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9" r:id="rId9"/>
    <p:sldId id="270" r:id="rId10"/>
    <p:sldId id="268" r:id="rId11"/>
    <p:sldId id="263" r:id="rId12"/>
    <p:sldId id="264" r:id="rId13"/>
    <p:sldId id="266" r:id="rId14"/>
    <p:sldId id="265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485" autoAdjust="0"/>
    <p:restoredTop sz="75267" autoAdjust="0"/>
  </p:normalViewPr>
  <p:slideViewPr>
    <p:cSldViewPr>
      <p:cViewPr varScale="1">
        <p:scale>
          <a:sx n="54" d="100"/>
          <a:sy n="54" d="100"/>
        </p:scale>
        <p:origin x="-208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C5AFC5-CE93-4929-8E5B-0BBFA8FAD1BE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4FE9D3-A92D-4C93-AE33-1566F7629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2367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viblo.asia/p/mockups-wireframes-prototype-khi-nao-va-tai-sao-nen-su-dung-bxjeZYloGJZ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translate.googleusercontent.com/translate_c?depth=1&amp;hl=vi&amp;prev=search&amp;rurl=translate.google.com&amp;sl=en&amp;sp=nmt4&amp;u=https://en.m.wikipedia.org/wiki/Service_virtualization&amp;xid=17259,15700023,15700186,15700190,15700253&amp;usg=ALkJrhiNyjcD6GG4Bfd-frE-uIVGoxvNfQ" TargetMode="External"/><Relationship Id="rId13" Type="http://schemas.openxmlformats.org/officeDocument/2006/relationships/hyperlink" Target="https://translate.googleusercontent.com/translate_c?depth=1&amp;hl=vi&amp;prev=search&amp;rurl=translate.google.com&amp;sl=en&amp;sp=nmt4&amp;u=https://en.m.wikipedia.org/wiki/Microservices&amp;xid=17259,15700023,15700186,15700190,15700253&amp;usg=ALkJrhiegvEn-VDhCx1tko6_ZoESQ5ds9Q" TargetMode="External"/><Relationship Id="rId3" Type="http://schemas.openxmlformats.org/officeDocument/2006/relationships/hyperlink" Target="https://translate.googleusercontent.com/translate_c?depth=1&amp;hl=vi&amp;prev=search&amp;rurl=translate.google.com&amp;sl=en&amp;sp=nmt4&amp;u=https://en.m.wikipedia.org/wiki/Unit_testing&amp;xid=17259,15700023,15700186,15700190,15700253&amp;usg=ALkJrhiqyWl3Di1fiwaeOKYtOrmH6zI69Q" TargetMode="External"/><Relationship Id="rId7" Type="http://schemas.openxmlformats.org/officeDocument/2006/relationships/hyperlink" Target="https://translate.googleusercontent.com/translate_c?depth=1&amp;hl=vi&amp;prev=search&amp;rurl=translate.google.com&amp;sl=en&amp;sp=nmt4&amp;u=https://en.m.wikipedia.org/wiki/HTTP&amp;xid=17259,15700023,15700186,15700190,15700253&amp;usg=ALkJrhi6yxvb3sx00ues8sPw7-oxoLkI3g" TargetMode="External"/><Relationship Id="rId12" Type="http://schemas.openxmlformats.org/officeDocument/2006/relationships/hyperlink" Target="https://translate.googleusercontent.com/translate_c?depth=1&amp;hl=vi&amp;prev=search&amp;rurl=translate.google.com&amp;sl=en&amp;sp=nmt4&amp;u=https://en.m.wikipedia.org/wiki/Component-based_software_engineering&amp;xid=17259,15700023,15700186,15700190,15700253&amp;usg=ALkJrhhnqoHXWwQBfpJCNNBGhb7RCy48vw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translate.googleusercontent.com/translate_c?depth=1&amp;hl=vi&amp;prev=search&amp;rurl=translate.google.com&amp;sl=en&amp;sp=nmt4&amp;u=https://en.m.wikipedia.org/wiki/Communications_protocol&amp;xid=17259,15700023,15700186,15700190,15700253&amp;usg=ALkJrhjhm2jlbVZntn8Jvgbq00J4qnI8CQ" TargetMode="External"/><Relationship Id="rId11" Type="http://schemas.openxmlformats.org/officeDocument/2006/relationships/hyperlink" Target="https://translate.googleusercontent.com/translate_c?depth=1&amp;hl=vi&amp;prev=search&amp;rurl=translate.google.com&amp;sl=en&amp;sp=nmt4&amp;u=https://en.m.wikipedia.org/wiki/Software_system&amp;xid=17259,15700023,15700186,15700190,15700253&amp;usg=ALkJrhhbV5Kj2rfJ3ROGUFn82VKA8BAiQw" TargetMode="External"/><Relationship Id="rId5" Type="http://schemas.openxmlformats.org/officeDocument/2006/relationships/hyperlink" Target="https://translate.googleusercontent.com/translate_c?depth=1&amp;hl=vi&amp;prev=search&amp;rurl=translate.google.com&amp;sl=en&amp;sp=nmt4&amp;u=https://en.m.wikipedia.org/wiki/Service-oriented_architecture&amp;xid=17259,15700023,15700186,15700190,15700253&amp;usg=ALkJrhgb9w3KiTEFa2IZz5qc4gAU7r-emg" TargetMode="External"/><Relationship Id="rId10" Type="http://schemas.openxmlformats.org/officeDocument/2006/relationships/hyperlink" Target="https://translate.googleusercontent.com/translate_c?depth=1&amp;hl=vi&amp;prev=search&amp;rurl=translate.google.com&amp;sl=en&amp;sp=nmt4&amp;u=https://en.m.wikipedia.org/wiki/Test_double&amp;xid=17259,15700023,15700186,15700190,15700253&amp;usg=ALkJrhgZOmH4gGStTtd4ZGJ_7fNzi_JLDQ" TargetMode="External"/><Relationship Id="rId4" Type="http://schemas.openxmlformats.org/officeDocument/2006/relationships/hyperlink" Target="https://translate.googleusercontent.com/translate_c?depth=1&amp;hl=vi&amp;prev=search&amp;rurl=translate.google.com&amp;sl=en&amp;sp=nmt4&amp;u=https://en.m.wikipedia.org/wiki/Mock_object&amp;xid=17259,15700023,15700186,15700190,15700253&amp;usg=ALkJrhh_FNESSki-VlwP8GP9Oz74DuPmow" TargetMode="External"/><Relationship Id="rId9" Type="http://schemas.openxmlformats.org/officeDocument/2006/relationships/hyperlink" Target="https://translate.googleusercontent.com/translate_c?depth=1&amp;hl=vi&amp;prev=search&amp;rurl=translate.google.com&amp;sl=en&amp;sp=nmt4&amp;u=https://en.m.wikipedia.org/wiki/Comparison_of_API_simulation_tools&amp;xid=17259,15700023,15700186,15700190,15700253&amp;usg=ALkJrhjm8fFEraHOO4N7IqYppPI_Kp1PSw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Mockup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chỉ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phiên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bản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màu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wireframe .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Nó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sự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tái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diễn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ngôn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ngữ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hình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ảnh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thương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hiệu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Mock-up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gần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phiên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cùng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tính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mỹ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nhìn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kỹ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thuật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số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thiếu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năng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mockup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đẹp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tạo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thú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nhiều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mock-up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quyết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nhiều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câu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hỏi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sự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tương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hoặc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kế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hiển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thị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nhiều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bị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4FE9D3-A92D-4C93-AE33-1566F762915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2278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 </a:t>
            </a:r>
            <a:r>
              <a:rPr lang="en-US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https://viblo.asia/p/mockups-wireframes-prototype-khi-nao-va-tai-sao-nen-su-dung-bxjeZYloGJZ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4FE9D3-A92D-4C93-AE33-1566F762915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6498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mockup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phổ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phát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triển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phần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mềm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tạo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người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dùng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người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dùng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thấy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phần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mềm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thế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xây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dựng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phần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mềm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hoặc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năng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mockup UI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phần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mềm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gồm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bố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màn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ảnh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bitmap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thực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tế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người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dùng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năng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phát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triển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cụ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phát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triển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phần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mềm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Mockup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thường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tạo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sng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Kiểm tra đơn vị"/>
              </a:rPr>
              <a:t>các</a:t>
            </a:r>
            <a:r>
              <a:rPr lang="en-US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Kiểm tra đơn vị"/>
              </a:rPr>
              <a:t> </a:t>
            </a:r>
            <a:r>
              <a:rPr lang="en-US" sz="1200" u="sng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Kiểm tra đơn vị"/>
              </a:rPr>
              <a:t>bài</a:t>
            </a:r>
            <a:r>
              <a:rPr lang="en-US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Kiểm tra đơn vị"/>
              </a:rPr>
              <a:t> </a:t>
            </a:r>
            <a:r>
              <a:rPr lang="en-US" sz="1200" u="sng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Kiểm tra đơn vị"/>
              </a:rPr>
              <a:t>kiểm</a:t>
            </a:r>
            <a:r>
              <a:rPr lang="en-US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Kiểm tra đơn vị"/>
              </a:rPr>
              <a:t> </a:t>
            </a:r>
            <a:r>
              <a:rPr lang="en-US" sz="1200" u="sng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Kiểm tra đơn vị"/>
              </a:rPr>
              <a:t>tra</a:t>
            </a:r>
            <a:r>
              <a:rPr lang="en-US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Kiểm tra đơn vị"/>
              </a:rPr>
              <a:t> </a:t>
            </a:r>
            <a:r>
              <a:rPr lang="en-US" sz="1200" u="sng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Kiểm tra đơn vị"/>
              </a:rPr>
              <a:t>đơn</a:t>
            </a:r>
            <a:r>
              <a:rPr lang="en-US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Kiểm tra đơn vị"/>
              </a:rPr>
              <a:t> </a:t>
            </a:r>
            <a:r>
              <a:rPr lang="en-US" sz="1200" u="sng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Kiểm tra đơn vị"/>
              </a:rPr>
              <a:t>vị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ở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thường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gọi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sng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Đối tượng giả"/>
              </a:rPr>
              <a:t>các</a:t>
            </a:r>
            <a:r>
              <a:rPr lang="en-US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Đối tượng giả"/>
              </a:rPr>
              <a:t> </a:t>
            </a:r>
            <a:r>
              <a:rPr lang="en-US" sz="1200" u="sng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Đối tượng giả"/>
              </a:rPr>
              <a:t>đối</a:t>
            </a:r>
            <a:r>
              <a:rPr lang="en-US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Đối tượng giả"/>
              </a:rPr>
              <a:t> </a:t>
            </a:r>
            <a:r>
              <a:rPr lang="en-US" sz="1200" u="sng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Đối tượng giả"/>
              </a:rPr>
              <a:t>tượng</a:t>
            </a:r>
            <a:r>
              <a:rPr lang="en-US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Đối tượng giả"/>
              </a:rPr>
              <a:t> </a:t>
            </a:r>
            <a:r>
              <a:rPr lang="en-US" sz="1200" u="sng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Đối tượng giả"/>
              </a:rPr>
              <a:t>giả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chính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tạo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mockup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vậy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kiểm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phần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phần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mềm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vị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mô-đun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phụ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thuộc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năng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phụ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thuộc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này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"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bằng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tượng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Điều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này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đặc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biệt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trọng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nếu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năng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mô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phỏng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thế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này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vì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tính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tạp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hoặc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nếu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định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chẳng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đọc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cảm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phổ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kế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phần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mềm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sng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Kiến trúc hướng dịch vụ"/>
              </a:rPr>
              <a:t>kiến</a:t>
            </a:r>
            <a:r>
              <a:rPr lang="en-US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Kiến trúc hướng dịch vụ"/>
              </a:rPr>
              <a:t> </a:t>
            </a:r>
            <a:r>
              <a:rPr lang="en-US" sz="1200" u="sng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Kiến trúc hướng dịch vụ"/>
              </a:rPr>
              <a:t>trúc</a:t>
            </a:r>
            <a:r>
              <a:rPr lang="en-US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Kiến trúc hướng dịch vụ"/>
              </a:rPr>
              <a:t> </a:t>
            </a:r>
            <a:r>
              <a:rPr lang="en-US" sz="1200" u="sng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Kiến trúc hướng dịch vụ"/>
              </a:rPr>
              <a:t>hướng</a:t>
            </a:r>
            <a:r>
              <a:rPr lang="en-US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Kiến trúc hướng dịch vụ"/>
              </a:rPr>
              <a:t> </a:t>
            </a:r>
            <a:r>
              <a:rPr lang="en-US" sz="1200" u="sng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Kiến trúc hướng dịch vụ"/>
              </a:rPr>
              <a:t>dịch</a:t>
            </a:r>
            <a:r>
              <a:rPr lang="en-US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Kiến trúc hướng dịch vụ"/>
              </a:rPr>
              <a:t> </a:t>
            </a:r>
            <a:r>
              <a:rPr lang="en-US" sz="1200" u="sng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Kiến trúc hướng dịch vụ"/>
              </a:rPr>
              <a:t>vụ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(SOA),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nhiều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thành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phần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sng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Giao thức truyền thông"/>
              </a:rPr>
              <a:t>giao</a:t>
            </a:r>
            <a:r>
              <a:rPr lang="en-US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Giao thức truyền thông"/>
              </a:rPr>
              <a:t> </a:t>
            </a:r>
            <a:r>
              <a:rPr lang="en-US" sz="1200" u="sng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Giao thức truyền thông"/>
              </a:rPr>
              <a:t>thức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 tooltip="HTTP"/>
              </a:rPr>
              <a:t>HTTP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. </a:t>
            </a:r>
            <a:r>
              <a:rPr lang="en-US" sz="1200" u="sng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 tooltip="Dịch vụ ảo hóa"/>
              </a:rPr>
              <a:t>Ảo</a:t>
            </a:r>
            <a:r>
              <a:rPr lang="en-US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 tooltip="Dịch vụ ảo hóa"/>
              </a:rPr>
              <a:t> </a:t>
            </a:r>
            <a:r>
              <a:rPr lang="en-US" sz="1200" u="sng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 tooltip="Dịch vụ ảo hóa"/>
              </a:rPr>
              <a:t>hóa</a:t>
            </a:r>
            <a:r>
              <a:rPr lang="en-US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 tooltip="Dịch vụ ảo hóa"/>
              </a:rPr>
              <a:t> </a:t>
            </a:r>
            <a:r>
              <a:rPr lang="en-US" sz="1200" u="sng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 tooltip="Dịch vụ ảo hóa"/>
              </a:rPr>
              <a:t>dịch</a:t>
            </a:r>
            <a:r>
              <a:rPr lang="en-US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 tooltip="Dịch vụ ảo hóa"/>
              </a:rPr>
              <a:t> </a:t>
            </a:r>
            <a:r>
              <a:rPr lang="en-US" sz="1200" u="sng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 tooltip="Dịch vụ ảo hóa"/>
              </a:rPr>
              <a:t>vụ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sng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 tooltip="So sánh các công cụ mô phỏng API"/>
              </a:rPr>
              <a:t>các</a:t>
            </a:r>
            <a:r>
              <a:rPr lang="en-US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 tooltip="So sánh các công cụ mô phỏng API"/>
              </a:rPr>
              <a:t> </a:t>
            </a:r>
            <a:r>
              <a:rPr lang="en-US" sz="1200" u="sng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 tooltip="So sánh các công cụ mô phỏng API"/>
              </a:rPr>
              <a:t>trình</a:t>
            </a:r>
            <a:r>
              <a:rPr lang="en-US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 tooltip="So sánh các công cụ mô phỏng API"/>
              </a:rPr>
              <a:t> </a:t>
            </a:r>
            <a:r>
              <a:rPr lang="en-US" sz="1200" u="sng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 tooltip="So sánh các công cụ mô phỏng API"/>
              </a:rPr>
              <a:t>giả</a:t>
            </a:r>
            <a:r>
              <a:rPr lang="en-US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 tooltip="So sánh các công cụ mô phỏng API"/>
              </a:rPr>
              <a:t> </a:t>
            </a:r>
            <a:r>
              <a:rPr lang="en-US" sz="1200" u="sng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 tooltip="So sánh các công cụ mô phỏng API"/>
              </a:rPr>
              <a:t>lập</a:t>
            </a:r>
            <a:r>
              <a:rPr lang="en-US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 tooltip="So sánh các công cụ mô phỏng API"/>
              </a:rPr>
              <a:t> API </a:t>
            </a:r>
            <a:r>
              <a:rPr lang="en-US" sz="1200" u="sng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 tooltip="So sánh các công cụ mô phỏng API"/>
              </a:rPr>
              <a:t>và</a:t>
            </a:r>
            <a:r>
              <a:rPr lang="en-US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 tooltip="So sánh các công cụ mô phỏng API"/>
              </a:rPr>
              <a:t> </a:t>
            </a:r>
            <a:r>
              <a:rPr lang="en-US" sz="1200" u="sng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 tooltip="So sánh các công cụ mô phỏng API"/>
              </a:rPr>
              <a:t>mô</a:t>
            </a:r>
            <a:r>
              <a:rPr lang="en-US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 tooltip="So sánh các công cụ mô phỏng API"/>
              </a:rPr>
              <a:t> </a:t>
            </a:r>
            <a:r>
              <a:rPr lang="en-US" sz="1200" u="sng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 tooltip="So sánh các công cụ mô phỏng API"/>
              </a:rPr>
              <a:t>phỏng</a:t>
            </a:r>
            <a:r>
              <a:rPr lang="en-US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 tooltip="So sánh các công cụ mô phỏng API"/>
              </a:rPr>
              <a:t> API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triển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khai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mô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hay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còn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gọi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sng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0" tooltip="Kiểm tra gấp đôi"/>
              </a:rPr>
              <a:t>kiểm</a:t>
            </a:r>
            <a:r>
              <a:rPr lang="en-US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0" tooltip="Kiểm tra gấp đôi"/>
              </a:rPr>
              <a:t> </a:t>
            </a:r>
            <a:r>
              <a:rPr lang="en-US" sz="1200" u="sng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0" tooltip="Kiểm tra gấp đôi"/>
              </a:rPr>
              <a:t>tra</a:t>
            </a:r>
            <a:r>
              <a:rPr lang="en-US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0" tooltip="Kiểm tra gấp đôi"/>
              </a:rPr>
              <a:t> qua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dây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sng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0" tooltip="Kiểm tra gấp đôi"/>
              </a:rPr>
              <a:t>đôi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sng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1" tooltip="Hệ thống phần mềm"/>
              </a:rPr>
              <a:t>các</a:t>
            </a:r>
            <a:r>
              <a:rPr lang="en-US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1" tooltip="Hệ thống phần mềm"/>
              </a:rPr>
              <a:t> </a:t>
            </a:r>
            <a:r>
              <a:rPr lang="en-US" sz="1200" u="sng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1" tooltip="Hệ thống phần mềm"/>
              </a:rPr>
              <a:t>hệ</a:t>
            </a:r>
            <a:r>
              <a:rPr lang="en-US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1" tooltip="Hệ thống phần mềm"/>
              </a:rPr>
              <a:t> </a:t>
            </a:r>
            <a:r>
              <a:rPr lang="en-US" sz="1200" u="sng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1" tooltip="Hệ thống phần mềm"/>
              </a:rPr>
              <a:t>thống</a:t>
            </a:r>
            <a:r>
              <a:rPr lang="en-US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1" tooltip="Hệ thống phần mềm"/>
              </a:rPr>
              <a:t> </a:t>
            </a:r>
            <a:r>
              <a:rPr lang="en-US" sz="1200" u="sng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1" tooltip="Hệ thống phần mềm"/>
              </a:rPr>
              <a:t>phần</a:t>
            </a:r>
            <a:r>
              <a:rPr lang="en-US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1" tooltip="Hệ thống phần mềm"/>
              </a:rPr>
              <a:t> </a:t>
            </a:r>
            <a:r>
              <a:rPr lang="en-US" sz="1200" u="sng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1" tooltip="Hệ thống phần mềm"/>
              </a:rPr>
              <a:t>mềm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đang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mô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hóa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sng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2" tooltip="Kỹ thuật phần mềm dựa trên thành phần"/>
              </a:rPr>
              <a:t>các</a:t>
            </a:r>
            <a:r>
              <a:rPr lang="en-US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2" tooltip="Kỹ thuật phần mềm dựa trên thành phần"/>
              </a:rPr>
              <a:t> </a:t>
            </a:r>
            <a:r>
              <a:rPr lang="en-US" sz="1200" u="sng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2" tooltip="Kỹ thuật phần mềm dựa trên thành phần"/>
              </a:rPr>
              <a:t>thành</a:t>
            </a:r>
            <a:r>
              <a:rPr lang="en-US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2" tooltip="Kỹ thuật phần mềm dựa trên thành phần"/>
              </a:rPr>
              <a:t> </a:t>
            </a:r>
            <a:r>
              <a:rPr lang="en-US" sz="1200" u="sng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2" tooltip="Kỹ thuật phần mềm dựa trên thành phần"/>
              </a:rPr>
              <a:t>phần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phụ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thuộc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hoặc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sng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3" tooltip="Dịch vụ kính hiển vi"/>
              </a:rPr>
              <a:t>microservice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môi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trường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SOA. 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Phần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mềm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Mockup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đánh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cấp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độ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mô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kiểm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năng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lấy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nghiệm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tăng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cường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mạnh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năng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4FE9D3-A92D-4C93-AE33-1566F762915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3715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EC5A7-3B22-4B10-8149-CBE61E3E12E5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F36E1-10BD-40BA-A5BF-F406D325ECC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EC5A7-3B22-4B10-8149-CBE61E3E12E5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F36E1-10BD-40BA-A5BF-F406D325ECC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EC5A7-3B22-4B10-8149-CBE61E3E12E5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F36E1-10BD-40BA-A5BF-F406D325ECC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EC5A7-3B22-4B10-8149-CBE61E3E12E5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F36E1-10BD-40BA-A5BF-F406D325ECC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EC5A7-3B22-4B10-8149-CBE61E3E12E5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F36E1-10BD-40BA-A5BF-F406D325ECC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EC5A7-3B22-4B10-8149-CBE61E3E12E5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F36E1-10BD-40BA-A5BF-F406D325ECC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EC5A7-3B22-4B10-8149-CBE61E3E12E5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F36E1-10BD-40BA-A5BF-F406D325ECC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EC5A7-3B22-4B10-8149-CBE61E3E12E5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F36E1-10BD-40BA-A5BF-F406D325ECC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EC5A7-3B22-4B10-8149-CBE61E3E12E5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F36E1-10BD-40BA-A5BF-F406D325ECC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EC5A7-3B22-4B10-8149-CBE61E3E12E5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79F36E1-10BD-40BA-A5BF-F406D325ECC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EC5A7-3B22-4B10-8149-CBE61E3E12E5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F36E1-10BD-40BA-A5BF-F406D325ECC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FBFEC5A7-3B22-4B10-8149-CBE61E3E12E5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D79F36E1-10BD-40BA-A5BF-F406D325ECC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translate.googleusercontent.com/translate_c?depth=1&amp;hl=vi&amp;prev=search&amp;rurl=translate.google.com&amp;sl=en&amp;sp=nmt4&amp;u=https://en.m.wikipedia.org/wiki/Unit_testing&amp;xid=17259,15700023,15700186,15700190,15700253&amp;usg=ALkJrhiqyWl3Di1fiwaeOKYtOrmH6zI69Q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ranslate.googleusercontent.com/translate_c?depth=1&amp;hl=vi&amp;prev=search&amp;rurl=translate.google.com&amp;sl=en&amp;sp=nmt4&amp;u=https://en.m.wikipedia.org/wiki/Mock_object&amp;xid=17259,15700023,15700186,15700190,15700253&amp;usg=ALkJrhh_FNESSki-VlwP8GP9Oz74DuPmow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moqups.com/" TargetMode="External"/><Relationship Id="rId2" Type="http://schemas.openxmlformats.org/officeDocument/2006/relationships/hyperlink" Target="https://mockflow.com/" TargetMode="Externa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idoc.mockplus.com/?hmsr=snowm5" TargetMode="External"/><Relationship Id="rId4" Type="http://schemas.openxmlformats.org/officeDocument/2006/relationships/hyperlink" Target="https://www.mockplus.com/?r=trista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8000" dirty="0" err="1" smtClean="0"/>
              <a:t>MOckup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1583285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33636" y="1682283"/>
            <a:ext cx="5722341" cy="1588434"/>
          </a:xfrm>
        </p:spPr>
        <p:txBody>
          <a:bodyPr/>
          <a:lstStyle/>
          <a:p>
            <a:r>
              <a:rPr lang="en-US" sz="4400" b="1" dirty="0"/>
              <a:t>Online mockup tool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1628293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7231" y="381000"/>
            <a:ext cx="7520940" cy="3579849"/>
          </a:xfrm>
        </p:spPr>
        <p:txBody>
          <a:bodyPr/>
          <a:lstStyle/>
          <a:p>
            <a:r>
              <a:rPr lang="en-US" b="0" dirty="0" smtClean="0"/>
              <a:t>- </a:t>
            </a:r>
            <a:r>
              <a:rPr lang="en-US" sz="2000" b="0" dirty="0" smtClean="0"/>
              <a:t>Web App</a:t>
            </a:r>
          </a:p>
          <a:p>
            <a:endParaRPr lang="en-US" b="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990600"/>
            <a:ext cx="6717419" cy="4120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8089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914400"/>
            <a:ext cx="61341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5007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mobile app android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0" dirty="0" smtClean="0"/>
              <a:t>- IOS: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914400"/>
            <a:ext cx="4800600" cy="41105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338478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396240"/>
          </a:xfrm>
        </p:spPr>
        <p:txBody>
          <a:bodyPr/>
          <a:lstStyle/>
          <a:p>
            <a:r>
              <a:rPr lang="en-US" sz="2000" dirty="0" smtClean="0">
                <a:latin typeface="Calibri" pitchFamily="34" charset="0"/>
                <a:cs typeface="Calibri" pitchFamily="34" charset="0"/>
              </a:rPr>
              <a:t>Android:</a:t>
            </a:r>
            <a:endParaRPr lang="en-US" sz="20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533400"/>
            <a:ext cx="5591175" cy="435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67424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777240"/>
          </a:xfrm>
        </p:spPr>
        <p:txBody>
          <a:bodyPr/>
          <a:lstStyle/>
          <a:p>
            <a:r>
              <a:rPr lang="en-US" b="1" dirty="0" smtClean="0"/>
              <a:t>Mockup </a:t>
            </a:r>
            <a:r>
              <a:rPr lang="en-US" b="1" dirty="0" err="1" smtClean="0"/>
              <a:t>là</a:t>
            </a:r>
            <a:r>
              <a:rPr lang="en-US" b="1" dirty="0" smtClean="0"/>
              <a:t> </a:t>
            </a:r>
            <a:r>
              <a:rPr lang="en-US" b="1" dirty="0" err="1" smtClean="0"/>
              <a:t>gì</a:t>
            </a:r>
            <a:r>
              <a:rPr lang="en-US" b="1" dirty="0"/>
              <a:t>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382000" cy="3581400"/>
          </a:xfrm>
        </p:spPr>
        <p:txBody>
          <a:bodyPr>
            <a:normAutofit fontScale="92500" lnSpcReduction="10000"/>
          </a:bodyPr>
          <a:lstStyle/>
          <a:p>
            <a:pPr algn="just"/>
            <a:endParaRPr lang="en-US" sz="2800" b="0" dirty="0" smtClean="0"/>
          </a:p>
          <a:p>
            <a:pPr algn="just"/>
            <a:r>
              <a:rPr lang="en-US" sz="2800" dirty="0" smtClean="0"/>
              <a:t>Mockup</a:t>
            </a:r>
            <a:r>
              <a:rPr lang="en-US" sz="2800" b="0" dirty="0" smtClean="0"/>
              <a:t> </a:t>
            </a:r>
            <a:r>
              <a:rPr lang="en-US" sz="2800" b="0" dirty="0" err="1"/>
              <a:t>là</a:t>
            </a:r>
            <a:r>
              <a:rPr lang="en-US" sz="2800" b="0" dirty="0"/>
              <a:t> </a:t>
            </a:r>
            <a:r>
              <a:rPr lang="en-US" sz="2800" b="0" dirty="0" err="1"/>
              <a:t>cấp</a:t>
            </a:r>
            <a:r>
              <a:rPr lang="en-US" sz="2800" b="0" dirty="0"/>
              <a:t> </a:t>
            </a:r>
            <a:r>
              <a:rPr lang="en-US" sz="2800" b="0" dirty="0" err="1"/>
              <a:t>độ</a:t>
            </a:r>
            <a:r>
              <a:rPr lang="en-US" sz="2800" b="0" dirty="0"/>
              <a:t> </a:t>
            </a:r>
            <a:r>
              <a:rPr lang="en-US" sz="2800" b="0" dirty="0" err="1"/>
              <a:t>tiếp</a:t>
            </a:r>
            <a:r>
              <a:rPr lang="en-US" sz="2800" b="0" dirty="0"/>
              <a:t> </a:t>
            </a:r>
            <a:r>
              <a:rPr lang="en-US" sz="2800" b="0" dirty="0" err="1"/>
              <a:t>theo</a:t>
            </a:r>
            <a:r>
              <a:rPr lang="en-US" sz="2800" b="0" dirty="0"/>
              <a:t> </a:t>
            </a:r>
            <a:r>
              <a:rPr lang="en-US" sz="2800" b="0" dirty="0" err="1"/>
              <a:t>từ</a:t>
            </a:r>
            <a:r>
              <a:rPr lang="en-US" sz="2800" b="0" dirty="0"/>
              <a:t> Wireframe, </a:t>
            </a:r>
            <a:r>
              <a:rPr lang="en-US" sz="2800" b="0" dirty="0" err="1"/>
              <a:t>là</a:t>
            </a:r>
            <a:r>
              <a:rPr lang="en-US" sz="2800" b="0" dirty="0"/>
              <a:t> </a:t>
            </a:r>
            <a:r>
              <a:rPr lang="en-US" sz="2800" b="0" dirty="0" err="1"/>
              <a:t>giai</a:t>
            </a:r>
            <a:r>
              <a:rPr lang="en-US" sz="2800" b="0" dirty="0"/>
              <a:t> </a:t>
            </a:r>
            <a:r>
              <a:rPr lang="en-US" sz="2800" b="0" dirty="0" err="1"/>
              <a:t>đoạn</a:t>
            </a:r>
            <a:r>
              <a:rPr lang="en-US" sz="2800" b="0" dirty="0"/>
              <a:t> </a:t>
            </a:r>
            <a:r>
              <a:rPr lang="en-US" sz="2800" b="0" dirty="0" err="1"/>
              <a:t>giữa</a:t>
            </a:r>
            <a:r>
              <a:rPr lang="en-US" sz="2800" b="0" dirty="0"/>
              <a:t> </a:t>
            </a:r>
            <a:r>
              <a:rPr lang="en-US" sz="2800" b="0" dirty="0" err="1"/>
              <a:t>và</a:t>
            </a:r>
            <a:r>
              <a:rPr lang="en-US" sz="2800" b="0" dirty="0"/>
              <a:t> </a:t>
            </a:r>
            <a:r>
              <a:rPr lang="en-US" sz="2800" b="0" dirty="0" err="1"/>
              <a:t>là</a:t>
            </a:r>
            <a:r>
              <a:rPr lang="en-US" sz="2800" b="0" dirty="0"/>
              <a:t> </a:t>
            </a:r>
            <a:r>
              <a:rPr lang="en-US" sz="2800" b="0" dirty="0" err="1"/>
              <a:t>cấu</a:t>
            </a:r>
            <a:r>
              <a:rPr lang="en-US" sz="2800" b="0" dirty="0"/>
              <a:t> </a:t>
            </a:r>
            <a:r>
              <a:rPr lang="en-US" sz="2800" b="0" dirty="0" err="1"/>
              <a:t>nối</a:t>
            </a:r>
            <a:r>
              <a:rPr lang="en-US" sz="2800" b="0" dirty="0"/>
              <a:t> </a:t>
            </a:r>
            <a:r>
              <a:rPr lang="en-US" sz="2800" b="0" dirty="0" err="1"/>
              <a:t>giữa</a:t>
            </a:r>
            <a:r>
              <a:rPr lang="en-US" sz="2800" b="0" dirty="0"/>
              <a:t> </a:t>
            </a:r>
            <a:r>
              <a:rPr lang="en-US" sz="2800" b="0" dirty="0" err="1" smtClean="0"/>
              <a:t>cấu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trúc</a:t>
            </a:r>
            <a:r>
              <a:rPr lang="en-US" sz="2800" b="0" dirty="0" smtClean="0"/>
              <a:t> </a:t>
            </a:r>
            <a:r>
              <a:rPr lang="en-US" sz="2800" b="0" dirty="0"/>
              <a:t>( wireframe) </a:t>
            </a:r>
            <a:r>
              <a:rPr lang="en-US" sz="2800" b="0" dirty="0" err="1"/>
              <a:t>tới</a:t>
            </a:r>
            <a:r>
              <a:rPr lang="en-US" sz="2800" b="0" dirty="0"/>
              <a:t> </a:t>
            </a:r>
            <a:r>
              <a:rPr lang="en-US" sz="2800" b="0" dirty="0" err="1"/>
              <a:t>một</a:t>
            </a:r>
            <a:r>
              <a:rPr lang="en-US" sz="2800" b="0" dirty="0"/>
              <a:t> </a:t>
            </a:r>
            <a:r>
              <a:rPr lang="en-US" sz="2800" b="0" dirty="0" err="1"/>
              <a:t>bản</a:t>
            </a:r>
            <a:r>
              <a:rPr lang="en-US" sz="2800" b="0" dirty="0"/>
              <a:t> </a:t>
            </a:r>
            <a:r>
              <a:rPr lang="en-US" sz="2800" b="0" dirty="0" err="1"/>
              <a:t>mẫu</a:t>
            </a:r>
            <a:r>
              <a:rPr lang="en-US" sz="2800" b="0" dirty="0"/>
              <a:t>. </a:t>
            </a:r>
            <a:r>
              <a:rPr lang="en-US" sz="2800" b="0" dirty="0" err="1"/>
              <a:t>Đây</a:t>
            </a:r>
            <a:r>
              <a:rPr lang="en-US" sz="2800" b="0" dirty="0"/>
              <a:t> </a:t>
            </a:r>
            <a:r>
              <a:rPr lang="en-US" sz="2800" b="0" dirty="0" err="1"/>
              <a:t>là</a:t>
            </a:r>
            <a:r>
              <a:rPr lang="en-US" sz="2800" b="0" dirty="0"/>
              <a:t> </a:t>
            </a:r>
            <a:r>
              <a:rPr lang="en-US" sz="2800" b="0" dirty="0" err="1"/>
              <a:t>nơi</a:t>
            </a:r>
            <a:r>
              <a:rPr lang="en-US" sz="2800" b="0" dirty="0"/>
              <a:t> </a:t>
            </a:r>
            <a:r>
              <a:rPr lang="en-US" sz="2800" b="0" dirty="0" err="1"/>
              <a:t>các</a:t>
            </a:r>
            <a:r>
              <a:rPr lang="en-US" sz="2800" b="0" dirty="0"/>
              <a:t> </a:t>
            </a:r>
            <a:r>
              <a:rPr lang="en-US" sz="2800" b="0" dirty="0" err="1"/>
              <a:t>nhà</a:t>
            </a:r>
            <a:r>
              <a:rPr lang="en-US" sz="2800" b="0" dirty="0"/>
              <a:t> </a:t>
            </a:r>
            <a:r>
              <a:rPr lang="en-US" sz="2800" b="0" dirty="0" err="1"/>
              <a:t>thiết</a:t>
            </a:r>
            <a:r>
              <a:rPr lang="en-US" sz="2800" b="0" dirty="0"/>
              <a:t> </a:t>
            </a:r>
            <a:r>
              <a:rPr lang="en-US" sz="2800" b="0" dirty="0" err="1"/>
              <a:t>kế</a:t>
            </a:r>
            <a:r>
              <a:rPr lang="en-US" sz="2800" b="0" dirty="0"/>
              <a:t> </a:t>
            </a:r>
            <a:r>
              <a:rPr lang="en-US" sz="2800" b="0" dirty="0" err="1"/>
              <a:t>có</a:t>
            </a:r>
            <a:r>
              <a:rPr lang="en-US" sz="2800" b="0" dirty="0"/>
              <a:t> </a:t>
            </a:r>
            <a:r>
              <a:rPr lang="en-US" sz="2800" b="0" dirty="0" err="1"/>
              <a:t>thể</a:t>
            </a:r>
            <a:r>
              <a:rPr lang="en-US" sz="2800" b="0" dirty="0"/>
              <a:t> </a:t>
            </a:r>
            <a:r>
              <a:rPr lang="en-US" sz="2800" b="0" dirty="0" err="1"/>
              <a:t>sử</a:t>
            </a:r>
            <a:r>
              <a:rPr lang="en-US" sz="2800" b="0" dirty="0"/>
              <a:t> </a:t>
            </a:r>
            <a:r>
              <a:rPr lang="en-US" sz="2800" b="0" dirty="0" err="1"/>
              <a:t>dụng</a:t>
            </a:r>
            <a:r>
              <a:rPr lang="en-US" sz="2800" b="0" dirty="0"/>
              <a:t> </a:t>
            </a:r>
            <a:r>
              <a:rPr lang="en-US" sz="2800" b="0" dirty="0" err="1"/>
              <a:t>các</a:t>
            </a:r>
            <a:r>
              <a:rPr lang="en-US" sz="2800" b="0" dirty="0"/>
              <a:t> </a:t>
            </a:r>
            <a:r>
              <a:rPr lang="en-US" sz="2800" b="0" dirty="0" err="1"/>
              <a:t>yếu</a:t>
            </a:r>
            <a:r>
              <a:rPr lang="en-US" sz="2800" b="0" dirty="0"/>
              <a:t> </a:t>
            </a:r>
            <a:r>
              <a:rPr lang="en-US" sz="2800" b="0" dirty="0" err="1"/>
              <a:t>tố</a:t>
            </a:r>
            <a:r>
              <a:rPr lang="en-US" sz="2800" b="0" dirty="0"/>
              <a:t> </a:t>
            </a:r>
            <a:r>
              <a:rPr lang="en-US" sz="2800" b="0" dirty="0" err="1"/>
              <a:t>đồ</a:t>
            </a:r>
            <a:r>
              <a:rPr lang="en-US" sz="2800" b="0" dirty="0"/>
              <a:t> </a:t>
            </a:r>
            <a:r>
              <a:rPr lang="en-US" sz="2800" b="0" dirty="0" err="1"/>
              <a:t>hoạ</a:t>
            </a:r>
            <a:r>
              <a:rPr lang="en-US" sz="2800" b="0" dirty="0"/>
              <a:t> </a:t>
            </a:r>
            <a:r>
              <a:rPr lang="en-US" sz="2800" b="0" dirty="0" err="1"/>
              <a:t>sáng</a:t>
            </a:r>
            <a:r>
              <a:rPr lang="en-US" sz="2800" b="0" dirty="0"/>
              <a:t> </a:t>
            </a:r>
            <a:r>
              <a:rPr lang="en-US" sz="2800" b="0" dirty="0" err="1"/>
              <a:t>tạo.Các</a:t>
            </a:r>
            <a:r>
              <a:rPr lang="en-US" sz="2800" b="0" dirty="0"/>
              <a:t> </a:t>
            </a:r>
            <a:r>
              <a:rPr lang="en-US" sz="2800" b="0" dirty="0" err="1"/>
              <a:t>khối</a:t>
            </a:r>
            <a:r>
              <a:rPr lang="en-US" sz="2800" b="0" dirty="0"/>
              <a:t> </a:t>
            </a:r>
            <a:r>
              <a:rPr lang="en-US" sz="2800" b="0" dirty="0" err="1"/>
              <a:t>hình</a:t>
            </a:r>
            <a:r>
              <a:rPr lang="en-US" sz="2800" b="0" dirty="0"/>
              <a:t> </a:t>
            </a:r>
            <a:r>
              <a:rPr lang="en-US" sz="2800" b="0" dirty="0" err="1"/>
              <a:t>học</a:t>
            </a:r>
            <a:r>
              <a:rPr lang="en-US" sz="2800" b="0" dirty="0"/>
              <a:t> </a:t>
            </a:r>
            <a:r>
              <a:rPr lang="en-US" sz="2800" b="0" dirty="0" err="1"/>
              <a:t>cơ</a:t>
            </a:r>
            <a:r>
              <a:rPr lang="en-US" sz="2800" b="0" dirty="0"/>
              <a:t> </a:t>
            </a:r>
            <a:r>
              <a:rPr lang="en-US" sz="2800" b="0" dirty="0" err="1"/>
              <a:t>bản</a:t>
            </a:r>
            <a:r>
              <a:rPr lang="en-US" sz="2800" b="0" dirty="0"/>
              <a:t>, </a:t>
            </a:r>
            <a:r>
              <a:rPr lang="en-US" sz="2800" b="0" dirty="0" err="1"/>
              <a:t>tông</a:t>
            </a:r>
            <a:r>
              <a:rPr lang="en-US" sz="2800" b="0" dirty="0"/>
              <a:t> </a:t>
            </a:r>
            <a:r>
              <a:rPr lang="en-US" sz="2800" b="0" dirty="0" err="1"/>
              <a:t>màu</a:t>
            </a:r>
            <a:r>
              <a:rPr lang="en-US" sz="2800" b="0" dirty="0"/>
              <a:t> </a:t>
            </a:r>
            <a:r>
              <a:rPr lang="en-US" sz="2800" b="0" dirty="0" err="1"/>
              <a:t>nhạt</a:t>
            </a:r>
            <a:r>
              <a:rPr lang="en-US" sz="2800" b="0" dirty="0"/>
              <a:t> </a:t>
            </a:r>
            <a:r>
              <a:rPr lang="en-US" sz="2800" b="0" dirty="0" err="1"/>
              <a:t>nhẽo</a:t>
            </a:r>
            <a:r>
              <a:rPr lang="en-US" sz="2800" b="0" dirty="0"/>
              <a:t> </a:t>
            </a:r>
            <a:r>
              <a:rPr lang="en-US" sz="2800" b="0" dirty="0" err="1"/>
              <a:t>được</a:t>
            </a:r>
            <a:r>
              <a:rPr lang="en-US" sz="2800" b="0" dirty="0"/>
              <a:t> </a:t>
            </a:r>
            <a:r>
              <a:rPr lang="en-US" sz="2800" b="0" dirty="0" err="1"/>
              <a:t>thay</a:t>
            </a:r>
            <a:r>
              <a:rPr lang="en-US" sz="2800" b="0" dirty="0"/>
              <a:t> </a:t>
            </a:r>
            <a:r>
              <a:rPr lang="en-US" sz="2800" b="0" dirty="0" err="1"/>
              <a:t>thế</a:t>
            </a:r>
            <a:r>
              <a:rPr lang="en-US" sz="2800" b="0" dirty="0"/>
              <a:t> </a:t>
            </a:r>
            <a:r>
              <a:rPr lang="en-US" sz="2800" b="0" dirty="0" err="1"/>
              <a:t>bằng</a:t>
            </a:r>
            <a:r>
              <a:rPr lang="en-US" sz="2800" b="0" dirty="0"/>
              <a:t> </a:t>
            </a:r>
            <a:r>
              <a:rPr lang="en-US" sz="2800" b="0" dirty="0" err="1"/>
              <a:t>các</a:t>
            </a:r>
            <a:r>
              <a:rPr lang="en-US" sz="2800" b="0" dirty="0"/>
              <a:t> </a:t>
            </a:r>
            <a:r>
              <a:rPr lang="en-US" sz="2800" b="0" dirty="0" err="1"/>
              <a:t>yếu</a:t>
            </a:r>
            <a:r>
              <a:rPr lang="en-US" sz="2800" b="0" dirty="0"/>
              <a:t> </a:t>
            </a:r>
            <a:r>
              <a:rPr lang="en-US" sz="2800" b="0" dirty="0" err="1"/>
              <a:t>tố</a:t>
            </a:r>
            <a:r>
              <a:rPr lang="en-US" sz="2800" b="0" dirty="0"/>
              <a:t> </a:t>
            </a:r>
            <a:r>
              <a:rPr lang="en-US" sz="2800" b="0" dirty="0" err="1"/>
              <a:t>đồ</a:t>
            </a:r>
            <a:r>
              <a:rPr lang="en-US" sz="2800" b="0" dirty="0"/>
              <a:t> </a:t>
            </a:r>
            <a:r>
              <a:rPr lang="en-US" sz="2800" b="0" dirty="0" err="1"/>
              <a:t>hoạ</a:t>
            </a:r>
            <a:r>
              <a:rPr lang="en-US" sz="2800" b="0" dirty="0"/>
              <a:t> </a:t>
            </a:r>
            <a:r>
              <a:rPr lang="en-US" sz="2800" b="0" dirty="0" err="1"/>
              <a:t>tinh</a:t>
            </a:r>
            <a:r>
              <a:rPr lang="en-US" sz="2800" b="0" dirty="0"/>
              <a:t> </a:t>
            </a:r>
            <a:r>
              <a:rPr lang="en-US" sz="2800" b="0" dirty="0" err="1"/>
              <a:t>tế</a:t>
            </a:r>
            <a:r>
              <a:rPr lang="en-US" sz="2800" b="0" dirty="0"/>
              <a:t>. Mock-up </a:t>
            </a:r>
            <a:r>
              <a:rPr lang="en-US" sz="2800" b="0" dirty="0" err="1"/>
              <a:t>sử</a:t>
            </a:r>
            <a:r>
              <a:rPr lang="en-US" sz="2800" b="0" dirty="0"/>
              <a:t> </a:t>
            </a:r>
            <a:r>
              <a:rPr lang="en-US" sz="2800" b="0" dirty="0" err="1"/>
              <a:t>dụng</a:t>
            </a:r>
            <a:r>
              <a:rPr lang="en-US" sz="2800" b="0" dirty="0"/>
              <a:t> wireframes </a:t>
            </a:r>
            <a:r>
              <a:rPr lang="en-US" sz="2800" b="0" dirty="0" err="1"/>
              <a:t>và</a:t>
            </a:r>
            <a:r>
              <a:rPr lang="en-US" sz="2800" b="0" dirty="0"/>
              <a:t> </a:t>
            </a:r>
            <a:r>
              <a:rPr lang="en-US" sz="2800" b="0" dirty="0" err="1"/>
              <a:t>mang</a:t>
            </a:r>
            <a:r>
              <a:rPr lang="en-US" sz="2800" b="0" dirty="0"/>
              <a:t> </a:t>
            </a:r>
            <a:r>
              <a:rPr lang="en-US" sz="2800" b="0" dirty="0" err="1"/>
              <a:t>lại</a:t>
            </a:r>
            <a:r>
              <a:rPr lang="en-US" sz="2800" b="0" dirty="0"/>
              <a:t> </a:t>
            </a:r>
            <a:r>
              <a:rPr lang="en-US" sz="2800" b="0" dirty="0" err="1"/>
              <a:t>cho</a:t>
            </a:r>
            <a:r>
              <a:rPr lang="en-US" sz="2800" b="0" dirty="0"/>
              <a:t> </a:t>
            </a:r>
            <a:r>
              <a:rPr lang="en-US" sz="2800" b="0" dirty="0" err="1"/>
              <a:t>nó</a:t>
            </a:r>
            <a:r>
              <a:rPr lang="en-US" sz="2800" b="0" dirty="0"/>
              <a:t> </a:t>
            </a:r>
            <a:r>
              <a:rPr lang="en-US" sz="2800" b="0" dirty="0" err="1"/>
              <a:t>nhiều</a:t>
            </a:r>
            <a:r>
              <a:rPr lang="en-US" sz="2800" b="0" dirty="0"/>
              <a:t> </a:t>
            </a:r>
            <a:r>
              <a:rPr lang="en-US" sz="2800" b="0" dirty="0" err="1"/>
              <a:t>giá</a:t>
            </a:r>
            <a:r>
              <a:rPr lang="en-US" sz="2800" b="0" dirty="0"/>
              <a:t> </a:t>
            </a:r>
            <a:r>
              <a:rPr lang="en-US" sz="2800" b="0" dirty="0" err="1"/>
              <a:t>trị</a:t>
            </a:r>
            <a:r>
              <a:rPr lang="en-US" sz="2800" b="0" dirty="0"/>
              <a:t> </a:t>
            </a:r>
            <a:r>
              <a:rPr lang="en-US" sz="2800" b="0" dirty="0" err="1"/>
              <a:t>hơn</a:t>
            </a:r>
            <a:r>
              <a:rPr lang="en-US" sz="2800" b="0" dirty="0"/>
              <a:t> </a:t>
            </a:r>
            <a:r>
              <a:rPr lang="en-US" sz="2800" b="0" dirty="0" err="1"/>
              <a:t>phù</a:t>
            </a:r>
            <a:r>
              <a:rPr lang="en-US" sz="2800" b="0" dirty="0"/>
              <a:t> </a:t>
            </a:r>
            <a:r>
              <a:rPr lang="en-US" sz="2800" b="0" dirty="0" err="1"/>
              <a:t>hợp</a:t>
            </a:r>
            <a:r>
              <a:rPr lang="en-US" sz="2800" b="0" dirty="0"/>
              <a:t> </a:t>
            </a:r>
            <a:r>
              <a:rPr lang="en-US" sz="2800" b="0" dirty="0" err="1"/>
              <a:t>với</a:t>
            </a:r>
            <a:r>
              <a:rPr lang="en-US" sz="2800" b="0" dirty="0"/>
              <a:t> </a:t>
            </a:r>
            <a:r>
              <a:rPr lang="en-US" sz="2800" b="0" dirty="0" err="1"/>
              <a:t>bản</a:t>
            </a:r>
            <a:r>
              <a:rPr lang="en-US" sz="2800" b="0" dirty="0"/>
              <a:t> </a:t>
            </a:r>
            <a:r>
              <a:rPr lang="en-US" sz="2800" b="0" dirty="0" err="1"/>
              <a:t>sắc</a:t>
            </a:r>
            <a:r>
              <a:rPr lang="en-US" sz="2800" b="0" dirty="0"/>
              <a:t> </a:t>
            </a:r>
            <a:r>
              <a:rPr lang="en-US" sz="2800" b="0" dirty="0" err="1"/>
              <a:t>của</a:t>
            </a:r>
            <a:r>
              <a:rPr lang="en-US" sz="2800" b="0" dirty="0"/>
              <a:t> </a:t>
            </a:r>
            <a:r>
              <a:rPr lang="en-US" sz="2800" b="0" dirty="0" err="1"/>
              <a:t>thương</a:t>
            </a:r>
            <a:r>
              <a:rPr lang="en-US" sz="2800" b="0" dirty="0"/>
              <a:t> </a:t>
            </a:r>
            <a:r>
              <a:rPr lang="en-US" sz="2800" b="0" dirty="0" err="1"/>
              <a:t>hiệu</a:t>
            </a:r>
            <a:r>
              <a:rPr lang="en-US" sz="2800" b="0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364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7482840" cy="3712464"/>
          </a:xfrm>
        </p:spPr>
        <p:txBody>
          <a:bodyPr/>
          <a:lstStyle/>
          <a:p>
            <a:r>
              <a:rPr lang="en-US" b="0" dirty="0"/>
              <a:t>Mockup </a:t>
            </a:r>
            <a:r>
              <a:rPr lang="en-US" b="0" dirty="0" err="1"/>
              <a:t>đặc</a:t>
            </a:r>
            <a:r>
              <a:rPr lang="en-US" b="0" dirty="0"/>
              <a:t> </a:t>
            </a:r>
            <a:r>
              <a:rPr lang="en-US" b="0" dirty="0" err="1"/>
              <a:t>biệt</a:t>
            </a:r>
            <a:r>
              <a:rPr lang="en-US" b="0" dirty="0"/>
              <a:t> </a:t>
            </a:r>
            <a:r>
              <a:rPr lang="en-US" b="0" dirty="0" err="1"/>
              <a:t>hữu</a:t>
            </a:r>
            <a:r>
              <a:rPr lang="en-US" b="0" dirty="0"/>
              <a:t> </a:t>
            </a:r>
            <a:r>
              <a:rPr lang="en-US" b="0" dirty="0" err="1"/>
              <a:t>dụng</a:t>
            </a:r>
            <a:r>
              <a:rPr lang="en-US" b="0" dirty="0"/>
              <a:t> </a:t>
            </a:r>
            <a:r>
              <a:rPr lang="en-US" b="0" dirty="0" err="1"/>
              <a:t>khi</a:t>
            </a:r>
            <a:r>
              <a:rPr lang="en-US" b="0" dirty="0"/>
              <a:t> </a:t>
            </a:r>
            <a:r>
              <a:rPr lang="en-US" b="0" dirty="0" err="1"/>
              <a:t>bạn</a:t>
            </a:r>
            <a:r>
              <a:rPr lang="en-US" b="0" dirty="0"/>
              <a:t> </a:t>
            </a:r>
            <a:r>
              <a:rPr lang="en-US" b="0" dirty="0" err="1"/>
              <a:t>muốn</a:t>
            </a:r>
            <a:r>
              <a:rPr lang="en-US" b="0" dirty="0"/>
              <a:t> </a:t>
            </a:r>
            <a:r>
              <a:rPr lang="en-US" b="0" dirty="0" err="1"/>
              <a:t>trình</a:t>
            </a:r>
            <a:r>
              <a:rPr lang="en-US" b="0" dirty="0"/>
              <a:t> </a:t>
            </a:r>
            <a:r>
              <a:rPr lang="en-US" b="0" dirty="0" err="1"/>
              <a:t>bày</a:t>
            </a:r>
            <a:r>
              <a:rPr lang="en-US" b="0" dirty="0"/>
              <a:t> </a:t>
            </a:r>
            <a:r>
              <a:rPr lang="en-US" b="0" dirty="0" err="1"/>
              <a:t>về</a:t>
            </a:r>
            <a:r>
              <a:rPr lang="en-US" b="0" dirty="0"/>
              <a:t> </a:t>
            </a:r>
            <a:r>
              <a:rPr lang="en-US" b="0" dirty="0" err="1"/>
              <a:t>sản</a:t>
            </a:r>
            <a:r>
              <a:rPr lang="en-US" b="0" dirty="0"/>
              <a:t> </a:t>
            </a:r>
            <a:r>
              <a:rPr lang="en-US" b="0" dirty="0" err="1"/>
              <a:t>phẩm</a:t>
            </a:r>
            <a:r>
              <a:rPr lang="en-US" b="0" dirty="0"/>
              <a:t> </a:t>
            </a:r>
            <a:r>
              <a:rPr lang="en-US" b="0" dirty="0" err="1"/>
              <a:t>với</a:t>
            </a:r>
            <a:r>
              <a:rPr lang="en-US" b="0" dirty="0"/>
              <a:t> </a:t>
            </a:r>
            <a:r>
              <a:rPr lang="en-US" b="0" dirty="0" err="1"/>
              <a:t>các</a:t>
            </a:r>
            <a:r>
              <a:rPr lang="en-US" b="0" dirty="0"/>
              <a:t> </a:t>
            </a:r>
            <a:r>
              <a:rPr lang="en-US" b="0" dirty="0" err="1"/>
              <a:t>nhà</a:t>
            </a:r>
            <a:r>
              <a:rPr lang="en-US" b="0" dirty="0"/>
              <a:t> </a:t>
            </a:r>
            <a:r>
              <a:rPr lang="en-US" b="0" dirty="0" err="1"/>
              <a:t>đầu</a:t>
            </a:r>
            <a:r>
              <a:rPr lang="en-US" b="0" dirty="0"/>
              <a:t> </a:t>
            </a:r>
            <a:r>
              <a:rPr lang="en-US" b="0" dirty="0" err="1"/>
              <a:t>tư</a:t>
            </a:r>
            <a:r>
              <a:rPr lang="en-US" b="0" dirty="0"/>
              <a:t> </a:t>
            </a:r>
            <a:r>
              <a:rPr lang="en-US" b="0" dirty="0" err="1"/>
              <a:t>hoặc</a:t>
            </a:r>
            <a:r>
              <a:rPr lang="en-US" b="0" dirty="0"/>
              <a:t> </a:t>
            </a:r>
            <a:r>
              <a:rPr lang="en-US" b="0" dirty="0" err="1"/>
              <a:t>các</a:t>
            </a:r>
            <a:r>
              <a:rPr lang="en-US" b="0" dirty="0"/>
              <a:t> </a:t>
            </a:r>
            <a:r>
              <a:rPr lang="en-US" b="0" dirty="0" err="1"/>
              <a:t>bên</a:t>
            </a:r>
            <a:r>
              <a:rPr lang="en-US" b="0" dirty="0"/>
              <a:t> </a:t>
            </a:r>
            <a:r>
              <a:rPr lang="en-US" b="0" dirty="0" err="1"/>
              <a:t>liên</a:t>
            </a:r>
            <a:r>
              <a:rPr lang="en-US" b="0" dirty="0"/>
              <a:t> </a:t>
            </a:r>
            <a:r>
              <a:rPr lang="en-US" b="0" dirty="0" err="1"/>
              <a:t>quan</a:t>
            </a:r>
            <a:r>
              <a:rPr lang="en-US" b="0" dirty="0"/>
              <a:t>. </a:t>
            </a:r>
            <a:r>
              <a:rPr lang="en-US" b="0" dirty="0" err="1"/>
              <a:t>Nhờ</a:t>
            </a:r>
            <a:r>
              <a:rPr lang="en-US" b="0" dirty="0"/>
              <a:t> </a:t>
            </a:r>
            <a:r>
              <a:rPr lang="en-US" b="0" dirty="0" err="1"/>
              <a:t>bản</a:t>
            </a:r>
            <a:r>
              <a:rPr lang="en-US" b="0" dirty="0"/>
              <a:t> </a:t>
            </a:r>
            <a:r>
              <a:rPr lang="en-US" b="0" dirty="0" err="1"/>
              <a:t>chất</a:t>
            </a:r>
            <a:r>
              <a:rPr lang="en-US" b="0" dirty="0"/>
              <a:t> </a:t>
            </a:r>
            <a:r>
              <a:rPr lang="en-US" b="0" dirty="0" err="1"/>
              <a:t>hấp</a:t>
            </a:r>
            <a:r>
              <a:rPr lang="en-US" b="0" dirty="0"/>
              <a:t> </a:t>
            </a:r>
            <a:r>
              <a:rPr lang="en-US" b="0" dirty="0" err="1"/>
              <a:t>dẫn</a:t>
            </a:r>
            <a:r>
              <a:rPr lang="en-US" b="0" dirty="0"/>
              <a:t> </a:t>
            </a:r>
            <a:r>
              <a:rPr lang="en-US" b="0" dirty="0" err="1"/>
              <a:t>về</a:t>
            </a:r>
            <a:r>
              <a:rPr lang="en-US" b="0" dirty="0"/>
              <a:t> </a:t>
            </a:r>
            <a:r>
              <a:rPr lang="en-US" b="0" dirty="0" err="1"/>
              <a:t>mặt</a:t>
            </a:r>
            <a:r>
              <a:rPr lang="en-US" b="0" dirty="0"/>
              <a:t> </a:t>
            </a:r>
            <a:r>
              <a:rPr lang="en-US" b="0" dirty="0" err="1"/>
              <a:t>thị</a:t>
            </a:r>
            <a:r>
              <a:rPr lang="en-US" b="0" dirty="0"/>
              <a:t> </a:t>
            </a:r>
            <a:r>
              <a:rPr lang="en-US" b="0" dirty="0" err="1"/>
              <a:t>giác</a:t>
            </a:r>
            <a:r>
              <a:rPr lang="en-US" b="0" dirty="0"/>
              <a:t> ( </a:t>
            </a:r>
            <a:r>
              <a:rPr lang="en-US" b="0" dirty="0" err="1"/>
              <a:t>giao</a:t>
            </a:r>
            <a:r>
              <a:rPr lang="en-US" b="0" dirty="0"/>
              <a:t> </a:t>
            </a:r>
            <a:r>
              <a:rPr lang="en-US" b="0" dirty="0" err="1"/>
              <a:t>diện</a:t>
            </a:r>
            <a:r>
              <a:rPr lang="en-US" b="0" dirty="0"/>
              <a:t> </a:t>
            </a:r>
            <a:r>
              <a:rPr lang="en-US" b="0" dirty="0" err="1"/>
              <a:t>đẹp</a:t>
            </a:r>
            <a:r>
              <a:rPr lang="en-US" b="0" dirty="0"/>
              <a:t> ) </a:t>
            </a:r>
            <a:r>
              <a:rPr lang="en-US" b="0" dirty="0" err="1"/>
              <a:t>sẽ</a:t>
            </a:r>
            <a:r>
              <a:rPr lang="en-US" b="0" dirty="0"/>
              <a:t> </a:t>
            </a:r>
            <a:r>
              <a:rPr lang="en-US" b="0" dirty="0" err="1"/>
              <a:t>thu</a:t>
            </a:r>
            <a:r>
              <a:rPr lang="en-US" b="0" dirty="0"/>
              <a:t> </a:t>
            </a:r>
            <a:r>
              <a:rPr lang="en-US" b="0" dirty="0" err="1"/>
              <a:t>về</a:t>
            </a:r>
            <a:r>
              <a:rPr lang="en-US" b="0" dirty="0"/>
              <a:t> </a:t>
            </a:r>
            <a:r>
              <a:rPr lang="en-US" b="0" dirty="0" err="1"/>
              <a:t>một</a:t>
            </a:r>
            <a:r>
              <a:rPr lang="en-US" b="0" dirty="0"/>
              <a:t> </a:t>
            </a:r>
            <a:r>
              <a:rPr lang="en-US" b="0" dirty="0" err="1"/>
              <a:t>phản</a:t>
            </a:r>
            <a:r>
              <a:rPr lang="en-US" b="0" dirty="0"/>
              <a:t> </a:t>
            </a:r>
            <a:r>
              <a:rPr lang="en-US" b="0" dirty="0" err="1"/>
              <a:t>hồi</a:t>
            </a:r>
            <a:r>
              <a:rPr lang="en-US" b="0" dirty="0"/>
              <a:t> </a:t>
            </a:r>
            <a:r>
              <a:rPr lang="en-US" b="0" dirty="0" err="1"/>
              <a:t>tốt</a:t>
            </a:r>
            <a:r>
              <a:rPr lang="en-US" b="0" dirty="0"/>
              <a:t>, </a:t>
            </a:r>
            <a:r>
              <a:rPr lang="en-US" b="0" dirty="0" err="1"/>
              <a:t>và</a:t>
            </a:r>
            <a:r>
              <a:rPr lang="en-US" b="0" dirty="0"/>
              <a:t> </a:t>
            </a:r>
            <a:r>
              <a:rPr lang="en-US" b="0" dirty="0" err="1"/>
              <a:t>nếu</a:t>
            </a:r>
            <a:r>
              <a:rPr lang="en-US" b="0" dirty="0"/>
              <a:t> </a:t>
            </a:r>
            <a:r>
              <a:rPr lang="en-US" b="0" dirty="0" err="1"/>
              <a:t>đặt</a:t>
            </a:r>
            <a:r>
              <a:rPr lang="en-US" b="0" dirty="0"/>
              <a:t> </a:t>
            </a:r>
            <a:r>
              <a:rPr lang="en-US" b="0" dirty="0" err="1"/>
              <a:t>trong</a:t>
            </a:r>
            <a:r>
              <a:rPr lang="en-US" b="0" dirty="0"/>
              <a:t> </a:t>
            </a:r>
            <a:r>
              <a:rPr lang="en-US" b="0" dirty="0" err="1"/>
              <a:t>bối</a:t>
            </a:r>
            <a:r>
              <a:rPr lang="en-US" b="0" dirty="0"/>
              <a:t> </a:t>
            </a:r>
            <a:r>
              <a:rPr lang="en-US" b="0" dirty="0" err="1"/>
              <a:t>cảnh</a:t>
            </a:r>
            <a:r>
              <a:rPr lang="en-US" b="0" dirty="0"/>
              <a:t> </a:t>
            </a:r>
            <a:r>
              <a:rPr lang="en-US" b="0" dirty="0" err="1"/>
              <a:t>toàn</a:t>
            </a:r>
            <a:r>
              <a:rPr lang="en-US" b="0" dirty="0"/>
              <a:t> </a:t>
            </a:r>
            <a:r>
              <a:rPr lang="en-US" b="0" dirty="0" err="1"/>
              <a:t>cục</a:t>
            </a:r>
            <a:r>
              <a:rPr lang="en-US" b="0" dirty="0"/>
              <a:t> </a:t>
            </a:r>
            <a:r>
              <a:rPr lang="en-US" b="0" dirty="0" err="1"/>
              <a:t>của</a:t>
            </a:r>
            <a:r>
              <a:rPr lang="en-US" b="0" dirty="0"/>
              <a:t> </a:t>
            </a:r>
            <a:r>
              <a:rPr lang="en-US" b="0" dirty="0" err="1"/>
              <a:t>thiết</a:t>
            </a:r>
            <a:r>
              <a:rPr lang="en-US" b="0" dirty="0"/>
              <a:t> </a:t>
            </a:r>
            <a:r>
              <a:rPr lang="en-US" b="0" dirty="0" err="1"/>
              <a:t>kế</a:t>
            </a:r>
            <a:r>
              <a:rPr lang="en-US" b="0" dirty="0"/>
              <a:t> </a:t>
            </a:r>
            <a:r>
              <a:rPr lang="en-US" b="0" dirty="0" err="1"/>
              <a:t>cho</a:t>
            </a:r>
            <a:r>
              <a:rPr lang="en-US" b="0" dirty="0"/>
              <a:t> </a:t>
            </a:r>
            <a:r>
              <a:rPr lang="en-US" b="0" dirty="0" err="1"/>
              <a:t>sản</a:t>
            </a:r>
            <a:r>
              <a:rPr lang="en-US" b="0" dirty="0"/>
              <a:t> </a:t>
            </a:r>
            <a:r>
              <a:rPr lang="en-US" b="0" dirty="0" err="1"/>
              <a:t>phẩm</a:t>
            </a:r>
            <a:r>
              <a:rPr lang="en-US" b="0" dirty="0"/>
              <a:t>, </a:t>
            </a:r>
            <a:r>
              <a:rPr lang="en-US" b="0" dirty="0" err="1"/>
              <a:t>nó</a:t>
            </a:r>
            <a:r>
              <a:rPr lang="en-US" b="0" dirty="0"/>
              <a:t> </a:t>
            </a:r>
            <a:r>
              <a:rPr lang="en-US" b="0" dirty="0" err="1"/>
              <a:t>có</a:t>
            </a:r>
            <a:r>
              <a:rPr lang="en-US" b="0" dirty="0"/>
              <a:t> </a:t>
            </a:r>
            <a:r>
              <a:rPr lang="en-US" b="0" dirty="0" err="1"/>
              <a:t>thể</a:t>
            </a:r>
            <a:r>
              <a:rPr lang="en-US" b="0" dirty="0"/>
              <a:t> </a:t>
            </a:r>
            <a:r>
              <a:rPr lang="en-US" b="0" dirty="0" err="1"/>
              <a:t>là</a:t>
            </a:r>
            <a:r>
              <a:rPr lang="en-US" b="0" dirty="0"/>
              <a:t> </a:t>
            </a:r>
            <a:r>
              <a:rPr lang="en-US" b="0" dirty="0" err="1"/>
              <a:t>một</a:t>
            </a:r>
            <a:r>
              <a:rPr lang="en-US" b="0" dirty="0"/>
              <a:t> </a:t>
            </a:r>
            <a:r>
              <a:rPr lang="en-US" b="0" dirty="0" err="1"/>
              <a:t>thành</a:t>
            </a:r>
            <a:r>
              <a:rPr lang="en-US" b="0" dirty="0"/>
              <a:t> </a:t>
            </a:r>
            <a:r>
              <a:rPr lang="en-US" b="0" dirty="0" err="1"/>
              <a:t>phần</a:t>
            </a:r>
            <a:r>
              <a:rPr lang="en-US" b="0" dirty="0"/>
              <a:t> </a:t>
            </a:r>
            <a:r>
              <a:rPr lang="en-US" b="0" dirty="0" err="1"/>
              <a:t>lớn</a:t>
            </a:r>
            <a:r>
              <a:rPr lang="en-US" b="0" dirty="0"/>
              <a:t> </a:t>
            </a:r>
            <a:r>
              <a:rPr lang="en-US" b="0" dirty="0" err="1"/>
              <a:t>và</a:t>
            </a:r>
            <a:r>
              <a:rPr lang="en-US" b="0" dirty="0"/>
              <a:t> </a:t>
            </a:r>
            <a:r>
              <a:rPr lang="en-US" b="0" dirty="0" err="1"/>
              <a:t>quan</a:t>
            </a:r>
            <a:r>
              <a:rPr lang="en-US" b="0" dirty="0"/>
              <a:t> </a:t>
            </a:r>
            <a:r>
              <a:rPr lang="en-US" b="0" dirty="0" err="1"/>
              <a:t>trọng</a:t>
            </a:r>
            <a:r>
              <a:rPr lang="en-US" b="0" dirty="0"/>
              <a:t> </a:t>
            </a:r>
            <a:r>
              <a:rPr lang="en-US" b="0" dirty="0" err="1"/>
              <a:t>của</a:t>
            </a:r>
            <a:r>
              <a:rPr lang="en-US" b="0" dirty="0"/>
              <a:t> </a:t>
            </a:r>
            <a:r>
              <a:rPr lang="en-US" b="0" dirty="0" err="1"/>
              <a:t>tài</a:t>
            </a:r>
            <a:r>
              <a:rPr lang="en-US" b="0" dirty="0"/>
              <a:t> </a:t>
            </a:r>
            <a:r>
              <a:rPr lang="en-US" b="0" dirty="0" err="1"/>
              <a:t>liệu</a:t>
            </a:r>
            <a:r>
              <a:rPr lang="en-US" b="0" dirty="0"/>
              <a:t> </a:t>
            </a:r>
            <a:r>
              <a:rPr lang="en-US" b="0" dirty="0" err="1"/>
              <a:t>dự</a:t>
            </a:r>
            <a:r>
              <a:rPr lang="en-US" b="0" dirty="0"/>
              <a:t> </a:t>
            </a:r>
            <a:r>
              <a:rPr lang="en-US" b="0" dirty="0" err="1"/>
              <a:t>án</a:t>
            </a:r>
            <a:r>
              <a:rPr lang="en-US" b="0" dirty="0"/>
              <a:t>.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Khi</a:t>
            </a:r>
            <a:r>
              <a:rPr lang="en-US" b="1" dirty="0" smtClean="0"/>
              <a:t> </a:t>
            </a:r>
            <a:r>
              <a:rPr lang="en-US" b="1" dirty="0" err="1" smtClean="0"/>
              <a:t>nào</a:t>
            </a:r>
            <a:r>
              <a:rPr lang="en-US" b="1" dirty="0" smtClean="0"/>
              <a:t> </a:t>
            </a:r>
            <a:r>
              <a:rPr lang="en-US" b="1" dirty="0" err="1" smtClean="0"/>
              <a:t>nên</a:t>
            </a:r>
            <a:r>
              <a:rPr lang="en-US" b="1" dirty="0" smtClean="0"/>
              <a:t> </a:t>
            </a:r>
            <a:r>
              <a:rPr lang="en-US" b="1" dirty="0" err="1" smtClean="0"/>
              <a:t>sử</a:t>
            </a:r>
            <a:r>
              <a:rPr lang="en-US" b="1" dirty="0" smtClean="0"/>
              <a:t> </a:t>
            </a:r>
            <a:r>
              <a:rPr lang="en-US" b="1" dirty="0" err="1" smtClean="0"/>
              <a:t>dụng</a:t>
            </a:r>
            <a:r>
              <a:rPr lang="en-US" b="1" dirty="0" smtClean="0"/>
              <a:t> mockup?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49217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8600"/>
            <a:ext cx="7520940" cy="548640"/>
          </a:xfrm>
        </p:spPr>
        <p:txBody>
          <a:bodyPr/>
          <a:lstStyle/>
          <a:p>
            <a:r>
              <a:rPr lang="en-US" b="1" dirty="0" err="1" smtClean="0"/>
              <a:t>Ứng</a:t>
            </a:r>
            <a:r>
              <a:rPr lang="en-US" b="1" dirty="0" smtClean="0"/>
              <a:t> </a:t>
            </a:r>
            <a:r>
              <a:rPr lang="en-US" b="1" dirty="0" err="1" smtClean="0"/>
              <a:t>Dụng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62000"/>
            <a:ext cx="8458200" cy="4267200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sz="2400" b="0" dirty="0" err="1"/>
              <a:t>Việc</a:t>
            </a:r>
            <a:r>
              <a:rPr lang="en-US" sz="2400" b="0" dirty="0"/>
              <a:t> </a:t>
            </a:r>
            <a:r>
              <a:rPr lang="en-US" sz="2400" b="0" dirty="0" err="1"/>
              <a:t>sử</a:t>
            </a:r>
            <a:r>
              <a:rPr lang="en-US" sz="2400" b="0" dirty="0"/>
              <a:t> </a:t>
            </a:r>
            <a:r>
              <a:rPr lang="en-US" sz="2400" b="0" dirty="0" err="1"/>
              <a:t>dụng</a:t>
            </a:r>
            <a:r>
              <a:rPr lang="en-US" sz="2400" b="0" dirty="0"/>
              <a:t> mockup </a:t>
            </a:r>
            <a:r>
              <a:rPr lang="en-US" sz="2400" b="0" dirty="0" err="1"/>
              <a:t>phổ</a:t>
            </a:r>
            <a:r>
              <a:rPr lang="en-US" sz="2400" b="0" dirty="0"/>
              <a:t> </a:t>
            </a:r>
            <a:r>
              <a:rPr lang="en-US" sz="2400" b="0" dirty="0" err="1"/>
              <a:t>biến</a:t>
            </a:r>
            <a:r>
              <a:rPr lang="en-US" sz="2400" b="0" dirty="0"/>
              <a:t> </a:t>
            </a:r>
            <a:r>
              <a:rPr lang="en-US" sz="2400" b="0" dirty="0" err="1"/>
              <a:t>nhất</a:t>
            </a:r>
            <a:r>
              <a:rPr lang="en-US" sz="2400" b="0" dirty="0"/>
              <a:t> </a:t>
            </a:r>
            <a:r>
              <a:rPr lang="en-US" sz="2400" b="0" dirty="0" err="1"/>
              <a:t>trong</a:t>
            </a:r>
            <a:r>
              <a:rPr lang="en-US" sz="2400" b="0" dirty="0"/>
              <a:t> </a:t>
            </a:r>
            <a:r>
              <a:rPr lang="en-US" sz="2400" b="0" dirty="0" err="1"/>
              <a:t>phát</a:t>
            </a:r>
            <a:r>
              <a:rPr lang="en-US" sz="2400" b="0" dirty="0"/>
              <a:t> </a:t>
            </a:r>
            <a:r>
              <a:rPr lang="en-US" sz="2400" b="0" dirty="0" err="1"/>
              <a:t>triển</a:t>
            </a:r>
            <a:r>
              <a:rPr lang="en-US" sz="2400" b="0" dirty="0"/>
              <a:t> </a:t>
            </a:r>
            <a:r>
              <a:rPr lang="en-US" sz="2400" b="0" dirty="0" err="1"/>
              <a:t>phần</a:t>
            </a:r>
            <a:r>
              <a:rPr lang="en-US" sz="2400" b="0" dirty="0"/>
              <a:t> </a:t>
            </a:r>
            <a:r>
              <a:rPr lang="en-US" sz="2400" b="0" dirty="0" err="1"/>
              <a:t>mềm</a:t>
            </a:r>
            <a:r>
              <a:rPr lang="en-US" sz="2400" b="0" dirty="0"/>
              <a:t> </a:t>
            </a:r>
            <a:r>
              <a:rPr lang="en-US" sz="2400" b="0" dirty="0" err="1"/>
              <a:t>là</a:t>
            </a:r>
            <a:r>
              <a:rPr lang="en-US" sz="2400" b="0" dirty="0"/>
              <a:t> </a:t>
            </a:r>
            <a:r>
              <a:rPr lang="en-US" sz="2400" b="0" dirty="0" err="1"/>
              <a:t>tạo</a:t>
            </a:r>
            <a:r>
              <a:rPr lang="en-US" sz="2400" b="0" dirty="0"/>
              <a:t> </a:t>
            </a:r>
            <a:r>
              <a:rPr lang="en-US" sz="2400" b="0" dirty="0" err="1"/>
              <a:t>giao</a:t>
            </a:r>
            <a:r>
              <a:rPr lang="en-US" sz="2400" b="0" dirty="0"/>
              <a:t> </a:t>
            </a:r>
            <a:r>
              <a:rPr lang="en-US" sz="2400" b="0" dirty="0" err="1"/>
              <a:t>diện</a:t>
            </a:r>
            <a:r>
              <a:rPr lang="en-US" sz="2400" b="0" dirty="0"/>
              <a:t> </a:t>
            </a:r>
            <a:r>
              <a:rPr lang="en-US" sz="2400" b="0" dirty="0" err="1"/>
              <a:t>người</a:t>
            </a:r>
            <a:r>
              <a:rPr lang="en-US" sz="2400" b="0" dirty="0"/>
              <a:t> </a:t>
            </a:r>
            <a:r>
              <a:rPr lang="en-US" sz="2400" b="0" dirty="0" err="1"/>
              <a:t>dùng</a:t>
            </a:r>
            <a:r>
              <a:rPr lang="en-US" sz="2400" b="0" dirty="0"/>
              <a:t> </a:t>
            </a:r>
            <a:r>
              <a:rPr lang="en-US" sz="2400" b="0" dirty="0" err="1"/>
              <a:t>cho</a:t>
            </a:r>
            <a:r>
              <a:rPr lang="en-US" sz="2400" b="0" dirty="0"/>
              <a:t> </a:t>
            </a:r>
            <a:r>
              <a:rPr lang="en-US" sz="2400" b="0" dirty="0" err="1"/>
              <a:t>người</a:t>
            </a:r>
            <a:r>
              <a:rPr lang="en-US" sz="2400" b="0" dirty="0"/>
              <a:t> </a:t>
            </a:r>
            <a:r>
              <a:rPr lang="en-US" sz="2400" b="0" dirty="0" err="1"/>
              <a:t>dùng</a:t>
            </a:r>
            <a:r>
              <a:rPr lang="en-US" sz="2400" b="0" dirty="0"/>
              <a:t> </a:t>
            </a:r>
            <a:r>
              <a:rPr lang="en-US" sz="2400" b="0" dirty="0" err="1"/>
              <a:t>cuối</a:t>
            </a:r>
            <a:r>
              <a:rPr lang="en-US" sz="2400" b="0" dirty="0"/>
              <a:t> </a:t>
            </a:r>
            <a:r>
              <a:rPr lang="en-US" sz="2400" b="0" dirty="0" err="1"/>
              <a:t>thấy</a:t>
            </a:r>
            <a:r>
              <a:rPr lang="en-US" sz="2400" b="0" dirty="0"/>
              <a:t> </a:t>
            </a:r>
            <a:r>
              <a:rPr lang="en-US" sz="2400" b="0" dirty="0" err="1"/>
              <a:t>phần</a:t>
            </a:r>
            <a:r>
              <a:rPr lang="en-US" sz="2400" b="0" dirty="0"/>
              <a:t> </a:t>
            </a:r>
            <a:r>
              <a:rPr lang="en-US" sz="2400" b="0" dirty="0" err="1"/>
              <a:t>mềm</a:t>
            </a:r>
            <a:r>
              <a:rPr lang="en-US" sz="2400" b="0" dirty="0"/>
              <a:t> </a:t>
            </a:r>
            <a:r>
              <a:rPr lang="en-US" sz="2400" b="0" dirty="0" err="1"/>
              <a:t>sẽ</a:t>
            </a:r>
            <a:r>
              <a:rPr lang="en-US" sz="2400" b="0" dirty="0"/>
              <a:t> </a:t>
            </a:r>
            <a:r>
              <a:rPr lang="en-US" sz="2400" b="0" dirty="0" err="1"/>
              <a:t>trông</a:t>
            </a:r>
            <a:r>
              <a:rPr lang="en-US" sz="2400" b="0" dirty="0"/>
              <a:t> </a:t>
            </a:r>
            <a:r>
              <a:rPr lang="en-US" sz="2400" b="0" dirty="0" err="1"/>
              <a:t>như</a:t>
            </a:r>
            <a:r>
              <a:rPr lang="en-US" sz="2400" b="0" dirty="0"/>
              <a:t> </a:t>
            </a:r>
            <a:r>
              <a:rPr lang="en-US" sz="2400" b="0" dirty="0" err="1"/>
              <a:t>thế</a:t>
            </a:r>
            <a:r>
              <a:rPr lang="en-US" sz="2400" b="0" dirty="0"/>
              <a:t> </a:t>
            </a:r>
            <a:r>
              <a:rPr lang="en-US" sz="2400" b="0" dirty="0" err="1"/>
              <a:t>nào</a:t>
            </a:r>
            <a:r>
              <a:rPr lang="en-US" sz="2400" b="0" dirty="0"/>
              <a:t> </a:t>
            </a:r>
            <a:r>
              <a:rPr lang="en-US" sz="2400" b="0" dirty="0" err="1"/>
              <a:t>mà</a:t>
            </a:r>
            <a:r>
              <a:rPr lang="en-US" sz="2400" b="0" dirty="0"/>
              <a:t> </a:t>
            </a:r>
            <a:r>
              <a:rPr lang="en-US" sz="2400" b="0" dirty="0" err="1"/>
              <a:t>không</a:t>
            </a:r>
            <a:r>
              <a:rPr lang="en-US" sz="2400" b="0" dirty="0"/>
              <a:t> </a:t>
            </a:r>
            <a:r>
              <a:rPr lang="en-US" sz="2400" b="0" dirty="0" err="1"/>
              <a:t>phải</a:t>
            </a:r>
            <a:r>
              <a:rPr lang="en-US" sz="2400" b="0" dirty="0"/>
              <a:t> </a:t>
            </a:r>
            <a:r>
              <a:rPr lang="en-US" sz="2400" b="0" dirty="0" err="1"/>
              <a:t>xây</a:t>
            </a:r>
            <a:r>
              <a:rPr lang="en-US" sz="2400" b="0" dirty="0"/>
              <a:t> </a:t>
            </a:r>
            <a:r>
              <a:rPr lang="en-US" sz="2400" b="0" dirty="0" err="1"/>
              <a:t>dựng</a:t>
            </a:r>
            <a:r>
              <a:rPr lang="en-US" sz="2400" b="0" dirty="0"/>
              <a:t> </a:t>
            </a:r>
            <a:r>
              <a:rPr lang="en-US" sz="2400" b="0" dirty="0" err="1"/>
              <a:t>phần</a:t>
            </a:r>
            <a:r>
              <a:rPr lang="en-US" sz="2400" b="0" dirty="0"/>
              <a:t> </a:t>
            </a:r>
            <a:r>
              <a:rPr lang="en-US" sz="2400" b="0" dirty="0" err="1"/>
              <a:t>mềm</a:t>
            </a:r>
            <a:r>
              <a:rPr lang="en-US" sz="2400" b="0" dirty="0"/>
              <a:t> </a:t>
            </a:r>
            <a:r>
              <a:rPr lang="en-US" sz="2400" b="0" dirty="0" err="1"/>
              <a:t>hoặc</a:t>
            </a:r>
            <a:r>
              <a:rPr lang="en-US" sz="2400" b="0" dirty="0"/>
              <a:t> </a:t>
            </a:r>
            <a:r>
              <a:rPr lang="en-US" sz="2400" b="0" dirty="0" err="1"/>
              <a:t>chức</a:t>
            </a:r>
            <a:r>
              <a:rPr lang="en-US" sz="2400" b="0" dirty="0"/>
              <a:t> </a:t>
            </a:r>
            <a:r>
              <a:rPr lang="en-US" sz="2400" b="0" dirty="0" err="1"/>
              <a:t>năng</a:t>
            </a:r>
            <a:r>
              <a:rPr lang="en-US" sz="2400" b="0" dirty="0"/>
              <a:t> </a:t>
            </a:r>
            <a:r>
              <a:rPr lang="en-US" sz="2400" b="0" dirty="0" err="1"/>
              <a:t>cơ</a:t>
            </a:r>
            <a:r>
              <a:rPr lang="en-US" sz="2400" b="0" dirty="0"/>
              <a:t> </a:t>
            </a:r>
            <a:r>
              <a:rPr lang="en-US" sz="2400" b="0" dirty="0" err="1" smtClean="0"/>
              <a:t>bản</a:t>
            </a:r>
            <a:r>
              <a:rPr lang="en-US" sz="2400" b="0" dirty="0" smtClean="0"/>
              <a:t>.</a:t>
            </a:r>
          </a:p>
          <a:p>
            <a:pPr>
              <a:buFontTx/>
              <a:buChar char="-"/>
            </a:pPr>
            <a:r>
              <a:rPr lang="en-US" sz="2400" b="0" dirty="0" smtClean="0"/>
              <a:t>Mockup </a:t>
            </a:r>
            <a:r>
              <a:rPr lang="en-US" sz="2400" b="0" dirty="0" err="1"/>
              <a:t>thường</a:t>
            </a:r>
            <a:r>
              <a:rPr lang="en-US" sz="2400" b="0" dirty="0"/>
              <a:t> </a:t>
            </a:r>
            <a:r>
              <a:rPr lang="en-US" sz="2400" b="0" dirty="0" err="1"/>
              <a:t>được</a:t>
            </a:r>
            <a:r>
              <a:rPr lang="en-US" sz="2400" b="0" dirty="0"/>
              <a:t> </a:t>
            </a:r>
            <a:r>
              <a:rPr lang="en-US" sz="2400" b="0" dirty="0" err="1"/>
              <a:t>sử</a:t>
            </a:r>
            <a:r>
              <a:rPr lang="en-US" sz="2400" b="0" dirty="0"/>
              <a:t> </a:t>
            </a:r>
            <a:r>
              <a:rPr lang="en-US" sz="2400" b="0" dirty="0" err="1"/>
              <a:t>dụng</a:t>
            </a:r>
            <a:r>
              <a:rPr lang="en-US" sz="2400" b="0" dirty="0"/>
              <a:t> </a:t>
            </a:r>
            <a:r>
              <a:rPr lang="en-US" sz="2400" b="0" dirty="0" err="1"/>
              <a:t>để</a:t>
            </a:r>
            <a:r>
              <a:rPr lang="en-US" sz="2400" b="0" dirty="0"/>
              <a:t> </a:t>
            </a:r>
            <a:r>
              <a:rPr lang="en-US" sz="2400" b="0" dirty="0" err="1"/>
              <a:t>tạo</a:t>
            </a:r>
            <a:r>
              <a:rPr lang="en-US" sz="2400" b="0" dirty="0"/>
              <a:t> </a:t>
            </a:r>
            <a:r>
              <a:rPr lang="en-US" sz="2400" b="0" u="sng" dirty="0" err="1">
                <a:hlinkClick r:id="rId3" tooltip="Kiểm tra đơn vị"/>
              </a:rPr>
              <a:t>các</a:t>
            </a:r>
            <a:r>
              <a:rPr lang="en-US" sz="2400" b="0" u="sng" dirty="0">
                <a:hlinkClick r:id="rId3" tooltip="Kiểm tra đơn vị"/>
              </a:rPr>
              <a:t> </a:t>
            </a:r>
            <a:r>
              <a:rPr lang="en-US" sz="2400" b="0" u="sng" dirty="0" err="1">
                <a:hlinkClick r:id="rId3" tooltip="Kiểm tra đơn vị"/>
              </a:rPr>
              <a:t>bài</a:t>
            </a:r>
            <a:r>
              <a:rPr lang="en-US" sz="2400" b="0" u="sng" dirty="0">
                <a:hlinkClick r:id="rId3" tooltip="Kiểm tra đơn vị"/>
              </a:rPr>
              <a:t> </a:t>
            </a:r>
            <a:r>
              <a:rPr lang="en-US" sz="2400" b="0" u="sng" dirty="0" err="1">
                <a:hlinkClick r:id="rId3" tooltip="Kiểm tra đơn vị"/>
              </a:rPr>
              <a:t>kiểm</a:t>
            </a:r>
            <a:r>
              <a:rPr lang="en-US" sz="2400" b="0" u="sng" dirty="0">
                <a:hlinkClick r:id="rId3" tooltip="Kiểm tra đơn vị"/>
              </a:rPr>
              <a:t> </a:t>
            </a:r>
            <a:r>
              <a:rPr lang="en-US" sz="2400" b="0" u="sng" dirty="0" err="1">
                <a:hlinkClick r:id="rId3" tooltip="Kiểm tra đơn vị"/>
              </a:rPr>
              <a:t>tra</a:t>
            </a:r>
            <a:r>
              <a:rPr lang="en-US" sz="2400" b="0" u="sng" dirty="0">
                <a:hlinkClick r:id="rId3" tooltip="Kiểm tra đơn vị"/>
              </a:rPr>
              <a:t> </a:t>
            </a:r>
            <a:r>
              <a:rPr lang="en-US" sz="2400" b="0" u="sng" dirty="0" err="1">
                <a:hlinkClick r:id="rId3" tooltip="Kiểm tra đơn vị"/>
              </a:rPr>
              <a:t>đơn</a:t>
            </a:r>
            <a:r>
              <a:rPr lang="en-US" sz="2400" b="0" u="sng" dirty="0">
                <a:hlinkClick r:id="rId3" tooltip="Kiểm tra đơn vị"/>
              </a:rPr>
              <a:t> </a:t>
            </a:r>
            <a:r>
              <a:rPr lang="en-US" sz="2400" b="0" u="sng" dirty="0" err="1">
                <a:hlinkClick r:id="rId3" tooltip="Kiểm tra đơn vị"/>
              </a:rPr>
              <a:t>vị</a:t>
            </a:r>
            <a:r>
              <a:rPr lang="en-US" sz="2400" b="0" dirty="0"/>
              <a:t> - ở </a:t>
            </a:r>
            <a:r>
              <a:rPr lang="en-US" sz="2400" b="0" dirty="0" err="1"/>
              <a:t>đó</a:t>
            </a:r>
            <a:r>
              <a:rPr lang="en-US" sz="2400" b="0" dirty="0"/>
              <a:t> </a:t>
            </a:r>
            <a:r>
              <a:rPr lang="en-US" sz="2400" b="0" dirty="0" err="1"/>
              <a:t>chúng</a:t>
            </a:r>
            <a:r>
              <a:rPr lang="en-US" sz="2400" b="0" dirty="0"/>
              <a:t> </a:t>
            </a:r>
            <a:r>
              <a:rPr lang="en-US" sz="2400" b="0" dirty="0" err="1"/>
              <a:t>thường</a:t>
            </a:r>
            <a:r>
              <a:rPr lang="en-US" sz="2400" b="0" dirty="0"/>
              <a:t> </a:t>
            </a:r>
            <a:r>
              <a:rPr lang="en-US" sz="2400" b="0" dirty="0" err="1"/>
              <a:t>được</a:t>
            </a:r>
            <a:r>
              <a:rPr lang="en-US" sz="2400" b="0" dirty="0"/>
              <a:t> </a:t>
            </a:r>
            <a:r>
              <a:rPr lang="en-US" sz="2400" b="0" dirty="0" err="1"/>
              <a:t>gọi</a:t>
            </a:r>
            <a:r>
              <a:rPr lang="en-US" sz="2400" b="0" dirty="0"/>
              <a:t> </a:t>
            </a:r>
            <a:r>
              <a:rPr lang="en-US" sz="2400" b="0" dirty="0" err="1"/>
              <a:t>là</a:t>
            </a:r>
            <a:r>
              <a:rPr lang="en-US" sz="2400" b="0" dirty="0"/>
              <a:t> </a:t>
            </a:r>
            <a:r>
              <a:rPr lang="en-US" sz="2400" b="0" u="sng" dirty="0" err="1">
                <a:hlinkClick r:id="rId4" tooltip="Đối tượng giả"/>
              </a:rPr>
              <a:t>các</a:t>
            </a:r>
            <a:r>
              <a:rPr lang="en-US" sz="2400" b="0" u="sng" dirty="0">
                <a:hlinkClick r:id="rId4" tooltip="Đối tượng giả"/>
              </a:rPr>
              <a:t> </a:t>
            </a:r>
            <a:r>
              <a:rPr lang="en-US" sz="2400" b="0" u="sng" dirty="0" err="1">
                <a:hlinkClick r:id="rId4" tooltip="Đối tượng giả"/>
              </a:rPr>
              <a:t>đối</a:t>
            </a:r>
            <a:r>
              <a:rPr lang="en-US" sz="2400" b="0" u="sng" dirty="0">
                <a:hlinkClick r:id="rId4" tooltip="Đối tượng giả"/>
              </a:rPr>
              <a:t> </a:t>
            </a:r>
            <a:r>
              <a:rPr lang="en-US" sz="2400" b="0" u="sng" dirty="0" err="1">
                <a:hlinkClick r:id="rId4" tooltip="Đối tượng giả"/>
              </a:rPr>
              <a:t>tượng</a:t>
            </a:r>
            <a:r>
              <a:rPr lang="en-US" sz="2400" b="0" u="sng" dirty="0">
                <a:hlinkClick r:id="rId4" tooltip="Đối tượng giả"/>
              </a:rPr>
              <a:t> </a:t>
            </a:r>
            <a:r>
              <a:rPr lang="en-US" sz="2400" b="0" u="sng" dirty="0" err="1" smtClean="0">
                <a:hlinkClick r:id="rId4" tooltip="Đối tượng giả"/>
              </a:rPr>
              <a:t>giả</a:t>
            </a:r>
            <a:r>
              <a:rPr lang="en-US" sz="2400" b="0" u="sng" dirty="0" smtClean="0"/>
              <a:t>.</a:t>
            </a:r>
          </a:p>
          <a:p>
            <a:pPr>
              <a:buFontTx/>
              <a:buChar char="-"/>
            </a:pPr>
            <a:r>
              <a:rPr lang="en-US" sz="2400" b="0" dirty="0" err="1"/>
              <a:t>Phần</a:t>
            </a:r>
            <a:r>
              <a:rPr lang="en-US" sz="2400" b="0" dirty="0"/>
              <a:t> </a:t>
            </a:r>
            <a:r>
              <a:rPr lang="en-US" sz="2400" b="0" dirty="0" err="1"/>
              <a:t>mềm</a:t>
            </a:r>
            <a:r>
              <a:rPr lang="en-US" sz="2400" b="0" dirty="0"/>
              <a:t> Mockup </a:t>
            </a:r>
            <a:r>
              <a:rPr lang="en-US" sz="2400" b="0" dirty="0" err="1" smtClean="0"/>
              <a:t>có</a:t>
            </a:r>
            <a:r>
              <a:rPr lang="en-US" sz="2400" b="0" dirty="0" smtClean="0"/>
              <a:t> </a:t>
            </a:r>
            <a:r>
              <a:rPr lang="en-US" sz="2400" b="0" dirty="0" err="1"/>
              <a:t>thể</a:t>
            </a:r>
            <a:r>
              <a:rPr lang="en-US" sz="2400" b="0" dirty="0"/>
              <a:t> </a:t>
            </a:r>
            <a:r>
              <a:rPr lang="en-US" sz="2400" b="0" dirty="0" err="1"/>
              <a:t>được</a:t>
            </a:r>
            <a:r>
              <a:rPr lang="en-US" sz="2400" b="0" dirty="0"/>
              <a:t> </a:t>
            </a:r>
            <a:r>
              <a:rPr lang="en-US" sz="2400" b="0" dirty="0" err="1"/>
              <a:t>sử</a:t>
            </a:r>
            <a:r>
              <a:rPr lang="en-US" sz="2400" b="0" dirty="0"/>
              <a:t> </a:t>
            </a:r>
            <a:r>
              <a:rPr lang="en-US" sz="2400" b="0" dirty="0" err="1"/>
              <a:t>dụng</a:t>
            </a:r>
            <a:r>
              <a:rPr lang="en-US" sz="2400" b="0" dirty="0"/>
              <a:t> </a:t>
            </a:r>
            <a:r>
              <a:rPr lang="en-US" sz="2400" b="0" dirty="0" err="1"/>
              <a:t>để</a:t>
            </a:r>
            <a:r>
              <a:rPr lang="en-US" sz="2400" b="0" dirty="0"/>
              <a:t> </a:t>
            </a:r>
            <a:r>
              <a:rPr lang="en-US" sz="2400" b="0" dirty="0" err="1"/>
              <a:t>đánh</a:t>
            </a:r>
            <a:r>
              <a:rPr lang="en-US" sz="2400" b="0" dirty="0"/>
              <a:t> </a:t>
            </a:r>
            <a:r>
              <a:rPr lang="en-US" sz="2400" b="0" dirty="0" err="1"/>
              <a:t>giá</a:t>
            </a:r>
            <a:r>
              <a:rPr lang="en-US" sz="2400" b="0" dirty="0"/>
              <a:t> </a:t>
            </a:r>
            <a:r>
              <a:rPr lang="en-US" sz="2400" b="0" dirty="0" err="1"/>
              <a:t>cấp</a:t>
            </a:r>
            <a:r>
              <a:rPr lang="en-US" sz="2400" b="0" dirty="0"/>
              <a:t> </a:t>
            </a:r>
            <a:r>
              <a:rPr lang="en-US" sz="2400" b="0" dirty="0" err="1"/>
              <a:t>độ</a:t>
            </a:r>
            <a:r>
              <a:rPr lang="en-US" sz="2400" b="0" dirty="0"/>
              <a:t> vi </a:t>
            </a:r>
            <a:r>
              <a:rPr lang="en-US" sz="2400" b="0" dirty="0" err="1"/>
              <a:t>mô</a:t>
            </a:r>
            <a:r>
              <a:rPr lang="en-US" sz="2400" b="0" dirty="0"/>
              <a:t>, </a:t>
            </a:r>
            <a:r>
              <a:rPr lang="en-US" sz="2400" b="0" dirty="0" err="1"/>
              <a:t>ví</a:t>
            </a:r>
            <a:r>
              <a:rPr lang="en-US" sz="2400" b="0" dirty="0"/>
              <a:t> </a:t>
            </a:r>
            <a:r>
              <a:rPr lang="en-US" sz="2400" b="0" dirty="0" err="1"/>
              <a:t>dụ</a:t>
            </a:r>
            <a:r>
              <a:rPr lang="en-US" sz="2400" b="0" dirty="0"/>
              <a:t> </a:t>
            </a:r>
            <a:r>
              <a:rPr lang="en-US" sz="2400" b="0" dirty="0" err="1"/>
              <a:t>để</a:t>
            </a:r>
            <a:r>
              <a:rPr lang="en-US" sz="2400" b="0" dirty="0"/>
              <a:t> </a:t>
            </a:r>
            <a:r>
              <a:rPr lang="en-US" sz="2400" b="0" dirty="0" err="1"/>
              <a:t>kiểm</a:t>
            </a:r>
            <a:r>
              <a:rPr lang="en-US" sz="2400" b="0" dirty="0"/>
              <a:t> </a:t>
            </a:r>
            <a:r>
              <a:rPr lang="en-US" sz="2400" b="0" dirty="0" err="1"/>
              <a:t>tra</a:t>
            </a:r>
            <a:r>
              <a:rPr lang="en-US" sz="2400" b="0" dirty="0"/>
              <a:t> </a:t>
            </a:r>
            <a:r>
              <a:rPr lang="en-US" sz="2400" b="0" dirty="0" err="1"/>
              <a:t>một</a:t>
            </a:r>
            <a:r>
              <a:rPr lang="en-US" sz="2400" b="0" dirty="0"/>
              <a:t> </a:t>
            </a:r>
            <a:r>
              <a:rPr lang="en-US" sz="2400" b="0" dirty="0" err="1"/>
              <a:t>chức</a:t>
            </a:r>
            <a:r>
              <a:rPr lang="en-US" sz="2400" b="0" dirty="0"/>
              <a:t> </a:t>
            </a:r>
            <a:r>
              <a:rPr lang="en-US" sz="2400" b="0" dirty="0" err="1"/>
              <a:t>năng</a:t>
            </a:r>
            <a:r>
              <a:rPr lang="en-US" sz="2400" b="0" dirty="0"/>
              <a:t> </a:t>
            </a:r>
            <a:r>
              <a:rPr lang="en-US" sz="2400" b="0" dirty="0" err="1"/>
              <a:t>duy</a:t>
            </a:r>
            <a:r>
              <a:rPr lang="en-US" sz="2400" b="0" dirty="0"/>
              <a:t> </a:t>
            </a:r>
            <a:r>
              <a:rPr lang="en-US" sz="2400" b="0" dirty="0" err="1"/>
              <a:t>nhất</a:t>
            </a:r>
            <a:r>
              <a:rPr lang="en-US" sz="2400" b="0" dirty="0"/>
              <a:t> </a:t>
            </a:r>
            <a:r>
              <a:rPr lang="en-US" sz="2400" b="0" dirty="0" err="1"/>
              <a:t>và</a:t>
            </a:r>
            <a:r>
              <a:rPr lang="en-US" sz="2400" b="0" dirty="0"/>
              <a:t> </a:t>
            </a:r>
            <a:r>
              <a:rPr lang="en-US" sz="2400" b="0" dirty="0" err="1"/>
              <a:t>lấy</a:t>
            </a:r>
            <a:r>
              <a:rPr lang="en-US" sz="2400" b="0" dirty="0"/>
              <a:t> </a:t>
            </a:r>
            <a:r>
              <a:rPr lang="en-US" sz="2400" b="0" dirty="0" err="1"/>
              <a:t>kết</a:t>
            </a:r>
            <a:r>
              <a:rPr lang="en-US" sz="2400" b="0" dirty="0"/>
              <a:t> </a:t>
            </a:r>
            <a:r>
              <a:rPr lang="en-US" sz="2400" b="0" dirty="0" err="1"/>
              <a:t>quả</a:t>
            </a:r>
            <a:r>
              <a:rPr lang="en-US" sz="2400" b="0" dirty="0"/>
              <a:t> </a:t>
            </a:r>
            <a:r>
              <a:rPr lang="en-US" sz="2400" b="0" dirty="0" err="1"/>
              <a:t>từ</a:t>
            </a:r>
            <a:r>
              <a:rPr lang="en-US" sz="2400" b="0" dirty="0"/>
              <a:t> </a:t>
            </a:r>
            <a:r>
              <a:rPr lang="en-US" sz="2400" b="0" dirty="0" err="1"/>
              <a:t>các</a:t>
            </a:r>
            <a:r>
              <a:rPr lang="en-US" sz="2400" b="0" dirty="0"/>
              <a:t> </a:t>
            </a:r>
            <a:r>
              <a:rPr lang="en-US" sz="2400" b="0" dirty="0" err="1"/>
              <a:t>thử</a:t>
            </a:r>
            <a:r>
              <a:rPr lang="en-US" sz="2400" b="0" dirty="0"/>
              <a:t> </a:t>
            </a:r>
            <a:r>
              <a:rPr lang="en-US" sz="2400" b="0" dirty="0" err="1"/>
              <a:t>nghiệm</a:t>
            </a:r>
            <a:r>
              <a:rPr lang="en-US" sz="2400" b="0" dirty="0"/>
              <a:t> </a:t>
            </a:r>
            <a:r>
              <a:rPr lang="en-US" sz="2400" b="0" dirty="0" err="1"/>
              <a:t>để</a:t>
            </a:r>
            <a:r>
              <a:rPr lang="en-US" sz="2400" b="0" dirty="0"/>
              <a:t> </a:t>
            </a:r>
            <a:r>
              <a:rPr lang="en-US" sz="2400" b="0" dirty="0" err="1"/>
              <a:t>tăng</a:t>
            </a:r>
            <a:r>
              <a:rPr lang="en-US" sz="2400" b="0" dirty="0"/>
              <a:t> </a:t>
            </a:r>
            <a:r>
              <a:rPr lang="en-US" sz="2400" b="0" dirty="0" err="1"/>
              <a:t>cường</a:t>
            </a:r>
            <a:r>
              <a:rPr lang="en-US" sz="2400" b="0" dirty="0"/>
              <a:t> </a:t>
            </a:r>
            <a:r>
              <a:rPr lang="en-US" sz="2400" b="0" dirty="0" err="1"/>
              <a:t>sức</a:t>
            </a:r>
            <a:r>
              <a:rPr lang="en-US" sz="2400" b="0" dirty="0"/>
              <a:t> </a:t>
            </a:r>
            <a:r>
              <a:rPr lang="en-US" sz="2400" b="0" dirty="0" err="1"/>
              <a:t>mạnh</a:t>
            </a:r>
            <a:r>
              <a:rPr lang="en-US" sz="2400" b="0" dirty="0"/>
              <a:t> </a:t>
            </a:r>
            <a:r>
              <a:rPr lang="en-US" sz="2400" b="0" dirty="0" err="1"/>
              <a:t>và</a:t>
            </a:r>
            <a:r>
              <a:rPr lang="en-US" sz="2400" b="0" dirty="0"/>
              <a:t> </a:t>
            </a:r>
            <a:r>
              <a:rPr lang="en-US" sz="2400" b="0" dirty="0" err="1"/>
              <a:t>khả</a:t>
            </a:r>
            <a:r>
              <a:rPr lang="en-US" sz="2400" b="0" dirty="0"/>
              <a:t> </a:t>
            </a:r>
            <a:r>
              <a:rPr lang="en-US" sz="2400" b="0" dirty="0" err="1"/>
              <a:t>năng</a:t>
            </a:r>
            <a:r>
              <a:rPr lang="en-US" sz="2400" b="0" dirty="0"/>
              <a:t> </a:t>
            </a:r>
            <a:r>
              <a:rPr lang="en-US" sz="2400" b="0" dirty="0" err="1"/>
              <a:t>sử</a:t>
            </a:r>
            <a:r>
              <a:rPr lang="en-US" sz="2400" b="0" dirty="0"/>
              <a:t> </a:t>
            </a:r>
            <a:r>
              <a:rPr lang="en-US" sz="2400" b="0" dirty="0" err="1"/>
              <a:t>dụng</a:t>
            </a:r>
            <a:r>
              <a:rPr lang="en-US" sz="2400" b="0" dirty="0"/>
              <a:t> </a:t>
            </a:r>
            <a:r>
              <a:rPr lang="en-US" sz="2400" b="0" dirty="0" err="1"/>
              <a:t>của</a:t>
            </a:r>
            <a:r>
              <a:rPr lang="en-US" sz="2400" b="0" dirty="0"/>
              <a:t> </a:t>
            </a:r>
            <a:r>
              <a:rPr lang="en-US" sz="2400" b="0" dirty="0" err="1"/>
              <a:t>sản</a:t>
            </a:r>
            <a:r>
              <a:rPr lang="en-US" sz="2400" b="0" dirty="0"/>
              <a:t> </a:t>
            </a:r>
            <a:r>
              <a:rPr lang="en-US" sz="2400" b="0" dirty="0" err="1"/>
              <a:t>phẩm</a:t>
            </a:r>
            <a:endParaRPr lang="en-US" sz="2400" b="0" dirty="0"/>
          </a:p>
          <a:p>
            <a:pPr>
              <a:buFontTx/>
              <a:buChar char="-"/>
            </a:pPr>
            <a:endParaRPr lang="en-US" sz="2400" b="0" u="sng" dirty="0" smtClean="0"/>
          </a:p>
          <a:p>
            <a:pPr>
              <a:buFontTx/>
              <a:buChar char="-"/>
            </a:pPr>
            <a:endParaRPr lang="en-US" sz="2400" b="0" dirty="0"/>
          </a:p>
        </p:txBody>
      </p:sp>
    </p:spTree>
    <p:extLst>
      <p:ext uri="{BB962C8B-B14F-4D97-AF65-F5344CB8AC3E}">
        <p14:creationId xmlns:p14="http://schemas.microsoft.com/office/powerpoint/2010/main" val="1641026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Các</a:t>
            </a:r>
            <a:r>
              <a:rPr lang="en-US" b="1" dirty="0" smtClean="0"/>
              <a:t> </a:t>
            </a:r>
            <a:r>
              <a:rPr lang="en-US" b="1" dirty="0" err="1" smtClean="0"/>
              <a:t>công</a:t>
            </a:r>
            <a:r>
              <a:rPr lang="en-US" b="1" dirty="0" smtClean="0"/>
              <a:t> </a:t>
            </a:r>
            <a:r>
              <a:rPr lang="en-US" b="1" dirty="0" err="1" smtClean="0"/>
              <a:t>cụ</a:t>
            </a:r>
            <a:r>
              <a:rPr lang="en-US" b="1" dirty="0" smtClean="0"/>
              <a:t> mockup online &amp; offline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dirty="0" smtClean="0"/>
              <a:t>Online</a:t>
            </a:r>
            <a:endParaRPr lang="en-US" sz="24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 lvl="0"/>
            <a:r>
              <a:rPr lang="en-US" sz="2800" b="0" dirty="0" smtClean="0"/>
              <a:t>- </a:t>
            </a:r>
            <a:r>
              <a:rPr lang="en-US" sz="2800" b="0" dirty="0" err="1" smtClean="0"/>
              <a:t>MockFlow</a:t>
            </a:r>
            <a:r>
              <a:rPr lang="en-US" sz="2800" b="0" dirty="0" smtClean="0"/>
              <a:t>: </a:t>
            </a:r>
            <a:r>
              <a:rPr lang="en-US" sz="2800" b="0" u="sng" dirty="0" smtClean="0">
                <a:hlinkClick r:id="rId2"/>
              </a:rPr>
              <a:t>https://mockflow.com/</a:t>
            </a:r>
            <a:endParaRPr lang="en-US" sz="2800" b="0" dirty="0" smtClean="0"/>
          </a:p>
          <a:p>
            <a:pPr lvl="0"/>
            <a:r>
              <a:rPr lang="en-US" sz="2800" b="0" dirty="0" smtClean="0"/>
              <a:t>- </a:t>
            </a:r>
            <a:r>
              <a:rPr lang="en-US" sz="2800" b="0" dirty="0" err="1" smtClean="0"/>
              <a:t>Moqups</a:t>
            </a:r>
            <a:r>
              <a:rPr lang="en-US" sz="2800" b="0" dirty="0" smtClean="0"/>
              <a:t>: </a:t>
            </a:r>
            <a:r>
              <a:rPr lang="en-US" sz="2800" b="0" u="sng" dirty="0" smtClean="0">
                <a:hlinkClick r:id="rId3"/>
              </a:rPr>
              <a:t>https://moqups.com/</a:t>
            </a:r>
            <a:endParaRPr lang="en-US" sz="2800" b="0" dirty="0" smtClean="0"/>
          </a:p>
          <a:p>
            <a:pPr lvl="0"/>
            <a:r>
              <a:rPr lang="en-US" sz="2800" b="0" dirty="0" smtClean="0"/>
              <a:t>- </a:t>
            </a:r>
            <a:r>
              <a:rPr lang="en-US" sz="2800" b="0" dirty="0" err="1" smtClean="0"/>
              <a:t>Mockplus</a:t>
            </a:r>
            <a:r>
              <a:rPr lang="en-US" sz="2800" b="0" dirty="0" smtClean="0"/>
              <a:t>: </a:t>
            </a:r>
            <a:r>
              <a:rPr lang="en-US" sz="2800" b="0" u="sng" dirty="0" smtClean="0">
                <a:hlinkClick r:id="rId4"/>
              </a:rPr>
              <a:t>https://www.mockplus.com/?r=trista</a:t>
            </a:r>
            <a:endParaRPr lang="en-US" sz="2800" b="0" dirty="0" smtClean="0"/>
          </a:p>
          <a:p>
            <a:pPr lvl="0"/>
            <a:r>
              <a:rPr lang="en-US" sz="2800" b="0" dirty="0" smtClean="0"/>
              <a:t>- </a:t>
            </a:r>
            <a:r>
              <a:rPr lang="en-US" sz="2800" b="0" dirty="0" err="1" smtClean="0"/>
              <a:t>Mockplus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iDoc</a:t>
            </a:r>
            <a:r>
              <a:rPr lang="en-US" sz="2800" b="0" dirty="0" smtClean="0"/>
              <a:t>: </a:t>
            </a:r>
            <a:r>
              <a:rPr lang="en-US" sz="2800" b="0" u="sng" dirty="0" smtClean="0">
                <a:hlinkClick r:id="rId5"/>
              </a:rPr>
              <a:t>https://idoc.mockplus.com/?hmsr=snowm5</a:t>
            </a:r>
            <a:endParaRPr lang="en-US" sz="2800" b="0" dirty="0" smtClean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dirty="0" smtClean="0"/>
              <a:t>offline</a:t>
            </a:r>
            <a:endParaRPr lang="en-US" sz="24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lvl="0"/>
            <a:r>
              <a:rPr lang="en-US" sz="2000" b="0" dirty="0" smtClean="0"/>
              <a:t>- </a:t>
            </a:r>
            <a:r>
              <a:rPr lang="en-US" sz="2000" b="0" dirty="0" err="1" smtClean="0"/>
              <a:t>Balsamiq</a:t>
            </a:r>
            <a:r>
              <a:rPr lang="en-US" sz="2000" b="0" dirty="0" smtClean="0"/>
              <a:t> Mockups 3</a:t>
            </a:r>
          </a:p>
          <a:p>
            <a:pPr lvl="0"/>
            <a:r>
              <a:rPr lang="en-US" sz="2000" b="0" dirty="0" smtClean="0"/>
              <a:t>- Adobe </a:t>
            </a:r>
            <a:r>
              <a:rPr lang="en-US" sz="2000" b="0" dirty="0"/>
              <a:t>Photoshop</a:t>
            </a:r>
          </a:p>
          <a:p>
            <a:pPr lvl="0"/>
            <a:r>
              <a:rPr lang="en-US" sz="2000" b="0" dirty="0" smtClean="0"/>
              <a:t>- </a:t>
            </a:r>
            <a:r>
              <a:rPr lang="en-US" sz="2000" b="0" dirty="0" err="1" smtClean="0"/>
              <a:t>Mockplus</a:t>
            </a:r>
            <a:endParaRPr lang="en-US" sz="2000" b="0" dirty="0"/>
          </a:p>
          <a:p>
            <a:pPr lvl="0"/>
            <a:r>
              <a:rPr lang="en-US" sz="2000" b="0" dirty="0" smtClean="0"/>
              <a:t>- </a:t>
            </a:r>
            <a:r>
              <a:rPr lang="en-US" sz="2000" b="0" dirty="0" err="1" smtClean="0"/>
              <a:t>MockFlow</a:t>
            </a:r>
            <a:endParaRPr lang="en-US" sz="2000" b="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469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35597" y="1651375"/>
            <a:ext cx="5615406" cy="1554432"/>
          </a:xfrm>
        </p:spPr>
        <p:txBody>
          <a:bodyPr/>
          <a:lstStyle/>
          <a:p>
            <a:r>
              <a:rPr lang="en-US" sz="4000" dirty="0" smtClean="0"/>
              <a:t>Offline mockup tool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946929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app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713" y="1100138"/>
            <a:ext cx="6500798" cy="3579812"/>
          </a:xfrm>
        </p:spPr>
      </p:pic>
    </p:spTree>
    <p:extLst>
      <p:ext uri="{BB962C8B-B14F-4D97-AF65-F5344CB8AC3E}">
        <p14:creationId xmlns:p14="http://schemas.microsoft.com/office/powerpoint/2010/main" val="1010352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304800"/>
            <a:ext cx="586195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0137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392723"/>
            <a:ext cx="240603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9024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44</TotalTime>
  <Words>843</Words>
  <Application>Microsoft Office PowerPoint</Application>
  <PresentationFormat>On-screen Show (4:3)</PresentationFormat>
  <Paragraphs>39</Paragraphs>
  <Slides>14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Angles</vt:lpstr>
      <vt:lpstr>MOckup</vt:lpstr>
      <vt:lpstr>Mockup là gì?</vt:lpstr>
      <vt:lpstr>Khi nào nên sử dụng mockup?</vt:lpstr>
      <vt:lpstr>Ứng Dụng</vt:lpstr>
      <vt:lpstr>Các công cụ mockup online &amp; offline</vt:lpstr>
      <vt:lpstr>Offline mockup tool</vt:lpstr>
      <vt:lpstr>Web app</vt:lpstr>
      <vt:lpstr>PowerPoint Presentation</vt:lpstr>
      <vt:lpstr>PowerPoint Presentation</vt:lpstr>
      <vt:lpstr>Online mockup tool</vt:lpstr>
      <vt:lpstr>PowerPoint Presentation</vt:lpstr>
      <vt:lpstr>PowerPoint Presentation</vt:lpstr>
      <vt:lpstr>Giao diện mobile app android</vt:lpstr>
      <vt:lpstr>Android:</vt:lpstr>
    </vt:vector>
  </TitlesOfParts>
  <Company>CKK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6</cp:revision>
  <dcterms:created xsi:type="dcterms:W3CDTF">2019-04-08T14:13:48Z</dcterms:created>
  <dcterms:modified xsi:type="dcterms:W3CDTF">2019-04-08T14:57:50Z</dcterms:modified>
</cp:coreProperties>
</file>