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s65s897qw45@seila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Aloysius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Gestor de pessoas para homosapiens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Gerir indicações, </a:t>
            </a:r>
            <a:r>
              <a:rPr lang="pt-BR"/>
              <a:t>currículos &amp;</a:t>
            </a:r>
            <a:r>
              <a:rPr lang="pt-BR"/>
              <a:t> processo seletivo.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Reduzir o custo operacional na gestão de pessoas.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Impedir que candidatos nunca tenham feedback.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Ser uma central de </a:t>
            </a:r>
            <a:r>
              <a:rPr lang="pt-BR"/>
              <a:t>possíveis</a:t>
            </a:r>
            <a:r>
              <a:rPr lang="pt-BR"/>
              <a:t> talentos.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Primeira versão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Recebimento de </a:t>
            </a:r>
            <a:r>
              <a:rPr lang="pt-BR"/>
              <a:t>currículos</a:t>
            </a:r>
            <a:r>
              <a:rPr lang="pt-BR"/>
              <a:t> por email ou </a:t>
            </a:r>
            <a:r>
              <a:rPr lang="pt-BR"/>
              <a:t>formulário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Gestão da situação de cada candidato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Banco de dados de </a:t>
            </a:r>
            <a:r>
              <a:rPr lang="pt-BR"/>
              <a:t>currículos com buscar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Recebendo um </a:t>
            </a:r>
            <a:r>
              <a:rPr lang="pt-BR"/>
              <a:t>currículo</a:t>
            </a:r>
            <a:r>
              <a:rPr lang="pt-BR"/>
              <a:t> por email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pt-BR"/>
              <a:t>                  </a:t>
            </a:r>
            <a:r>
              <a:rPr b="1" lang="pt-BR"/>
              <a:t>Basta enviar um email para </a:t>
            </a:r>
            <a:r>
              <a:rPr b="1" lang="pt-BR" u="sng">
                <a:solidFill>
                  <a:schemeClr val="hlink"/>
                </a:solidFill>
                <a:hlinkClick r:id="rId3"/>
              </a:rPr>
              <a:t>as65s897qw45@seila.com</a:t>
            </a:r>
            <a:r>
              <a:rPr b="1" lang="pt-BR"/>
              <a:t> com o curriculo em anexo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				</a:t>
            </a:r>
            <a:r>
              <a:rPr b="1" lang="pt-BR"/>
              <a:t>Recebe,  analisa,  </a:t>
            </a:r>
            <a:r>
              <a:rPr b="1" lang="pt-BR"/>
              <a:t>cadastra</a:t>
            </a:r>
            <a:r>
              <a:rPr b="1" lang="pt-BR"/>
              <a:t> na base de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Gerindo um </a:t>
            </a:r>
            <a:r>
              <a:rPr lang="pt-BR"/>
              <a:t>currículo</a:t>
            </a:r>
            <a:r>
              <a:rPr lang="pt-BR"/>
              <a:t>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pt-BR"/>
              <a:t>Alterar status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pt-BR"/>
              <a:t>Adiciona comentários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pt-BR"/>
              <a:t>Alterar o responsavel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Roadmap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Integração com Trello,  Taleo e outros serviços já utilizados na empresa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Gerir completamente a </a:t>
            </a:r>
            <a:r>
              <a:rPr lang="pt-BR"/>
              <a:t>área</a:t>
            </a:r>
            <a:r>
              <a:rPr lang="pt-BR"/>
              <a:t> de “pessoas” como DP,  FeedBack interno e outros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Expor de forma clara onde estão os processos ruins para melhorar o fluxo operacional.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Gerar </a:t>
            </a:r>
            <a:r>
              <a:rPr lang="pt-BR"/>
              <a:t>gráficos</a:t>
            </a:r>
            <a:r>
              <a:rPr lang="pt-BR"/>
              <a:t> e </a:t>
            </a:r>
            <a:r>
              <a:rPr lang="pt-BR"/>
              <a:t>estatísticas</a:t>
            </a:r>
            <a:r>
              <a:rPr lang="pt-BR"/>
              <a:t> sobre as informações geradas durante a utilização do sistema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1.jp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25" y="884675"/>
            <a:ext cx="6376400" cy="35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