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05"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Lst>
        </p14:section>
        <p14:section name="Wrap up" id="{5BBA1A93-B239-4917-BAC7-9CBE7A60C0BF}">
          <p14:sldIdLst>
            <p14:sldId id="305"/>
            <p14:sldId id="29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98" d="100"/>
          <a:sy n="98" d="100"/>
        </p:scale>
        <p:origin x="-1266" y="-9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2/4/2014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a:t>
            </a:r>
            <a:r>
              <a:rPr lang="en-US" dirty="0" smtClean="0">
                <a:solidFill>
                  <a:schemeClr val="accent6">
                    <a:lumMod val="75000"/>
                  </a:schemeClr>
                </a:solidFill>
              </a:rPr>
              <a:t>order (</a:t>
            </a:r>
            <a:r>
              <a:rPr lang="en-US" dirty="0" err="1" smtClean="0">
                <a:solidFill>
                  <a:schemeClr val="accent6">
                    <a:lumMod val="75000"/>
                  </a:schemeClr>
                </a:solidFill>
              </a:rPr>
              <a:t>Ctrl+click</a:t>
            </a:r>
            <a:r>
              <a:rPr lang="en-US" dirty="0" smtClean="0">
                <a:solidFill>
                  <a:schemeClr val="accent6">
                    <a:lumMod val="75000"/>
                  </a:schemeClr>
                </a:solidFill>
              </a:rPr>
              <a:t>) </a:t>
            </a:r>
            <a:r>
              <a:rPr lang="en-US" dirty="0" smtClean="0">
                <a:solidFill>
                  <a:schemeClr val="accent6">
                    <a:lumMod val="75000"/>
                  </a:schemeClr>
                </a:solidFill>
              </a:rPr>
              <a:t>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a:t>
            </a:r>
            <a:r>
              <a:rPr lang="en-US" dirty="0" smtClean="0">
                <a:solidFill>
                  <a:schemeClr val="accent6">
                    <a:lumMod val="75000"/>
                  </a:schemeClr>
                </a:solidFill>
              </a:rPr>
              <a:t>‘big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a:t>
            </a:r>
            <a:r>
              <a:rPr lang="en-US" dirty="0" smtClean="0">
                <a:solidFill>
                  <a:schemeClr val="accent6">
                    <a:lumMod val="75000"/>
                  </a:schemeClr>
                </a:solidFill>
              </a:rPr>
              <a:t>try the </a:t>
            </a:r>
            <a:r>
              <a:rPr lang="en-US" b="1" dirty="0" smtClean="0">
                <a:solidFill>
                  <a:schemeClr val="accent6">
                    <a:lumMod val="75000"/>
                  </a:schemeClr>
                </a:solidFill>
              </a:rPr>
              <a:t>Highlight bullet points</a:t>
            </a:r>
            <a:r>
              <a:rPr lang="en-US" dirty="0" smtClean="0">
                <a:solidFill>
                  <a:schemeClr val="accent6">
                    <a:lumMod val="75000"/>
                  </a:schemeClr>
                </a:solidFill>
              </a:rPr>
              <a:t>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a:t>
            </a:r>
            <a:r>
              <a:rPr lang="en-US" dirty="0" smtClean="0">
                <a:solidFill>
                  <a:schemeClr val="accent6">
                    <a:lumMod val="75000"/>
                  </a:schemeClr>
                </a:solidFill>
              </a:rPr>
              <a:t>While </a:t>
            </a:r>
            <a:r>
              <a:rPr lang="en-US" dirty="0" smtClean="0">
                <a:solidFill>
                  <a:schemeClr val="accent6">
                    <a:lumMod val="75000"/>
                  </a:schemeClr>
                </a:solidFill>
              </a:rPr>
              <a:t>this slide is </a:t>
            </a:r>
            <a:r>
              <a:rPr lang="en-US" dirty="0" smtClean="0">
                <a:solidFill>
                  <a:schemeClr val="accent6">
                    <a:lumMod val="75000"/>
                  </a:schemeClr>
                </a:solidFill>
              </a:rPr>
              <a:t>selected, </a:t>
            </a:r>
            <a:r>
              <a:rPr lang="en-US" dirty="0" smtClean="0">
                <a:solidFill>
                  <a:schemeClr val="accent6">
                    <a:lumMod val="75000"/>
                  </a:schemeClr>
                </a:solidFill>
              </a:rPr>
              <a:t>click </a:t>
            </a:r>
            <a:r>
              <a:rPr lang="en-US" dirty="0" smtClean="0">
                <a:solidFill>
                  <a:schemeClr val="accent6">
                    <a:lumMod val="75000"/>
                  </a:schemeClr>
                </a:solidFill>
              </a:rPr>
              <a:t>the              </a:t>
            </a:r>
            <a:r>
              <a:rPr lang="en-US" dirty="0" smtClean="0">
                <a:solidFill>
                  <a:schemeClr val="accent6">
                    <a:lumMod val="75000"/>
                  </a:schemeClr>
                </a:solidFill>
              </a:rPr>
              <a:t> button </a:t>
            </a:r>
            <a:r>
              <a:rPr lang="en-US" dirty="0" smtClean="0">
                <a:solidFill>
                  <a:schemeClr val="accent6">
                    <a:lumMod val="75000"/>
                  </a:schemeClr>
                </a:solidFill>
              </a:rPr>
              <a:t>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a:t>
            </a:r>
            <a:r>
              <a:rPr lang="en-US" dirty="0" smtClean="0">
                <a:solidFill>
                  <a:schemeClr val="accent6">
                    <a:lumMod val="75000"/>
                  </a:schemeClr>
                </a:solidFill>
              </a:rPr>
              <a:t>While </a:t>
            </a:r>
            <a:r>
              <a:rPr lang="en-US" dirty="0" smtClean="0">
                <a:solidFill>
                  <a:schemeClr val="accent6">
                    <a:lumMod val="75000"/>
                  </a:schemeClr>
                </a:solidFill>
              </a:rPr>
              <a:t>this slide is </a:t>
            </a:r>
            <a:r>
              <a:rPr lang="en-US" dirty="0" smtClean="0">
                <a:solidFill>
                  <a:schemeClr val="accent6">
                    <a:lumMod val="75000"/>
                  </a:schemeClr>
                </a:solidFill>
              </a:rPr>
              <a:t>selected, </a:t>
            </a:r>
            <a:r>
              <a:rPr lang="en-US" dirty="0" smtClean="0">
                <a:solidFill>
                  <a:schemeClr val="accent6">
                    <a:lumMod val="75000"/>
                  </a:schemeClr>
                </a:solidFill>
              </a:rPr>
              <a:t>click </a:t>
            </a:r>
            <a:r>
              <a:rPr lang="en-US" dirty="0" smtClean="0">
                <a:solidFill>
                  <a:schemeClr val="accent6">
                    <a:lumMod val="75000"/>
                  </a:schemeClr>
                </a:solidFill>
              </a:rPr>
              <a:t>the              </a:t>
            </a:r>
            <a:r>
              <a:rPr lang="en-US" dirty="0" smtClean="0">
                <a:solidFill>
                  <a:schemeClr val="accent6">
                    <a:lumMod val="75000"/>
                  </a:schemeClr>
                </a:solidFill>
              </a:rPr>
              <a:t>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a:t>
            </a:r>
            <a:r>
              <a:rPr lang="en-US" dirty="0" smtClean="0">
                <a:solidFill>
                  <a:schemeClr val="accent6">
                    <a:lumMod val="75000"/>
                  </a:schemeClr>
                </a:solidFill>
              </a:rPr>
              <a:t>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1218</TotalTime>
  <Words>944</Words>
  <Application>Microsoft Office PowerPoint</Application>
  <PresentationFormat>On-screen Show (4:3)</PresentationFormat>
  <Paragraphs>110</Paragraphs>
  <Slides>27</Slides>
  <Notes>4</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 Chatura Rajapakse</cp:lastModifiedBy>
  <cp:revision>60</cp:revision>
  <dcterms:created xsi:type="dcterms:W3CDTF">2006-08-16T00:00:00Z</dcterms:created>
  <dcterms:modified xsi:type="dcterms:W3CDTF">2014-04-02T10:46:02Z</dcterms:modified>
</cp:coreProperties>
</file>