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90" r:id="rId2"/>
    <p:sldId id="285" r:id="rId3"/>
    <p:sldId id="286" r:id="rId4"/>
    <p:sldId id="287" r:id="rId5"/>
    <p:sldId id="288" r:id="rId6"/>
    <p:sldId id="28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FF"/>
    <a:srgbClr val="FF99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A51639-B2D6-4652-B8C3-1B4C224A7BAF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8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5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93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6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0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0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C48EC7-AF6A-48D3-8284-14BACBEBDD84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4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90AF-8364-4677-823D-86D2E2985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4374859" cy="1463040"/>
          </a:xfrm>
        </p:spPr>
        <p:txBody>
          <a:bodyPr/>
          <a:lstStyle/>
          <a:p>
            <a:r>
              <a:rPr lang="pt-BR" dirty="0"/>
              <a:t>CAMADA DE ENLACE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50E89E-14F0-4F55-B736-2F481F2B0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Luana </a:t>
            </a:r>
            <a:r>
              <a:rPr lang="pt-BR" dirty="0" err="1"/>
              <a:t>Cassamasso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91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4546A-DCEB-4447-AADB-26724DEB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ENLACE,O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7EE299-3628-44A5-BDBE-F7354AE4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camada que tem o link de outra maquina, estabelecendo conexão logica </a:t>
            </a:r>
          </a:p>
        </p:txBody>
      </p:sp>
    </p:spTree>
    <p:extLst>
      <p:ext uri="{BB962C8B-B14F-4D97-AF65-F5344CB8AC3E}">
        <p14:creationId xmlns:p14="http://schemas.microsoft.com/office/powerpoint/2010/main" val="50104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70264-5D50-433E-A6AA-12BAD4A3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58944-623D-459D-8A6B-91E08C77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primária da camada de enlace é fazer a conexão lógica entre as máquinas que estiverem trocando informações. Essa tarefa implica em alguns serviços que podem ser oferecidos às camadas superiores que não têm, na realidade, relação direta com o enlace das máquinas.</a:t>
            </a:r>
          </a:p>
        </p:txBody>
      </p:sp>
    </p:spTree>
    <p:extLst>
      <p:ext uri="{BB962C8B-B14F-4D97-AF65-F5344CB8AC3E}">
        <p14:creationId xmlns:p14="http://schemas.microsoft.com/office/powerpoint/2010/main" val="354256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45D78-EDB0-4F6E-A302-E5FF0E6A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enlace de dados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3EC9A8-E9E2-47E3-BE26-B72522486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1800" dirty="0"/>
              <a:t>É necessária uma coordenação entre transmissor e receptor Controle de Fluxo Refere-se a um conjunto de procedimentos utilizados para controlar a quantidade de dados que o emissor pode enviar antes de receber uma confirmação (ACK) do receptor.</a:t>
            </a:r>
          </a:p>
          <a:p>
            <a:r>
              <a:rPr lang="pt-BR" sz="1800" dirty="0"/>
              <a:t>• Controle de Erros </a:t>
            </a:r>
          </a:p>
          <a:p>
            <a:r>
              <a:rPr lang="pt-BR" sz="1800" dirty="0"/>
              <a:t>Se baseia na solicitação de repetição automática que é a retransmissão dos dados</a:t>
            </a:r>
          </a:p>
          <a:p>
            <a:r>
              <a:rPr lang="pt-BR" sz="1800" dirty="0"/>
              <a:t>Protocolos para canais sem ruídos a </a:t>
            </a:r>
            <a:r>
              <a:rPr lang="pt-BR" sz="1800" dirty="0" err="1"/>
              <a:t>Simplest</a:t>
            </a:r>
            <a:r>
              <a:rPr lang="pt-BR" sz="1800" dirty="0"/>
              <a:t> (o mais simples possível)</a:t>
            </a:r>
          </a:p>
          <a:p>
            <a:r>
              <a:rPr lang="pt-BR" sz="1800" dirty="0"/>
              <a:t>- Não existe controle de fluxo ou erros</a:t>
            </a:r>
          </a:p>
          <a:p>
            <a:r>
              <a:rPr lang="pt-BR" sz="1800" dirty="0"/>
              <a:t>- Os pacotes são simplesmente enviados</a:t>
            </a:r>
          </a:p>
          <a:p>
            <a:r>
              <a:rPr lang="pt-BR" sz="1800" dirty="0"/>
              <a:t>Seria necessário: Meio físico ideal </a:t>
            </a:r>
          </a:p>
          <a:p>
            <a:r>
              <a:rPr lang="pt-BR" sz="1800" dirty="0"/>
              <a:t>- não gera erros </a:t>
            </a:r>
          </a:p>
          <a:p>
            <a:r>
              <a:rPr lang="pt-BR" sz="1800" dirty="0"/>
              <a:t>Transmissor envia sem pensar no receptor</a:t>
            </a:r>
          </a:p>
          <a:p>
            <a:r>
              <a:rPr lang="pt-BR" sz="1800" dirty="0"/>
              <a:t>Mas se o receptor não consegue encaminhar os pacotes para a camada de rede na mesma velocidade que eles chegam?</a:t>
            </a:r>
          </a:p>
        </p:txBody>
      </p:sp>
    </p:spTree>
    <p:extLst>
      <p:ext uri="{BB962C8B-B14F-4D97-AF65-F5344CB8AC3E}">
        <p14:creationId xmlns:p14="http://schemas.microsoft.com/office/powerpoint/2010/main" val="314153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C7FF4-682E-40B9-8841-6C02351E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30D81A-073F-4FC0-AA93-CAE2F29FB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Canal sem ruído </a:t>
            </a:r>
          </a:p>
          <a:p>
            <a:r>
              <a:rPr lang="pt-BR" sz="2000" dirty="0"/>
              <a:t>-</a:t>
            </a:r>
            <a:r>
              <a:rPr lang="pt-BR" sz="2000" dirty="0" err="1"/>
              <a:t>simplest</a:t>
            </a:r>
            <a:r>
              <a:rPr lang="pt-BR" sz="2000" dirty="0"/>
              <a:t>: os pacotes são simplesmente enviados </a:t>
            </a:r>
          </a:p>
          <a:p>
            <a:r>
              <a:rPr lang="pt-BR" sz="2000" dirty="0"/>
              <a:t>-stop-</a:t>
            </a:r>
            <a:r>
              <a:rPr lang="pt-BR" sz="2000" dirty="0" err="1"/>
              <a:t>and</a:t>
            </a:r>
            <a:r>
              <a:rPr lang="pt-BR" sz="2000" dirty="0"/>
              <a:t>-</a:t>
            </a:r>
            <a:r>
              <a:rPr lang="pt-BR" sz="2000" dirty="0" err="1"/>
              <a:t>wait</a:t>
            </a:r>
            <a:r>
              <a:rPr lang="pt-BR" sz="2000" dirty="0"/>
              <a:t>: o emissor envia um frame e espera a confirmação do receptor </a:t>
            </a:r>
          </a:p>
          <a:p>
            <a:endParaRPr lang="pt-BR" sz="2000" dirty="0"/>
          </a:p>
          <a:p>
            <a:r>
              <a:rPr lang="pt-BR" sz="2000" dirty="0"/>
              <a:t>Canal com ruído </a:t>
            </a:r>
          </a:p>
          <a:p>
            <a:r>
              <a:rPr lang="pt-BR" sz="2000" dirty="0"/>
              <a:t>-stop-</a:t>
            </a:r>
            <a:r>
              <a:rPr lang="pt-BR" sz="2000" dirty="0" err="1"/>
              <a:t>and</a:t>
            </a:r>
            <a:r>
              <a:rPr lang="pt-BR" sz="2000" dirty="0"/>
              <a:t>-</a:t>
            </a:r>
            <a:r>
              <a:rPr lang="pt-BR" sz="2000" dirty="0" err="1"/>
              <a:t>wait</a:t>
            </a:r>
            <a:r>
              <a:rPr lang="pt-BR" sz="2000" dirty="0"/>
              <a:t> ARQ: numera os frames para controle de erro, um bit por vez</a:t>
            </a:r>
          </a:p>
          <a:p>
            <a:r>
              <a:rPr lang="pt-BR" sz="2000" dirty="0"/>
              <a:t>-go-</a:t>
            </a:r>
            <a:r>
              <a:rPr lang="pt-BR" sz="2000" dirty="0" err="1"/>
              <a:t>back</a:t>
            </a:r>
            <a:r>
              <a:rPr lang="pt-BR" sz="2000" dirty="0"/>
              <a:t>-n ARQ: envia um conjunto de frames e espera a confirmação do ultimo </a:t>
            </a:r>
          </a:p>
          <a:p>
            <a:r>
              <a:rPr lang="pt-BR" sz="2000" dirty="0"/>
              <a:t>-</a:t>
            </a:r>
            <a:r>
              <a:rPr lang="pt-BR" sz="2000" dirty="0" err="1"/>
              <a:t>selective</a:t>
            </a:r>
            <a:r>
              <a:rPr lang="pt-BR" sz="2000" dirty="0"/>
              <a:t> </a:t>
            </a:r>
            <a:r>
              <a:rPr lang="pt-BR" sz="2000" dirty="0" err="1"/>
              <a:t>repeat</a:t>
            </a:r>
            <a:r>
              <a:rPr lang="pt-BR" sz="2000" dirty="0"/>
              <a:t> ARQ: </a:t>
            </a:r>
          </a:p>
        </p:txBody>
      </p:sp>
    </p:spTree>
    <p:extLst>
      <p:ext uri="{BB962C8B-B14F-4D97-AF65-F5344CB8AC3E}">
        <p14:creationId xmlns:p14="http://schemas.microsoft.com/office/powerpoint/2010/main" val="19772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4768D-4BED-46DF-93BF-E235FE6E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e detecção de erros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41E380-E1F7-461B-8C7B-42C41E36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Codigo para detecção de erro: redundância apenas para que o receptor </a:t>
            </a:r>
            <a:r>
              <a:rPr lang="pt-BR" dirty="0" err="1"/>
              <a:t>indetifique</a:t>
            </a:r>
            <a:r>
              <a:rPr lang="pt-BR" dirty="0"/>
              <a:t> o erro e solicite a retransmissão </a:t>
            </a:r>
          </a:p>
          <a:p>
            <a:r>
              <a:rPr lang="pt-BR" dirty="0"/>
              <a:t>Codigo de correção de erros: maior redundância para que o receptor consiga resolver o erro no quadro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Distancia de </a:t>
            </a:r>
            <a:r>
              <a:rPr lang="pt-BR" dirty="0" err="1"/>
              <a:t>hamming</a:t>
            </a:r>
            <a:r>
              <a:rPr lang="pt-BR" dirty="0"/>
              <a:t>: código de detecção de erro nos quadros isolados </a:t>
            </a:r>
          </a:p>
        </p:txBody>
      </p:sp>
    </p:spTree>
    <p:extLst>
      <p:ext uri="{BB962C8B-B14F-4D97-AF65-F5344CB8AC3E}">
        <p14:creationId xmlns:p14="http://schemas.microsoft.com/office/powerpoint/2010/main" val="346086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679</TotalTime>
  <Words>324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CAMADA DE ENLACE</vt:lpstr>
      <vt:lpstr>CAMADA DE ENLACE,O QUE É?</vt:lpstr>
      <vt:lpstr>PARA QUE SERVE?</vt:lpstr>
      <vt:lpstr>Controle de enlace de dados </vt:lpstr>
      <vt:lpstr>protocolos</vt:lpstr>
      <vt:lpstr>Controle e detecção de erros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Resumo: conceitos básicos</dc:title>
  <dc:creator>LUANA CASSAMASSO</dc:creator>
  <cp:lastModifiedBy>LUANA CASSAMASSO</cp:lastModifiedBy>
  <cp:revision>42</cp:revision>
  <dcterms:created xsi:type="dcterms:W3CDTF">2023-04-12T14:32:54Z</dcterms:created>
  <dcterms:modified xsi:type="dcterms:W3CDTF">2023-05-08T14:33:44Z</dcterms:modified>
</cp:coreProperties>
</file>