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85" r:id="rId2"/>
    <p:sldId id="272" r:id="rId3"/>
    <p:sldId id="274" r:id="rId4"/>
    <p:sldId id="277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FF"/>
    <a:srgbClr val="FF99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A51639-B2D6-4652-B8C3-1B4C224A7BAF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8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3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0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0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C48EC7-AF6A-48D3-8284-14BACBEBDD84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4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2C64F-66F1-4E29-9C64-0D3AA4726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44" y="5050171"/>
            <a:ext cx="4085439" cy="1373005"/>
          </a:xfrm>
        </p:spPr>
        <p:txBody>
          <a:bodyPr>
            <a:normAutofit/>
          </a:bodyPr>
          <a:lstStyle/>
          <a:p>
            <a:r>
              <a:rPr lang="pt-BR" dirty="0"/>
              <a:t> Camada física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C5A107-7C5F-4A79-AEA2-A38158A1C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Luana </a:t>
            </a:r>
            <a:r>
              <a:rPr lang="pt-BR" dirty="0" err="1"/>
              <a:t>cassamasso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89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4B785-7414-4DAA-9C27-2873F6A4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BE54E7-0A85-403B-96F2-44F727F0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03952"/>
            <a:ext cx="9720073" cy="4023360"/>
          </a:xfrm>
        </p:spPr>
        <p:txBody>
          <a:bodyPr/>
          <a:lstStyle/>
          <a:p>
            <a:r>
              <a:rPr lang="pt-BR" dirty="0"/>
              <a:t>Podemos alterar a amplitude, frequência e fase </a:t>
            </a:r>
          </a:p>
          <a:p>
            <a:r>
              <a:rPr lang="pt-BR" dirty="0"/>
              <a:t>-ASK (Amplitude Shift Key)</a:t>
            </a:r>
          </a:p>
          <a:p>
            <a:r>
              <a:rPr lang="pt-BR" dirty="0"/>
              <a:t>-FSK (</a:t>
            </a:r>
            <a:r>
              <a:rPr lang="pt-BR" dirty="0" err="1"/>
              <a:t>Frequency</a:t>
            </a:r>
            <a:r>
              <a:rPr lang="pt-BR" dirty="0"/>
              <a:t> Shift Key)</a:t>
            </a:r>
          </a:p>
          <a:p>
            <a:r>
              <a:rPr lang="pt-BR" dirty="0"/>
              <a:t>-PSK (</a:t>
            </a:r>
            <a:r>
              <a:rPr lang="pt-BR" dirty="0" err="1"/>
              <a:t>Phase</a:t>
            </a:r>
            <a:r>
              <a:rPr lang="pt-BR" dirty="0"/>
              <a:t> Shift Key</a:t>
            </a:r>
          </a:p>
        </p:txBody>
      </p:sp>
    </p:spTree>
    <p:extLst>
      <p:ext uri="{BB962C8B-B14F-4D97-AF65-F5344CB8AC3E}">
        <p14:creationId xmlns:p14="http://schemas.microsoft.com/office/powerpoint/2010/main" val="97591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0443E-2F78-467B-B310-60A16B81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</a:t>
            </a:r>
            <a:r>
              <a:rPr lang="pt-BR" dirty="0" err="1"/>
              <a:t>análogico-análogico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93CE1-34D5-4446-BF95-57925E66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ser realizada em três processos</a:t>
            </a:r>
          </a:p>
          <a:p>
            <a:r>
              <a:rPr lang="pt-BR" dirty="0"/>
              <a:t>-AM - Amplitude </a:t>
            </a:r>
            <a:r>
              <a:rPr lang="pt-BR" dirty="0" err="1"/>
              <a:t>Modulation</a:t>
            </a:r>
            <a:endParaRPr lang="pt-BR" dirty="0"/>
          </a:p>
          <a:p>
            <a:r>
              <a:rPr lang="pt-BR" dirty="0"/>
              <a:t>-FM- 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Modulation</a:t>
            </a:r>
            <a:endParaRPr lang="pt-BR" dirty="0"/>
          </a:p>
          <a:p>
            <a:r>
              <a:rPr lang="pt-BR" dirty="0"/>
              <a:t>-PM - </a:t>
            </a:r>
            <a:r>
              <a:rPr lang="pt-BR" dirty="0" err="1"/>
              <a:t>Phase</a:t>
            </a:r>
            <a:r>
              <a:rPr lang="pt-BR" dirty="0"/>
              <a:t> </a:t>
            </a:r>
            <a:r>
              <a:rPr lang="pt-BR" dirty="0" err="1"/>
              <a:t>Modulation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822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8BDF5-E677-4CF8-BEF5-2467B7D4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Multiplexação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079DBB-5D56-4D12-B95F-DA1887CF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158455"/>
          </a:xfrm>
        </p:spPr>
        <p:txBody>
          <a:bodyPr/>
          <a:lstStyle/>
          <a:p>
            <a:r>
              <a:rPr lang="pt-BR" dirty="0"/>
              <a:t>São utilizados em situações onde o custo de implementação de canais separados para cada fonte de dados é </a:t>
            </a:r>
            <a:r>
              <a:rPr lang="pt-BR" dirty="0" err="1"/>
              <a:t>malor</a:t>
            </a:r>
            <a:r>
              <a:rPr lang="pt-BR" dirty="0"/>
              <a:t> que o custo e a inconveniência de utilizar as funções </a:t>
            </a:r>
            <a:r>
              <a:rPr lang="pt-BR" dirty="0" err="1"/>
              <a:t>demultiplexação</a:t>
            </a:r>
            <a:r>
              <a:rPr lang="pt-BR" dirty="0"/>
              <a:t>/</a:t>
            </a:r>
            <a:r>
              <a:rPr lang="pt-BR" dirty="0" err="1"/>
              <a:t>demultiplexação</a:t>
            </a:r>
            <a:endParaRPr lang="pt-BR" dirty="0"/>
          </a:p>
          <a:p>
            <a:r>
              <a:rPr lang="pt-BR" dirty="0"/>
              <a:t>Técnicas de Multiplexação:</a:t>
            </a:r>
          </a:p>
          <a:p>
            <a:r>
              <a:rPr lang="pt-BR" dirty="0"/>
              <a:t> -TDM (Time </a:t>
            </a:r>
            <a:r>
              <a:rPr lang="pt-BR" dirty="0" err="1"/>
              <a:t>DivisionMultiplexing</a:t>
            </a:r>
            <a:r>
              <a:rPr lang="pt-BR" dirty="0"/>
              <a:t>)</a:t>
            </a:r>
          </a:p>
          <a:p>
            <a:r>
              <a:rPr lang="pt-BR" dirty="0"/>
              <a:t>-FDM (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DivisionMultiplexing</a:t>
            </a:r>
            <a:r>
              <a:rPr lang="pt-BR" dirty="0"/>
              <a:t>)</a:t>
            </a:r>
          </a:p>
          <a:p>
            <a:r>
              <a:rPr lang="pt-BR" dirty="0"/>
              <a:t>-WDM (</a:t>
            </a:r>
            <a:r>
              <a:rPr lang="pt-BR" dirty="0" err="1"/>
              <a:t>Wavelength</a:t>
            </a:r>
            <a:r>
              <a:rPr lang="pt-BR" dirty="0"/>
              <a:t> </a:t>
            </a:r>
            <a:r>
              <a:rPr lang="pt-BR" dirty="0" err="1"/>
              <a:t>DivisionMultiplexing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073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3DD95-A6E5-4AF5-8388-BF5901B7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Meios de transmissão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AE4FD-C890-49F5-A9F6-90EAF3EB3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meios de transmissão são agrupados em meios </a:t>
            </a:r>
            <a:r>
              <a:rPr lang="pt-BR" dirty="0">
                <a:solidFill>
                  <a:srgbClr val="FF0000"/>
                </a:solidFill>
              </a:rPr>
              <a:t>guiados:</a:t>
            </a:r>
            <a:endParaRPr lang="pt-BR" dirty="0"/>
          </a:p>
          <a:p>
            <a:r>
              <a:rPr lang="pt-BR" sz="2000" dirty="0"/>
              <a:t>-cabo coaxial</a:t>
            </a:r>
          </a:p>
          <a:p>
            <a:r>
              <a:rPr lang="pt-BR" sz="2000" dirty="0"/>
              <a:t>-par trançado </a:t>
            </a:r>
          </a:p>
          <a:p>
            <a:r>
              <a:rPr lang="pt-BR" sz="2000" dirty="0"/>
              <a:t>-fibras ópticas</a:t>
            </a:r>
          </a:p>
          <a:p>
            <a:r>
              <a:rPr lang="pt-BR" dirty="0"/>
              <a:t> Meios </a:t>
            </a:r>
            <a:r>
              <a:rPr lang="pt-BR" dirty="0">
                <a:solidFill>
                  <a:srgbClr val="FF0000"/>
                </a:solidFill>
              </a:rPr>
              <a:t>não guiados:</a:t>
            </a:r>
          </a:p>
          <a:p>
            <a:r>
              <a:rPr lang="pt-BR" dirty="0"/>
              <a:t>-redes sem fios</a:t>
            </a:r>
          </a:p>
          <a:p>
            <a:r>
              <a:rPr lang="pt-BR" dirty="0"/>
              <a:t>-satélites   </a:t>
            </a:r>
          </a:p>
          <a:p>
            <a:r>
              <a:rPr lang="pt-BR" dirty="0"/>
              <a:t>-raios lasers transmitidos pelo 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4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A871B-B07C-4A0A-8054-D9CEC003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física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A5158-30E2-4C25-ADB5-689965B3F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camada Física fornece as características mecânicas, elétricas, funcionais e de procedimento para ativar, manter e desativar conexões físicas para a transmissão de bits entre entidades de nível de Enlace de Dados. </a:t>
            </a:r>
          </a:p>
          <a:p>
            <a:r>
              <a:rPr lang="pt-BR" sz="2000" dirty="0"/>
              <a:t>Redes de computadores</a:t>
            </a:r>
          </a:p>
          <a:p>
            <a:r>
              <a:rPr lang="pt-BR" sz="2000" dirty="0"/>
              <a:t>- Construída para enviar informações de um ponto a outro </a:t>
            </a:r>
          </a:p>
          <a:p>
            <a:r>
              <a:rPr lang="pt-BR" sz="2000" dirty="0"/>
              <a:t>-Essas </a:t>
            </a:r>
            <a:r>
              <a:rPr lang="pt-BR" sz="2000" dirty="0" err="1"/>
              <a:t>infos</a:t>
            </a:r>
            <a:r>
              <a:rPr lang="pt-BR" sz="2000" dirty="0"/>
              <a:t> precisam ser convertidas em sinais digitais ou analógicos para a transmissão </a:t>
            </a:r>
          </a:p>
          <a:p>
            <a:r>
              <a:rPr lang="pt-BR" sz="2000" dirty="0"/>
              <a:t>-Conversão digital-digital</a:t>
            </a:r>
          </a:p>
          <a:p>
            <a:r>
              <a:rPr lang="pt-BR" sz="2000" dirty="0"/>
              <a:t>-Conversão analógica-digital </a:t>
            </a:r>
          </a:p>
          <a:p>
            <a:r>
              <a:rPr lang="pt-BR" sz="2000" dirty="0"/>
              <a:t>-Modos de transmissão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768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38214-E815-4A17-B3A7-8458F7F6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sinais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40C9E-EB54-41A8-8375-92F33AED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•Especifica como os sinais elétricos e o mecanismos de transmissão ocorrem</a:t>
            </a:r>
          </a:p>
          <a:p>
            <a:pPr marL="0" indent="0">
              <a:buNone/>
            </a:pPr>
            <a:r>
              <a:rPr lang="pt-BR" dirty="0"/>
              <a:t>• Especifica todas as características elétricas (voltagem), mecânicas, dimensionais e meios de transmissão (cabo, fibra óptica, rádio ou par trançado)</a:t>
            </a:r>
          </a:p>
        </p:txBody>
      </p:sp>
    </p:spTree>
    <p:extLst>
      <p:ext uri="{BB962C8B-B14F-4D97-AF65-F5344CB8AC3E}">
        <p14:creationId xmlns:p14="http://schemas.microsoft.com/office/powerpoint/2010/main" val="190948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0EF56-B035-44C1-A27C-E0F79553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Sinais digitais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55F59-C3BE-4A3B-A14D-EB5A4E65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Taxa de transmissão- A maioria dos sinais digitais não são periódicos</a:t>
            </a:r>
          </a:p>
          <a:p>
            <a:r>
              <a:rPr lang="pt-BR" sz="2400" dirty="0"/>
              <a:t>- Dificuldade na descrição por período e frequência- Taxa de transferência é usado (em vez de frequência) para descrever o sinal digital.</a:t>
            </a:r>
          </a:p>
          <a:p>
            <a:r>
              <a:rPr lang="pt-BR" sz="2400" dirty="0"/>
              <a:t>Taxa de transferência -&gt; número de bits enviados em 1 s -&gt; bits por segundo (</a:t>
            </a:r>
            <a:r>
              <a:rPr lang="pt-BR" sz="2400" dirty="0" err="1"/>
              <a:t>bps</a:t>
            </a:r>
            <a:r>
              <a:rPr lang="pt-BR" sz="2400" dirty="0"/>
              <a:t>)</a:t>
            </a:r>
          </a:p>
          <a:p>
            <a:r>
              <a:rPr lang="pt-BR" sz="2400" dirty="0"/>
              <a:t>Porém os sinais digitais podem conter uma quantidade x de níveis (desde que seja finita)- PCM (modulação por código de pulso)</a:t>
            </a:r>
          </a:p>
        </p:txBody>
      </p:sp>
    </p:spTree>
    <p:extLst>
      <p:ext uri="{BB962C8B-B14F-4D97-AF65-F5344CB8AC3E}">
        <p14:creationId xmlns:p14="http://schemas.microsoft.com/office/powerpoint/2010/main" val="18629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D2395-6E17-4DA2-8017-B643823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Perda na transmissão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18C1A-8436-4852-8F69-8A933772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Distorção- Significa que o sinal muda de forma ou formato </a:t>
            </a:r>
          </a:p>
          <a:p>
            <a:r>
              <a:rPr lang="pt-BR" sz="1400" dirty="0"/>
              <a:t>Pode ocorrer num sinal composto com diversas frequências</a:t>
            </a:r>
          </a:p>
          <a:p>
            <a:r>
              <a:rPr lang="pt-BR" sz="1400" dirty="0"/>
              <a:t>Ruído- Existem vários tipos de ruído </a:t>
            </a:r>
            <a:r>
              <a:rPr lang="pt-BR" sz="1400" dirty="0" err="1"/>
              <a:t>Transmitted</a:t>
            </a:r>
            <a:endParaRPr lang="pt-BR" sz="1400" dirty="0"/>
          </a:p>
          <a:p>
            <a:r>
              <a:rPr lang="pt-BR" sz="1400" dirty="0"/>
              <a:t>• Térmico, induzidos, linhas cruzadas...</a:t>
            </a:r>
          </a:p>
          <a:p>
            <a:r>
              <a:rPr lang="pt-BR" sz="1400" dirty="0"/>
              <a:t>• Térmico: movimentação aleatória dos elétrons em um fio criando um sinal extra</a:t>
            </a:r>
          </a:p>
          <a:p>
            <a:r>
              <a:rPr lang="pt-BR" sz="1400" dirty="0"/>
              <a:t>• Induzido: origina-se em fontes como motores e aparelhos elétricos. Linha cruzada: um fio sobre outro</a:t>
            </a:r>
          </a:p>
          <a:p>
            <a:r>
              <a:rPr lang="pt-BR" sz="1400" dirty="0"/>
              <a:t>Sinais trafegam em meios de transmissão</a:t>
            </a:r>
          </a:p>
          <a:p>
            <a:r>
              <a:rPr lang="pt-BR" sz="1400" dirty="0"/>
              <a:t>- Possuem imperfeições Causas da perda Atenuação</a:t>
            </a:r>
          </a:p>
          <a:p>
            <a:r>
              <a:rPr lang="pt-BR" sz="1400" dirty="0"/>
              <a:t>- Sinal perde energia, mas não existe deformação</a:t>
            </a:r>
          </a:p>
          <a:p>
            <a:r>
              <a:rPr lang="pt-BR" sz="1400" dirty="0"/>
              <a:t>Em cabos metálicos é decorrente da perda por calor</a:t>
            </a:r>
          </a:p>
          <a:p>
            <a:r>
              <a:rPr lang="pt-BR" sz="1400" dirty="0"/>
              <a:t>- Para compensar essa perda, são utilizados amplificadores</a:t>
            </a:r>
          </a:p>
        </p:txBody>
      </p:sp>
    </p:spTree>
    <p:extLst>
      <p:ext uri="{BB962C8B-B14F-4D97-AF65-F5344CB8AC3E}">
        <p14:creationId xmlns:p14="http://schemas.microsoft.com/office/powerpoint/2010/main" val="100906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6498E-42DA-4C93-8678-50969D78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Conversão digital-digital=codificação de linha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44C84-EDAA-4148-9107-565E5829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Codificação de linha- Conversão de dados digitais em sinais digitais</a:t>
            </a:r>
          </a:p>
          <a:p>
            <a:r>
              <a:rPr lang="pt-BR" dirty="0" err="1"/>
              <a:t>Machester</a:t>
            </a:r>
            <a:r>
              <a:rPr lang="pt-BR" dirty="0"/>
              <a:t>-diferencial-Utiliza uma inversão no meio de cada estado para representação sincronização da transmissão-Bit 1</a:t>
            </a:r>
          </a:p>
          <a:p>
            <a:r>
              <a:rPr lang="pt-BR" dirty="0"/>
              <a:t> - transição positiva- Bit O</a:t>
            </a:r>
          </a:p>
          <a:p>
            <a:r>
              <a:rPr lang="pt-BR" dirty="0"/>
              <a:t> - transição negativa Usado na LAN IEEE 802.3 (Ethernet)</a:t>
            </a:r>
          </a:p>
          <a:p>
            <a:r>
              <a:rPr lang="pt-BR" dirty="0"/>
              <a:t>Polar- As tensões se encontram em ambos os lados do eixo de tempo Nível de tensão para o bit O pode ser positivo e para o bit 1 negativo </a:t>
            </a:r>
          </a:p>
          <a:p>
            <a:r>
              <a:rPr lang="pt-BR" dirty="0"/>
              <a:t>Unipolar -Simples e primitivo todos os níveis de sinal se encontram em um dos lados do eixo do tempo, acima ou abaixo Redes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90740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AA5F5-9DFA-402C-BE55-A280D8F7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Convesão</a:t>
            </a:r>
            <a:r>
              <a:rPr lang="pt-BR" dirty="0"/>
              <a:t> analógica-digital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EF0A9-F223-479B-9520-DA369FCF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Taxa de Amostragem (Teorema de </a:t>
            </a:r>
            <a:r>
              <a:rPr lang="pt-BR" sz="2000" dirty="0" err="1"/>
              <a:t>Nyquist</a:t>
            </a:r>
            <a:r>
              <a:rPr lang="pt-BR" sz="2000" dirty="0"/>
              <a:t>)O sinal analógico pode ser reproduzido com um número infinito de amostras Segundo </a:t>
            </a:r>
            <a:r>
              <a:rPr lang="pt-BR" sz="2000" dirty="0" err="1"/>
              <a:t>Nyquist</a:t>
            </a:r>
            <a:r>
              <a:rPr lang="pt-BR" sz="2000" dirty="0"/>
              <a:t>, a taxa de amostragem deve ser duas vezes a maior frequência do sinal</a:t>
            </a:r>
          </a:p>
          <a:p>
            <a:r>
              <a:rPr lang="pt-BR" sz="2000" dirty="0"/>
              <a:t>- Para calcular a capacidade mínima de transmissão de um sinal digital é necessário multiplicar a quantidade de amostras pela quantidade de bits de cada amostra</a:t>
            </a:r>
          </a:p>
          <a:p>
            <a:r>
              <a:rPr lang="pt-BR" sz="2000" dirty="0"/>
              <a:t>A técnica mais comum para converter sinais analógicos em dados digitais(digitalização) é a PCM Modulação por código de pulso</a:t>
            </a:r>
          </a:p>
        </p:txBody>
      </p:sp>
    </p:spTree>
    <p:extLst>
      <p:ext uri="{BB962C8B-B14F-4D97-AF65-F5344CB8AC3E}">
        <p14:creationId xmlns:p14="http://schemas.microsoft.com/office/powerpoint/2010/main" val="321510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5950-3229-43C8-8D8D-8755B5AF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 de transmissão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1613F-50CB-41AA-9167-B237E356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Transmissão Paralela- Dados binários podem ser organizados em grupos de n bits cada. Por meio do agrupamento é possível enviar blocos de n bits por vez</a:t>
            </a:r>
          </a:p>
          <a:p>
            <a:r>
              <a:rPr lang="pt-BR" dirty="0"/>
              <a:t>Transmissão Serial-Transmissão de dados mais simples Utiliza apenas um canal de comunicação: um bit segue o outro</a:t>
            </a:r>
          </a:p>
          <a:p>
            <a:r>
              <a:rPr lang="pt-BR" dirty="0"/>
              <a:t>Transmissão Serial </a:t>
            </a:r>
            <a:r>
              <a:rPr lang="pt-BR" dirty="0" err="1"/>
              <a:t>AssíncronaInserção</a:t>
            </a:r>
            <a:r>
              <a:rPr lang="pt-BR" dirty="0"/>
              <a:t> de bits extras deixa mais lenta Mais barata, recomendada para baixas velocidades</a:t>
            </a:r>
          </a:p>
          <a:p>
            <a:r>
              <a:rPr lang="pt-BR" dirty="0"/>
              <a:t>Transmissão Serial Síncrona- Divisões são ilustrativas Requer um relógio de sincronismo confiável A sincronização é efetivada na camada de enlace</a:t>
            </a:r>
          </a:p>
        </p:txBody>
      </p:sp>
    </p:spTree>
    <p:extLst>
      <p:ext uri="{BB962C8B-B14F-4D97-AF65-F5344CB8AC3E}">
        <p14:creationId xmlns:p14="http://schemas.microsoft.com/office/powerpoint/2010/main" val="118102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DAB8-2987-47C5-A526-CA560D69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digital-analógica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F8FCB-30E2-4DC4-9371-3066F8405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Modulação </a:t>
            </a:r>
          </a:p>
          <a:p>
            <a:r>
              <a:rPr lang="pt-BR" dirty="0"/>
              <a:t>-técnica de converter sinais analógicos e digitais em um sinal analógico com uma faixa de frequência escolhida</a:t>
            </a:r>
          </a:p>
          <a:p>
            <a:r>
              <a:rPr lang="pt-BR" dirty="0"/>
              <a:t>Dados Digitais</a:t>
            </a:r>
          </a:p>
          <a:p>
            <a:r>
              <a:rPr lang="pt-BR" dirty="0"/>
              <a:t>- O sinal analógico deve ser alterado de acordo com a variação dos bits</a:t>
            </a:r>
          </a:p>
          <a:p>
            <a:r>
              <a:rPr lang="pt-BR" dirty="0"/>
              <a:t>- Um sinal analógico tem 3 características que o determinam: Frequência, fase e amplitude</a:t>
            </a:r>
          </a:p>
        </p:txBody>
      </p:sp>
    </p:spTree>
    <p:extLst>
      <p:ext uri="{BB962C8B-B14F-4D97-AF65-F5344CB8AC3E}">
        <p14:creationId xmlns:p14="http://schemas.microsoft.com/office/powerpoint/2010/main" val="1116284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679</TotalTime>
  <Words>787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 Camada física</vt:lpstr>
      <vt:lpstr>Camada física </vt:lpstr>
      <vt:lpstr>Tipos de sinais </vt:lpstr>
      <vt:lpstr>Sinais digitais </vt:lpstr>
      <vt:lpstr>Perda na transmissão </vt:lpstr>
      <vt:lpstr>Conversão digital-digital=codificação de linha </vt:lpstr>
      <vt:lpstr>Convesão analógica-digital </vt:lpstr>
      <vt:lpstr>Modos  de transmissão </vt:lpstr>
      <vt:lpstr>Conversão digital-analógica </vt:lpstr>
      <vt:lpstr>Modulação de dados</vt:lpstr>
      <vt:lpstr>Conversão análogico-análogico</vt:lpstr>
      <vt:lpstr>Multiplexação </vt:lpstr>
      <vt:lpstr>Meios de transmissão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Resumo: conceitos básicos</dc:title>
  <dc:creator>LUANA CASSAMASSO</dc:creator>
  <cp:lastModifiedBy>LUANA CASSAMASSO</cp:lastModifiedBy>
  <cp:revision>42</cp:revision>
  <dcterms:created xsi:type="dcterms:W3CDTF">2023-04-12T14:32:54Z</dcterms:created>
  <dcterms:modified xsi:type="dcterms:W3CDTF">2023-05-08T14:30:27Z</dcterms:modified>
</cp:coreProperties>
</file>