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FF"/>
    <a:srgbClr val="FF99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36868686868687E-2"/>
          <c:y val="3.2167949185158473E-2"/>
          <c:w val="0.95563131313131311"/>
          <c:h val="0.68159091122940962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801616"/>
        <c:axId val="481129600"/>
      </c:barChart>
      <c:catAx>
        <c:axId val="48480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129600"/>
        <c:crosses val="autoZero"/>
        <c:auto val="1"/>
        <c:lblAlgn val="ctr"/>
        <c:lblOffset val="100"/>
        <c:noMultiLvlLbl val="0"/>
      </c:catAx>
      <c:valAx>
        <c:axId val="48112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48016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3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0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0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4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E1A3D-89A4-4500-8A5C-1EA520BD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175938"/>
            <a:ext cx="9068586" cy="2404452"/>
          </a:xfrm>
        </p:spPr>
        <p:txBody>
          <a:bodyPr/>
          <a:lstStyle/>
          <a:p>
            <a:r>
              <a:rPr lang="pt-BR" dirty="0"/>
              <a:t>Resumo: conceitos básicos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72FD6-ED9E-4ECE-B006-5679F401D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Luana cassamasso-35</a:t>
            </a:r>
          </a:p>
        </p:txBody>
      </p:sp>
    </p:spTree>
    <p:extLst>
      <p:ext uri="{BB962C8B-B14F-4D97-AF65-F5344CB8AC3E}">
        <p14:creationId xmlns:p14="http://schemas.microsoft.com/office/powerpoint/2010/main" val="28777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071D3-0939-4DFB-AA3E-8693D62A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10" y="412736"/>
            <a:ext cx="10058400" cy="1371600"/>
          </a:xfrm>
        </p:spPr>
        <p:txBody>
          <a:bodyPr/>
          <a:lstStyle/>
          <a:p>
            <a:r>
              <a:rPr lang="pt-BR" dirty="0"/>
              <a:t>Topologia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AD65C-CBE9-49D1-A5A3-94B0FCBC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67363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6 tipos de topologia de rede: </a:t>
            </a:r>
            <a:r>
              <a:rPr lang="pt-BR" dirty="0">
                <a:solidFill>
                  <a:schemeClr val="tx2"/>
                </a:solidFill>
              </a:rPr>
              <a:t>anel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árvore</a:t>
            </a:r>
            <a:r>
              <a:rPr lang="pt-BR" dirty="0"/>
              <a:t>, </a:t>
            </a:r>
            <a:r>
              <a:rPr lang="pt-BR" dirty="0">
                <a:solidFill>
                  <a:srgbClr val="00B050"/>
                </a:solidFill>
              </a:rPr>
              <a:t>barramento</a:t>
            </a:r>
            <a:r>
              <a:rPr lang="pt-BR" dirty="0"/>
              <a:t>, </a:t>
            </a:r>
            <a:r>
              <a:rPr lang="pt-BR" dirty="0">
                <a:solidFill>
                  <a:srgbClr val="9900CC"/>
                </a:solidFill>
              </a:rPr>
              <a:t>estrela</a:t>
            </a:r>
            <a:r>
              <a:rPr lang="pt-BR" dirty="0">
                <a:solidFill>
                  <a:srgbClr val="FF9900"/>
                </a:solidFill>
              </a:rPr>
              <a:t>, híbrida</a:t>
            </a:r>
            <a:r>
              <a:rPr lang="pt-BR" dirty="0"/>
              <a:t>, </a:t>
            </a:r>
            <a:r>
              <a:rPr lang="pt-BR" dirty="0">
                <a:solidFill>
                  <a:srgbClr val="FF00FF"/>
                </a:solidFill>
              </a:rPr>
              <a:t>malha</a:t>
            </a:r>
            <a:r>
              <a:rPr lang="pt-BR" dirty="0"/>
              <a:t> e </a:t>
            </a:r>
            <a:r>
              <a:rPr lang="pt-BR" dirty="0">
                <a:solidFill>
                  <a:srgbClr val="FF0066"/>
                </a:solidFill>
              </a:rPr>
              <a:t>ponto a ponto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6B70F7E-2DC9-4F1C-B19F-4F81F23E2EF7}"/>
              </a:ext>
            </a:extLst>
          </p:cNvPr>
          <p:cNvSpPr/>
          <p:nvPr/>
        </p:nvSpPr>
        <p:spPr>
          <a:xfrm>
            <a:off x="2776746" y="3197041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8FD24D1-21A6-48B3-8714-507BE498A9CF}"/>
              </a:ext>
            </a:extLst>
          </p:cNvPr>
          <p:cNvSpPr/>
          <p:nvPr/>
        </p:nvSpPr>
        <p:spPr>
          <a:xfrm>
            <a:off x="3196193" y="3197041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58F53D0-38A3-46CC-B1F6-7EC2F20ABBE7}"/>
              </a:ext>
            </a:extLst>
          </p:cNvPr>
          <p:cNvSpPr/>
          <p:nvPr/>
        </p:nvSpPr>
        <p:spPr>
          <a:xfrm>
            <a:off x="3036811" y="4032771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784A630-BD57-4DB0-A334-487B64B8EAFC}"/>
              </a:ext>
            </a:extLst>
          </p:cNvPr>
          <p:cNvSpPr/>
          <p:nvPr/>
        </p:nvSpPr>
        <p:spPr>
          <a:xfrm>
            <a:off x="3405928" y="4033168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7D6DDA6-129A-4E59-A495-BB1D10FE1BBC}"/>
              </a:ext>
            </a:extLst>
          </p:cNvPr>
          <p:cNvSpPr/>
          <p:nvPr/>
        </p:nvSpPr>
        <p:spPr>
          <a:xfrm>
            <a:off x="3611454" y="4343975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DC932CA-7D33-42F8-9E38-127DD3258B60}"/>
              </a:ext>
            </a:extLst>
          </p:cNvPr>
          <p:cNvSpPr/>
          <p:nvPr/>
        </p:nvSpPr>
        <p:spPr>
          <a:xfrm>
            <a:off x="2793532" y="4343975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D3526E7-9744-4219-9109-1C24E04CCB91}"/>
              </a:ext>
            </a:extLst>
          </p:cNvPr>
          <p:cNvSpPr/>
          <p:nvPr/>
        </p:nvSpPr>
        <p:spPr>
          <a:xfrm>
            <a:off x="3405918" y="4677206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5248D40-B507-4E1A-8773-ECCCF280DBDD}"/>
              </a:ext>
            </a:extLst>
          </p:cNvPr>
          <p:cNvSpPr/>
          <p:nvPr/>
        </p:nvSpPr>
        <p:spPr>
          <a:xfrm>
            <a:off x="2999057" y="4666665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884BA08-DC0F-41EF-919F-5EDF1587BB40}"/>
              </a:ext>
            </a:extLst>
          </p:cNvPr>
          <p:cNvSpPr/>
          <p:nvPr/>
        </p:nvSpPr>
        <p:spPr>
          <a:xfrm>
            <a:off x="3208782" y="4343975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272F4B-AD83-4B62-8E9D-6A64DAC89795}"/>
              </a:ext>
            </a:extLst>
          </p:cNvPr>
          <p:cNvSpPr/>
          <p:nvPr/>
        </p:nvSpPr>
        <p:spPr>
          <a:xfrm>
            <a:off x="2470554" y="541349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191EAB4-9F93-4A4B-A182-E1D5B4F7587A}"/>
              </a:ext>
            </a:extLst>
          </p:cNvPr>
          <p:cNvSpPr/>
          <p:nvPr/>
        </p:nvSpPr>
        <p:spPr>
          <a:xfrm>
            <a:off x="2862027" y="541349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6CE45EE-2F1B-435F-B495-A54F277352D7}"/>
              </a:ext>
            </a:extLst>
          </p:cNvPr>
          <p:cNvSpPr/>
          <p:nvPr/>
        </p:nvSpPr>
        <p:spPr>
          <a:xfrm>
            <a:off x="3236720" y="5437878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34548EE-BA22-4816-BF1E-0760D58FD36B}"/>
              </a:ext>
            </a:extLst>
          </p:cNvPr>
          <p:cNvSpPr/>
          <p:nvPr/>
        </p:nvSpPr>
        <p:spPr>
          <a:xfrm>
            <a:off x="3621222" y="541349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833C4C5-475E-4EAC-9768-B0B94D351B57}"/>
              </a:ext>
            </a:extLst>
          </p:cNvPr>
          <p:cNvSpPr/>
          <p:nvPr/>
        </p:nvSpPr>
        <p:spPr>
          <a:xfrm>
            <a:off x="4004265" y="5429204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ABD724F-82DC-4D88-8C32-378BDC2FCFA6}"/>
              </a:ext>
            </a:extLst>
          </p:cNvPr>
          <p:cNvSpPr/>
          <p:nvPr/>
        </p:nvSpPr>
        <p:spPr>
          <a:xfrm>
            <a:off x="4283974" y="3634674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C37F157-0FBB-47D0-8EF8-71FA366D8F63}"/>
              </a:ext>
            </a:extLst>
          </p:cNvPr>
          <p:cNvSpPr/>
          <p:nvPr/>
        </p:nvSpPr>
        <p:spPr>
          <a:xfrm>
            <a:off x="4854425" y="3634674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2BD1880-088B-4C5C-908C-13F1DEE9BFE1}"/>
              </a:ext>
            </a:extLst>
          </p:cNvPr>
          <p:cNvSpPr/>
          <p:nvPr/>
        </p:nvSpPr>
        <p:spPr>
          <a:xfrm>
            <a:off x="4548229" y="3110005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55DC239-2297-495E-A24D-A38AE287BD97}"/>
              </a:ext>
            </a:extLst>
          </p:cNvPr>
          <p:cNvSpPr/>
          <p:nvPr/>
        </p:nvSpPr>
        <p:spPr>
          <a:xfrm>
            <a:off x="5166213" y="3095540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FD7F313-528E-4B0A-9EF6-3F8FD44D1BC0}"/>
              </a:ext>
            </a:extLst>
          </p:cNvPr>
          <p:cNvSpPr/>
          <p:nvPr/>
        </p:nvSpPr>
        <p:spPr>
          <a:xfrm>
            <a:off x="5255745" y="4928850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7BAB5DE-289D-4A14-9FBF-463EED7BF75E}"/>
              </a:ext>
            </a:extLst>
          </p:cNvPr>
          <p:cNvSpPr/>
          <p:nvPr/>
        </p:nvSpPr>
        <p:spPr>
          <a:xfrm>
            <a:off x="5532464" y="5263806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6A69690-8BAE-4119-B708-4CF364D2B739}"/>
              </a:ext>
            </a:extLst>
          </p:cNvPr>
          <p:cNvSpPr/>
          <p:nvPr/>
        </p:nvSpPr>
        <p:spPr>
          <a:xfrm>
            <a:off x="5255745" y="5595778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D854763-12F3-4C27-809E-99D987F0ACFA}"/>
              </a:ext>
            </a:extLst>
          </p:cNvPr>
          <p:cNvSpPr/>
          <p:nvPr/>
        </p:nvSpPr>
        <p:spPr>
          <a:xfrm>
            <a:off x="4794346" y="5587500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7652CAF-2472-4A83-9885-A035A22302A1}"/>
              </a:ext>
            </a:extLst>
          </p:cNvPr>
          <p:cNvSpPr/>
          <p:nvPr/>
        </p:nvSpPr>
        <p:spPr>
          <a:xfrm>
            <a:off x="4644700" y="5263806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B9A34F1-7B43-4D5C-A091-BCD24FFA4FD5}"/>
              </a:ext>
            </a:extLst>
          </p:cNvPr>
          <p:cNvSpPr/>
          <p:nvPr/>
        </p:nvSpPr>
        <p:spPr>
          <a:xfrm>
            <a:off x="4867005" y="494924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410916D-4577-4D2F-BA0A-26D7A3338DBB}"/>
              </a:ext>
            </a:extLst>
          </p:cNvPr>
          <p:cNvSpPr/>
          <p:nvPr/>
        </p:nvSpPr>
        <p:spPr>
          <a:xfrm>
            <a:off x="6871280" y="4032771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08BD5E2-015C-4EF0-8264-ED868447B10E}"/>
              </a:ext>
            </a:extLst>
          </p:cNvPr>
          <p:cNvSpPr/>
          <p:nvPr/>
        </p:nvSpPr>
        <p:spPr>
          <a:xfrm>
            <a:off x="6182674" y="3792121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12A758A-030C-4FD6-BE86-9B28A583DCAE}"/>
              </a:ext>
            </a:extLst>
          </p:cNvPr>
          <p:cNvSpPr/>
          <p:nvPr/>
        </p:nvSpPr>
        <p:spPr>
          <a:xfrm>
            <a:off x="5844330" y="4032771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2B4A7E8-A968-41BA-99FC-D7FA18ADF629}"/>
              </a:ext>
            </a:extLst>
          </p:cNvPr>
          <p:cNvSpPr/>
          <p:nvPr/>
        </p:nvSpPr>
        <p:spPr>
          <a:xfrm>
            <a:off x="6012110" y="448415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1FE118-457E-4324-B232-B28926DABD23}"/>
              </a:ext>
            </a:extLst>
          </p:cNvPr>
          <p:cNvSpPr/>
          <p:nvPr/>
        </p:nvSpPr>
        <p:spPr>
          <a:xfrm>
            <a:off x="7007057" y="5176770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0481D7-14DE-4498-992D-3CD134AF6795}"/>
              </a:ext>
            </a:extLst>
          </p:cNvPr>
          <p:cNvSpPr/>
          <p:nvPr/>
        </p:nvSpPr>
        <p:spPr>
          <a:xfrm>
            <a:off x="6586827" y="442260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7FA47B80-80B8-44AF-9AEC-124E9B2F145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6471" y="3284077"/>
            <a:ext cx="209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2E256AD-CC8B-404C-9986-F0BF3827A516}"/>
              </a:ext>
            </a:extLst>
          </p:cNvPr>
          <p:cNvCxnSpPr>
            <a:stCxn id="7" idx="5"/>
            <a:endCxn id="16" idx="1"/>
          </p:cNvCxnSpPr>
          <p:nvPr/>
        </p:nvCxnSpPr>
        <p:spPr>
          <a:xfrm>
            <a:off x="3215822" y="4181351"/>
            <a:ext cx="23674" cy="188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687C8F0-2652-4C4C-9412-D4FBDA2ABB9F}"/>
              </a:ext>
            </a:extLst>
          </p:cNvPr>
          <p:cNvCxnSpPr>
            <a:stCxn id="10" idx="4"/>
            <a:endCxn id="16" idx="7"/>
          </p:cNvCxnSpPr>
          <p:nvPr/>
        </p:nvCxnSpPr>
        <p:spPr>
          <a:xfrm flipH="1">
            <a:off x="3387793" y="4207240"/>
            <a:ext cx="122998" cy="162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5245685-B298-4327-A496-192D78B02B21}"/>
              </a:ext>
            </a:extLst>
          </p:cNvPr>
          <p:cNvCxnSpPr>
            <a:stCxn id="16" idx="6"/>
            <a:endCxn id="11" idx="2"/>
          </p:cNvCxnSpPr>
          <p:nvPr/>
        </p:nvCxnSpPr>
        <p:spPr>
          <a:xfrm>
            <a:off x="3418507" y="4431011"/>
            <a:ext cx="192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D5F16E5-E656-4BD0-99FB-57666EF71B4D}"/>
              </a:ext>
            </a:extLst>
          </p:cNvPr>
          <p:cNvCxnSpPr>
            <a:endCxn id="13" idx="1"/>
          </p:cNvCxnSpPr>
          <p:nvPr/>
        </p:nvCxnSpPr>
        <p:spPr>
          <a:xfrm>
            <a:off x="3387793" y="4509645"/>
            <a:ext cx="48839" cy="193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73F4E0F8-44D2-4D73-80AB-1FD3C498B44A}"/>
              </a:ext>
            </a:extLst>
          </p:cNvPr>
          <p:cNvCxnSpPr>
            <a:stCxn id="14" idx="7"/>
            <a:endCxn id="16" idx="3"/>
          </p:cNvCxnSpPr>
          <p:nvPr/>
        </p:nvCxnSpPr>
        <p:spPr>
          <a:xfrm flipV="1">
            <a:off x="3178068" y="4492555"/>
            <a:ext cx="61428" cy="199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50D72F11-6988-4D5E-9CC3-45DEBD81F094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680279" y="5500535"/>
            <a:ext cx="181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D0448319-8010-473A-84D1-F9292360C9CE}"/>
              </a:ext>
            </a:extLst>
          </p:cNvPr>
          <p:cNvCxnSpPr>
            <a:cxnSpLocks/>
          </p:cNvCxnSpPr>
          <p:nvPr/>
        </p:nvCxnSpPr>
        <p:spPr>
          <a:xfrm>
            <a:off x="3088628" y="5510046"/>
            <a:ext cx="171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30E8D68-8F79-4FDD-9EEA-8D28DB179EEB}"/>
              </a:ext>
            </a:extLst>
          </p:cNvPr>
          <p:cNvCxnSpPr>
            <a:cxnSpLocks/>
          </p:cNvCxnSpPr>
          <p:nvPr/>
        </p:nvCxnSpPr>
        <p:spPr>
          <a:xfrm flipV="1">
            <a:off x="3449292" y="5512724"/>
            <a:ext cx="221152" cy="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1E311466-46EF-4A23-AB59-43D3A2C27F9E}"/>
              </a:ext>
            </a:extLst>
          </p:cNvPr>
          <p:cNvCxnSpPr>
            <a:cxnSpLocks/>
          </p:cNvCxnSpPr>
          <p:nvPr/>
        </p:nvCxnSpPr>
        <p:spPr>
          <a:xfrm>
            <a:off x="3839282" y="5499943"/>
            <a:ext cx="164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9F51FAD8-416D-4632-B06E-25AF371815FB}"/>
              </a:ext>
            </a:extLst>
          </p:cNvPr>
          <p:cNvSpPr/>
          <p:nvPr/>
        </p:nvSpPr>
        <p:spPr>
          <a:xfrm>
            <a:off x="7458606" y="5202036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195E7A31-CC82-40B3-B5D8-7FE26A03DBE6}"/>
              </a:ext>
            </a:extLst>
          </p:cNvPr>
          <p:cNvSpPr/>
          <p:nvPr/>
        </p:nvSpPr>
        <p:spPr>
          <a:xfrm>
            <a:off x="7293044" y="4862213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145CB9CB-9AEA-4D25-9486-C26433EA5836}"/>
              </a:ext>
            </a:extLst>
          </p:cNvPr>
          <p:cNvSpPr/>
          <p:nvPr/>
        </p:nvSpPr>
        <p:spPr>
          <a:xfrm>
            <a:off x="7588641" y="487915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15E58D56-089C-4D2C-AD6A-BE9E7FBE29BF}"/>
              </a:ext>
            </a:extLst>
          </p:cNvPr>
          <p:cNvSpPr/>
          <p:nvPr/>
        </p:nvSpPr>
        <p:spPr>
          <a:xfrm>
            <a:off x="7251308" y="5512724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FA6DC3F-7436-4519-811B-A32BF55C1786}"/>
              </a:ext>
            </a:extLst>
          </p:cNvPr>
          <p:cNvSpPr/>
          <p:nvPr/>
        </p:nvSpPr>
        <p:spPr>
          <a:xfrm>
            <a:off x="7588641" y="5524914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0F36A426-B888-4419-A57E-0BFB32ADAD50}"/>
              </a:ext>
            </a:extLst>
          </p:cNvPr>
          <p:cNvSpPr/>
          <p:nvPr/>
        </p:nvSpPr>
        <p:spPr>
          <a:xfrm>
            <a:off x="8041324" y="4927074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632173-03A6-4770-BA34-ADEEF2F54148}"/>
              </a:ext>
            </a:extLst>
          </p:cNvPr>
          <p:cNvSpPr/>
          <p:nvPr/>
        </p:nvSpPr>
        <p:spPr>
          <a:xfrm>
            <a:off x="8417906" y="4924678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6257E5D5-EAA9-4D9D-88D5-7EBF49E2DDDE}"/>
              </a:ext>
            </a:extLst>
          </p:cNvPr>
          <p:cNvSpPr/>
          <p:nvPr/>
        </p:nvSpPr>
        <p:spPr>
          <a:xfrm>
            <a:off x="8252500" y="4615662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4BAEB56-C08C-4FF1-8DD4-29320EBA6D71}"/>
              </a:ext>
            </a:extLst>
          </p:cNvPr>
          <p:cNvSpPr/>
          <p:nvPr/>
        </p:nvSpPr>
        <p:spPr>
          <a:xfrm>
            <a:off x="7602024" y="4335573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E188BAB5-A89A-4B4C-A066-11ABACC54450}"/>
              </a:ext>
            </a:extLst>
          </p:cNvPr>
          <p:cNvSpPr/>
          <p:nvPr/>
        </p:nvSpPr>
        <p:spPr>
          <a:xfrm>
            <a:off x="8124287" y="4305337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D3CA10B1-745A-4C3C-9B8F-4A06821E702C}"/>
              </a:ext>
            </a:extLst>
          </p:cNvPr>
          <p:cNvSpPr/>
          <p:nvPr/>
        </p:nvSpPr>
        <p:spPr>
          <a:xfrm>
            <a:off x="8434675" y="4282431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80F740E0-3D1C-496B-BE3E-E34E6EDA09B0}"/>
              </a:ext>
            </a:extLst>
          </p:cNvPr>
          <p:cNvSpPr/>
          <p:nvPr/>
        </p:nvSpPr>
        <p:spPr>
          <a:xfrm>
            <a:off x="8644400" y="2936488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454BC60-249F-49FD-80B9-08C193034E1C}"/>
              </a:ext>
            </a:extLst>
          </p:cNvPr>
          <p:cNvSpPr/>
          <p:nvPr/>
        </p:nvSpPr>
        <p:spPr>
          <a:xfrm>
            <a:off x="8875475" y="3241665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3E64742-DAAD-44D2-BE9E-4A39FE80D677}"/>
              </a:ext>
            </a:extLst>
          </p:cNvPr>
          <p:cNvSpPr/>
          <p:nvPr/>
        </p:nvSpPr>
        <p:spPr>
          <a:xfrm>
            <a:off x="8269964" y="293273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6738E73-5C32-48A5-B469-1DEAE7F40482}"/>
              </a:ext>
            </a:extLst>
          </p:cNvPr>
          <p:cNvSpPr/>
          <p:nvPr/>
        </p:nvSpPr>
        <p:spPr>
          <a:xfrm>
            <a:off x="8236567" y="3588411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E4B3ACCA-BE88-4636-92A9-F649DE5E3FE2}"/>
              </a:ext>
            </a:extLst>
          </p:cNvPr>
          <p:cNvSpPr/>
          <p:nvPr/>
        </p:nvSpPr>
        <p:spPr>
          <a:xfrm>
            <a:off x="8622263" y="357863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3DDFF60-1C18-4160-A0F6-4978EAABA710}"/>
              </a:ext>
            </a:extLst>
          </p:cNvPr>
          <p:cNvSpPr/>
          <p:nvPr/>
        </p:nvSpPr>
        <p:spPr>
          <a:xfrm>
            <a:off x="8050082" y="5444824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66C38F65-4D17-4B7B-ACFB-445A0A64FF13}"/>
              </a:ext>
            </a:extLst>
          </p:cNvPr>
          <p:cNvSpPr/>
          <p:nvPr/>
        </p:nvSpPr>
        <p:spPr>
          <a:xfrm>
            <a:off x="8668850" y="4615662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CDF4DD6-3CF4-4948-97C1-C66C6D353549}"/>
              </a:ext>
            </a:extLst>
          </p:cNvPr>
          <p:cNvSpPr/>
          <p:nvPr/>
        </p:nvSpPr>
        <p:spPr>
          <a:xfrm>
            <a:off x="6600575" y="2856344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2B0ECE7-4A9C-458C-B7E4-894AD25BBD45}"/>
              </a:ext>
            </a:extLst>
          </p:cNvPr>
          <p:cNvSpPr/>
          <p:nvPr/>
        </p:nvSpPr>
        <p:spPr>
          <a:xfrm>
            <a:off x="6606339" y="3254358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F07DB572-D35A-43D1-ADF9-E03E7804D6E9}"/>
              </a:ext>
            </a:extLst>
          </p:cNvPr>
          <p:cNvSpPr/>
          <p:nvPr/>
        </p:nvSpPr>
        <p:spPr>
          <a:xfrm>
            <a:off x="7100806" y="3263046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C768EAB-9F4B-4F50-8356-85D9427DA74E}"/>
              </a:ext>
            </a:extLst>
          </p:cNvPr>
          <p:cNvSpPr/>
          <p:nvPr/>
        </p:nvSpPr>
        <p:spPr>
          <a:xfrm>
            <a:off x="7322007" y="3576350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2A8DF07-6FE2-401C-841A-B919D26BDF70}"/>
              </a:ext>
            </a:extLst>
          </p:cNvPr>
          <p:cNvSpPr/>
          <p:nvPr/>
        </p:nvSpPr>
        <p:spPr>
          <a:xfrm>
            <a:off x="7739213" y="3574609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8D7A8A6E-A213-4C1B-A430-C33134432114}"/>
              </a:ext>
            </a:extLst>
          </p:cNvPr>
          <p:cNvSpPr/>
          <p:nvPr/>
        </p:nvSpPr>
        <p:spPr>
          <a:xfrm>
            <a:off x="7976719" y="3264238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9E6152B7-F47A-4B26-A994-AD52CF369CD7}"/>
              </a:ext>
            </a:extLst>
          </p:cNvPr>
          <p:cNvSpPr/>
          <p:nvPr/>
        </p:nvSpPr>
        <p:spPr>
          <a:xfrm>
            <a:off x="8441642" y="3264238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3A941F80-DD93-4E1C-91A4-54F925A83496}"/>
              </a:ext>
            </a:extLst>
          </p:cNvPr>
          <p:cNvSpPr/>
          <p:nvPr/>
        </p:nvSpPr>
        <p:spPr>
          <a:xfrm>
            <a:off x="7356170" y="2939733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87A7895A-675D-42BF-BA53-51C645CD3A0B}"/>
              </a:ext>
            </a:extLst>
          </p:cNvPr>
          <p:cNvSpPr/>
          <p:nvPr/>
        </p:nvSpPr>
        <p:spPr>
          <a:xfrm>
            <a:off x="7739213" y="2939733"/>
            <a:ext cx="209725" cy="17407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C5C2962-76DC-40CD-A306-244F3D21FD05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3003257" y="4431011"/>
            <a:ext cx="205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6353414A-5A29-471C-B96D-76F92B070DE9}"/>
              </a:ext>
            </a:extLst>
          </p:cNvPr>
          <p:cNvCxnSpPr/>
          <p:nvPr/>
        </p:nvCxnSpPr>
        <p:spPr>
          <a:xfrm>
            <a:off x="4004265" y="3415737"/>
            <a:ext cx="1877462" cy="2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1E79C36C-7CD1-48D3-9619-4AD14E1F81AB}"/>
              </a:ext>
            </a:extLst>
          </p:cNvPr>
          <p:cNvCxnSpPr>
            <a:stCxn id="24" idx="4"/>
          </p:cNvCxnSpPr>
          <p:nvPr/>
        </p:nvCxnSpPr>
        <p:spPr>
          <a:xfrm flipH="1">
            <a:off x="4644700" y="3284077"/>
            <a:ext cx="8392" cy="153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DC741A62-4C86-48B0-9DA7-C70058228652}"/>
              </a:ext>
            </a:extLst>
          </p:cNvPr>
          <p:cNvCxnSpPr>
            <a:stCxn id="25" idx="4"/>
          </p:cNvCxnSpPr>
          <p:nvPr/>
        </p:nvCxnSpPr>
        <p:spPr>
          <a:xfrm flipH="1">
            <a:off x="5255745" y="3269612"/>
            <a:ext cx="15331" cy="1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B68BEB54-B8CD-4F2F-9E8E-19AB4DCCA4F4}"/>
              </a:ext>
            </a:extLst>
          </p:cNvPr>
          <p:cNvCxnSpPr>
            <a:stCxn id="22" idx="0"/>
          </p:cNvCxnSpPr>
          <p:nvPr/>
        </p:nvCxnSpPr>
        <p:spPr>
          <a:xfrm flipV="1">
            <a:off x="4388837" y="3415737"/>
            <a:ext cx="23772" cy="21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4B5219F1-0C48-416D-970D-9CE902C18E7B}"/>
              </a:ext>
            </a:extLst>
          </p:cNvPr>
          <p:cNvCxnSpPr>
            <a:endCxn id="23" idx="0"/>
          </p:cNvCxnSpPr>
          <p:nvPr/>
        </p:nvCxnSpPr>
        <p:spPr>
          <a:xfrm flipH="1">
            <a:off x="4959288" y="3428430"/>
            <a:ext cx="44783" cy="206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5525514D-A3E7-45CB-8610-30E2E589B4A5}"/>
              </a:ext>
            </a:extLst>
          </p:cNvPr>
          <p:cNvCxnSpPr>
            <a:stCxn id="30" idx="0"/>
            <a:endCxn id="31" idx="3"/>
          </p:cNvCxnSpPr>
          <p:nvPr/>
        </p:nvCxnSpPr>
        <p:spPr>
          <a:xfrm flipV="1">
            <a:off x="4749563" y="5097829"/>
            <a:ext cx="148156" cy="165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A49C31C0-DB81-4DDF-884E-76777187E8E7}"/>
              </a:ext>
            </a:extLst>
          </p:cNvPr>
          <p:cNvCxnSpPr>
            <a:cxnSpLocks/>
            <a:stCxn id="31" idx="6"/>
            <a:endCxn id="26" idx="2"/>
          </p:cNvCxnSpPr>
          <p:nvPr/>
        </p:nvCxnSpPr>
        <p:spPr>
          <a:xfrm flipV="1">
            <a:off x="5076730" y="5015886"/>
            <a:ext cx="179015" cy="20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87C49C11-91E8-4F6E-9B45-C57F097B2723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5434756" y="5077430"/>
            <a:ext cx="128422" cy="21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69CD2E23-0F60-4A4E-9A19-AAAEEC7FB4EF}"/>
              </a:ext>
            </a:extLst>
          </p:cNvPr>
          <p:cNvCxnSpPr>
            <a:stCxn id="30" idx="5"/>
            <a:endCxn id="29" idx="0"/>
          </p:cNvCxnSpPr>
          <p:nvPr/>
        </p:nvCxnSpPr>
        <p:spPr>
          <a:xfrm>
            <a:off x="4823711" y="5412386"/>
            <a:ext cx="75498" cy="17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56EC91F9-6EA7-428F-BE4C-9ED05F21D1F1}"/>
              </a:ext>
            </a:extLst>
          </p:cNvPr>
          <p:cNvCxnSpPr>
            <a:cxnSpLocks/>
            <a:stCxn id="29" idx="7"/>
            <a:endCxn id="28" idx="1"/>
          </p:cNvCxnSpPr>
          <p:nvPr/>
        </p:nvCxnSpPr>
        <p:spPr>
          <a:xfrm>
            <a:off x="4973357" y="5612992"/>
            <a:ext cx="313102" cy="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6A939A81-8A08-4F6B-89D7-FEF087242DE2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5434756" y="5359484"/>
            <a:ext cx="151478" cy="261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7C9D4F8F-617D-483D-AB03-1E9E67AD7B54}"/>
              </a:ext>
            </a:extLst>
          </p:cNvPr>
          <p:cNvCxnSpPr>
            <a:stCxn id="33" idx="4"/>
            <a:endCxn id="35" idx="0"/>
          </p:cNvCxnSpPr>
          <p:nvPr/>
        </p:nvCxnSpPr>
        <p:spPr>
          <a:xfrm flipH="1">
            <a:off x="6116973" y="3966193"/>
            <a:ext cx="170564" cy="517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94266ECF-E48E-482C-B95E-D9C6D60CC158}"/>
              </a:ext>
            </a:extLst>
          </p:cNvPr>
          <p:cNvCxnSpPr>
            <a:cxnSpLocks/>
            <a:stCxn id="33" idx="5"/>
            <a:endCxn id="37" idx="1"/>
          </p:cNvCxnSpPr>
          <p:nvPr/>
        </p:nvCxnSpPr>
        <p:spPr>
          <a:xfrm>
            <a:off x="6361685" y="3940701"/>
            <a:ext cx="255856" cy="50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F1ACA0D5-FBF6-4E2F-8716-0609DF74FACB}"/>
              </a:ext>
            </a:extLst>
          </p:cNvPr>
          <p:cNvCxnSpPr>
            <a:cxnSpLocks/>
          </p:cNvCxnSpPr>
          <p:nvPr/>
        </p:nvCxnSpPr>
        <p:spPr>
          <a:xfrm flipV="1">
            <a:off x="6096000" y="4514077"/>
            <a:ext cx="544003" cy="123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5D7094AE-6EA6-46E4-B240-6FC58BD17D30}"/>
              </a:ext>
            </a:extLst>
          </p:cNvPr>
          <p:cNvCxnSpPr>
            <a:stCxn id="34" idx="7"/>
            <a:endCxn id="33" idx="3"/>
          </p:cNvCxnSpPr>
          <p:nvPr/>
        </p:nvCxnSpPr>
        <p:spPr>
          <a:xfrm flipV="1">
            <a:off x="6023341" y="3940701"/>
            <a:ext cx="190047" cy="117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535F78BD-8684-474A-A40E-2B169B1B115A}"/>
              </a:ext>
            </a:extLst>
          </p:cNvPr>
          <p:cNvCxnSpPr>
            <a:stCxn id="34" idx="4"/>
            <a:endCxn id="35" idx="2"/>
          </p:cNvCxnSpPr>
          <p:nvPr/>
        </p:nvCxnSpPr>
        <p:spPr>
          <a:xfrm>
            <a:off x="5949193" y="4206843"/>
            <a:ext cx="62917" cy="364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C1D5DCE1-7AAE-4AED-9E1A-1C96E1778195}"/>
              </a:ext>
            </a:extLst>
          </p:cNvPr>
          <p:cNvCxnSpPr>
            <a:stCxn id="33" idx="6"/>
            <a:endCxn id="32" idx="4"/>
          </p:cNvCxnSpPr>
          <p:nvPr/>
        </p:nvCxnSpPr>
        <p:spPr>
          <a:xfrm>
            <a:off x="6392399" y="3879157"/>
            <a:ext cx="583744" cy="32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AF0747DD-1B19-438C-8EB8-7C3FA41026C2}"/>
              </a:ext>
            </a:extLst>
          </p:cNvPr>
          <p:cNvCxnSpPr>
            <a:stCxn id="37" idx="7"/>
            <a:endCxn id="32" idx="4"/>
          </p:cNvCxnSpPr>
          <p:nvPr/>
        </p:nvCxnSpPr>
        <p:spPr>
          <a:xfrm flipV="1">
            <a:off x="6765838" y="4206843"/>
            <a:ext cx="210305" cy="241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CB368D98-5731-4631-AA49-8F31A0928494}"/>
              </a:ext>
            </a:extLst>
          </p:cNvPr>
          <p:cNvCxnSpPr/>
          <p:nvPr/>
        </p:nvCxnSpPr>
        <p:spPr>
          <a:xfrm>
            <a:off x="7948938" y="4206843"/>
            <a:ext cx="11688" cy="1866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9855CC38-B7B6-4BFB-BAAE-DF56F05C448D}"/>
              </a:ext>
            </a:extLst>
          </p:cNvPr>
          <p:cNvCxnSpPr>
            <a:endCxn id="82" idx="2"/>
          </p:cNvCxnSpPr>
          <p:nvPr/>
        </p:nvCxnSpPr>
        <p:spPr>
          <a:xfrm>
            <a:off x="7972257" y="5524914"/>
            <a:ext cx="77825" cy="6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DE2CCC2E-4BA8-4FB7-94B0-C90747319822}"/>
              </a:ext>
            </a:extLst>
          </p:cNvPr>
          <p:cNvCxnSpPr>
            <a:stCxn id="66" idx="6"/>
          </p:cNvCxnSpPr>
          <p:nvPr/>
        </p:nvCxnSpPr>
        <p:spPr>
          <a:xfrm>
            <a:off x="7668331" y="5289072"/>
            <a:ext cx="303926" cy="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DA29A61D-6D22-4386-BD11-8342CFC41908}"/>
              </a:ext>
            </a:extLst>
          </p:cNvPr>
          <p:cNvCxnSpPr>
            <a:stCxn id="66" idx="0"/>
            <a:endCxn id="68" idx="3"/>
          </p:cNvCxnSpPr>
          <p:nvPr/>
        </p:nvCxnSpPr>
        <p:spPr>
          <a:xfrm flipV="1">
            <a:off x="7563469" y="5027739"/>
            <a:ext cx="55886" cy="174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reto 161">
            <a:extLst>
              <a:ext uri="{FF2B5EF4-FFF2-40B4-BE49-F238E27FC236}">
                <a16:creationId xmlns:a16="http://schemas.microsoft.com/office/drawing/2014/main" id="{3131E8CC-CD67-4744-8F74-857E71055A86}"/>
              </a:ext>
            </a:extLst>
          </p:cNvPr>
          <p:cNvCxnSpPr>
            <a:stCxn id="67" idx="4"/>
            <a:endCxn id="66" idx="1"/>
          </p:cNvCxnSpPr>
          <p:nvPr/>
        </p:nvCxnSpPr>
        <p:spPr>
          <a:xfrm>
            <a:off x="7397907" y="5036285"/>
            <a:ext cx="91413" cy="19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A512AB4C-3D83-4C09-9317-0356B51DF407}"/>
              </a:ext>
            </a:extLst>
          </p:cNvPr>
          <p:cNvCxnSpPr>
            <a:stCxn id="36" idx="6"/>
            <a:endCxn id="66" idx="2"/>
          </p:cNvCxnSpPr>
          <p:nvPr/>
        </p:nvCxnSpPr>
        <p:spPr>
          <a:xfrm>
            <a:off x="7216782" y="5263806"/>
            <a:ext cx="241824" cy="25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81CC4B08-D41A-48B2-B1A2-C27AD681B730}"/>
              </a:ext>
            </a:extLst>
          </p:cNvPr>
          <p:cNvCxnSpPr>
            <a:stCxn id="69" idx="7"/>
            <a:endCxn id="66" idx="4"/>
          </p:cNvCxnSpPr>
          <p:nvPr/>
        </p:nvCxnSpPr>
        <p:spPr>
          <a:xfrm flipV="1">
            <a:off x="7430319" y="5376108"/>
            <a:ext cx="133150" cy="162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49CC0D98-00FA-48A0-A239-63692C18054F}"/>
              </a:ext>
            </a:extLst>
          </p:cNvPr>
          <p:cNvCxnSpPr>
            <a:stCxn id="70" idx="1"/>
            <a:endCxn id="66" idx="4"/>
          </p:cNvCxnSpPr>
          <p:nvPr/>
        </p:nvCxnSpPr>
        <p:spPr>
          <a:xfrm flipH="1" flipV="1">
            <a:off x="7563469" y="5376108"/>
            <a:ext cx="55886" cy="174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32CFBFFC-D870-491D-A995-F22000969D06}"/>
              </a:ext>
            </a:extLst>
          </p:cNvPr>
          <p:cNvCxnSpPr>
            <a:stCxn id="74" idx="6"/>
          </p:cNvCxnSpPr>
          <p:nvPr/>
        </p:nvCxnSpPr>
        <p:spPr>
          <a:xfrm>
            <a:off x="7811749" y="4422609"/>
            <a:ext cx="148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to 171">
            <a:extLst>
              <a:ext uri="{FF2B5EF4-FFF2-40B4-BE49-F238E27FC236}">
                <a16:creationId xmlns:a16="http://schemas.microsoft.com/office/drawing/2014/main" id="{2C72FF32-3AFE-4D29-A525-1A4E988D94C2}"/>
              </a:ext>
            </a:extLst>
          </p:cNvPr>
          <p:cNvCxnSpPr>
            <a:endCxn id="73" idx="2"/>
          </p:cNvCxnSpPr>
          <p:nvPr/>
        </p:nvCxnSpPr>
        <p:spPr>
          <a:xfrm>
            <a:off x="7960626" y="4692157"/>
            <a:ext cx="291874" cy="1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92CF0F-0DB3-4D8B-8B61-A79739D2597E}"/>
              </a:ext>
            </a:extLst>
          </p:cNvPr>
          <p:cNvCxnSpPr>
            <a:stCxn id="87" idx="6"/>
            <a:endCxn id="88" idx="2"/>
          </p:cNvCxnSpPr>
          <p:nvPr/>
        </p:nvCxnSpPr>
        <p:spPr>
          <a:xfrm flipV="1">
            <a:off x="7531732" y="3661645"/>
            <a:ext cx="207481" cy="1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3C2396D9-E17F-43A7-9AC8-CDD456A17DF5}"/>
              </a:ext>
            </a:extLst>
          </p:cNvPr>
          <p:cNvCxnSpPr>
            <a:stCxn id="84" idx="4"/>
            <a:endCxn id="85" idx="0"/>
          </p:cNvCxnSpPr>
          <p:nvPr/>
        </p:nvCxnSpPr>
        <p:spPr>
          <a:xfrm>
            <a:off x="6705438" y="3030416"/>
            <a:ext cx="5764" cy="22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295D78B2-AE6B-4AB4-BCF6-9729CA8FB70C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6816064" y="3341394"/>
            <a:ext cx="284742" cy="8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93F9A6A2-D432-415B-9DC9-98C99C9F6EC7}"/>
              </a:ext>
            </a:extLst>
          </p:cNvPr>
          <p:cNvCxnSpPr>
            <a:stCxn id="86" idx="7"/>
            <a:endCxn id="91" idx="3"/>
          </p:cNvCxnSpPr>
          <p:nvPr/>
        </p:nvCxnSpPr>
        <p:spPr>
          <a:xfrm flipV="1">
            <a:off x="7279817" y="3088313"/>
            <a:ext cx="107067" cy="20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2A52EA2B-8FF5-4164-B3FF-59E903BC292D}"/>
              </a:ext>
            </a:extLst>
          </p:cNvPr>
          <p:cNvCxnSpPr>
            <a:stCxn id="91" idx="6"/>
            <a:endCxn id="92" idx="2"/>
          </p:cNvCxnSpPr>
          <p:nvPr/>
        </p:nvCxnSpPr>
        <p:spPr>
          <a:xfrm>
            <a:off x="7565895" y="3026769"/>
            <a:ext cx="173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6927266E-294A-4927-88B5-895FB2737761}"/>
              </a:ext>
            </a:extLst>
          </p:cNvPr>
          <p:cNvCxnSpPr>
            <a:stCxn id="86" idx="5"/>
            <a:endCxn id="87" idx="1"/>
          </p:cNvCxnSpPr>
          <p:nvPr/>
        </p:nvCxnSpPr>
        <p:spPr>
          <a:xfrm>
            <a:off x="7279817" y="3411626"/>
            <a:ext cx="72904" cy="19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ector reto 191">
            <a:extLst>
              <a:ext uri="{FF2B5EF4-FFF2-40B4-BE49-F238E27FC236}">
                <a16:creationId xmlns:a16="http://schemas.microsoft.com/office/drawing/2014/main" id="{54A49964-B7C4-4C88-A481-BD559E320ADE}"/>
              </a:ext>
            </a:extLst>
          </p:cNvPr>
          <p:cNvCxnSpPr>
            <a:stCxn id="73" idx="3"/>
            <a:endCxn id="71" idx="7"/>
          </p:cNvCxnSpPr>
          <p:nvPr/>
        </p:nvCxnSpPr>
        <p:spPr>
          <a:xfrm flipH="1">
            <a:off x="8220335" y="4764242"/>
            <a:ext cx="62879" cy="188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A052F6B8-8DE1-4609-99AB-C77828D47AC7}"/>
              </a:ext>
            </a:extLst>
          </p:cNvPr>
          <p:cNvCxnSpPr>
            <a:stCxn id="73" idx="5"/>
            <a:endCxn id="72" idx="1"/>
          </p:cNvCxnSpPr>
          <p:nvPr/>
        </p:nvCxnSpPr>
        <p:spPr>
          <a:xfrm>
            <a:off x="8431511" y="4764242"/>
            <a:ext cx="17109" cy="185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C1BDFC81-A411-4CF8-9B41-2A532A7DA8EC}"/>
              </a:ext>
            </a:extLst>
          </p:cNvPr>
          <p:cNvCxnSpPr>
            <a:stCxn id="73" idx="6"/>
            <a:endCxn id="83" idx="2"/>
          </p:cNvCxnSpPr>
          <p:nvPr/>
        </p:nvCxnSpPr>
        <p:spPr>
          <a:xfrm>
            <a:off x="8462225" y="4702698"/>
            <a:ext cx="206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F41A5A9C-D8F8-4D35-9E72-00C5010E1F51}"/>
              </a:ext>
            </a:extLst>
          </p:cNvPr>
          <p:cNvCxnSpPr>
            <a:stCxn id="73" idx="1"/>
            <a:endCxn id="75" idx="4"/>
          </p:cNvCxnSpPr>
          <p:nvPr/>
        </p:nvCxnSpPr>
        <p:spPr>
          <a:xfrm flipH="1" flipV="1">
            <a:off x="8229150" y="4479409"/>
            <a:ext cx="54064" cy="161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C4958F16-92A0-442F-8B93-8E577E18A7F1}"/>
              </a:ext>
            </a:extLst>
          </p:cNvPr>
          <p:cNvCxnSpPr>
            <a:cxnSpLocks/>
            <a:stCxn id="73" idx="7"/>
            <a:endCxn id="76" idx="3"/>
          </p:cNvCxnSpPr>
          <p:nvPr/>
        </p:nvCxnSpPr>
        <p:spPr>
          <a:xfrm flipV="1">
            <a:off x="8431511" y="4431011"/>
            <a:ext cx="33878" cy="210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74F502E-5125-4F24-B70D-C5BA3C509E7D}"/>
              </a:ext>
            </a:extLst>
          </p:cNvPr>
          <p:cNvCxnSpPr>
            <a:stCxn id="88" idx="7"/>
            <a:endCxn id="89" idx="3"/>
          </p:cNvCxnSpPr>
          <p:nvPr/>
        </p:nvCxnSpPr>
        <p:spPr>
          <a:xfrm flipV="1">
            <a:off x="7918224" y="3412818"/>
            <a:ext cx="89209" cy="187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5C07F123-C1AB-4D64-87DA-15251209FB64}"/>
              </a:ext>
            </a:extLst>
          </p:cNvPr>
          <p:cNvCxnSpPr>
            <a:stCxn id="92" idx="5"/>
            <a:endCxn id="89" idx="0"/>
          </p:cNvCxnSpPr>
          <p:nvPr/>
        </p:nvCxnSpPr>
        <p:spPr>
          <a:xfrm>
            <a:off x="7918224" y="3088313"/>
            <a:ext cx="163358" cy="17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reto 206">
            <a:extLst>
              <a:ext uri="{FF2B5EF4-FFF2-40B4-BE49-F238E27FC236}">
                <a16:creationId xmlns:a16="http://schemas.microsoft.com/office/drawing/2014/main" id="{03340DC1-9AC7-45D2-9CD1-704EDAAB315D}"/>
              </a:ext>
            </a:extLst>
          </p:cNvPr>
          <p:cNvCxnSpPr>
            <a:stCxn id="89" idx="6"/>
            <a:endCxn id="90" idx="2"/>
          </p:cNvCxnSpPr>
          <p:nvPr/>
        </p:nvCxnSpPr>
        <p:spPr>
          <a:xfrm>
            <a:off x="8186444" y="3351274"/>
            <a:ext cx="255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1737E35C-ED66-49BB-89A1-11C23FBDECF6}"/>
              </a:ext>
            </a:extLst>
          </p:cNvPr>
          <p:cNvCxnSpPr>
            <a:stCxn id="79" idx="5"/>
            <a:endCxn id="90" idx="0"/>
          </p:cNvCxnSpPr>
          <p:nvPr/>
        </p:nvCxnSpPr>
        <p:spPr>
          <a:xfrm>
            <a:off x="8448975" y="3081319"/>
            <a:ext cx="97530" cy="182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E908D851-2006-4C3C-A990-6C3F47747C01}"/>
              </a:ext>
            </a:extLst>
          </p:cNvPr>
          <p:cNvCxnSpPr>
            <a:cxnSpLocks/>
            <a:stCxn id="90" idx="3"/>
            <a:endCxn id="80" idx="0"/>
          </p:cNvCxnSpPr>
          <p:nvPr/>
        </p:nvCxnSpPr>
        <p:spPr>
          <a:xfrm flipH="1">
            <a:off x="8341430" y="3412818"/>
            <a:ext cx="130926" cy="175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ector reto 213">
            <a:extLst>
              <a:ext uri="{FF2B5EF4-FFF2-40B4-BE49-F238E27FC236}">
                <a16:creationId xmlns:a16="http://schemas.microsoft.com/office/drawing/2014/main" id="{527D6F07-EE66-453E-9EF4-941D673284DE}"/>
              </a:ext>
            </a:extLst>
          </p:cNvPr>
          <p:cNvCxnSpPr>
            <a:stCxn id="90" idx="6"/>
            <a:endCxn id="81" idx="0"/>
          </p:cNvCxnSpPr>
          <p:nvPr/>
        </p:nvCxnSpPr>
        <p:spPr>
          <a:xfrm>
            <a:off x="8651367" y="3351274"/>
            <a:ext cx="75759" cy="227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316B2658-F605-4DB0-B9C3-4409A5D4382D}"/>
              </a:ext>
            </a:extLst>
          </p:cNvPr>
          <p:cNvCxnSpPr>
            <a:stCxn id="90" idx="6"/>
            <a:endCxn id="78" idx="2"/>
          </p:cNvCxnSpPr>
          <p:nvPr/>
        </p:nvCxnSpPr>
        <p:spPr>
          <a:xfrm flipV="1">
            <a:off x="8651367" y="3328701"/>
            <a:ext cx="224108" cy="22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Conector reto 217">
            <a:extLst>
              <a:ext uri="{FF2B5EF4-FFF2-40B4-BE49-F238E27FC236}">
                <a16:creationId xmlns:a16="http://schemas.microsoft.com/office/drawing/2014/main" id="{6DFFFBE6-EA54-403A-AD6C-5B3E431AC058}"/>
              </a:ext>
            </a:extLst>
          </p:cNvPr>
          <p:cNvCxnSpPr>
            <a:stCxn id="90" idx="7"/>
            <a:endCxn id="77" idx="3"/>
          </p:cNvCxnSpPr>
          <p:nvPr/>
        </p:nvCxnSpPr>
        <p:spPr>
          <a:xfrm flipV="1">
            <a:off x="8620653" y="3085068"/>
            <a:ext cx="54461" cy="204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4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EA1D-8EAD-44A5-B843-80CB1921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67DC8-6B34-4C99-B10F-8C0056F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examinar os conceitos básicos da rede, há três tipos de equipamentos que sempre vão ser utilizados: switches, roteadores e </a:t>
            </a:r>
            <a:r>
              <a:rPr lang="pt-BR" dirty="0" err="1"/>
              <a:t>access</a:t>
            </a:r>
            <a:r>
              <a:rPr lang="pt-BR" dirty="0"/>
              <a:t> points.</a:t>
            </a:r>
          </a:p>
          <a:p>
            <a:r>
              <a:rPr lang="pt-BR" dirty="0"/>
              <a:t> Esses dispositivos são os elementos básicos das redes, que permitem que os diferentes equipamentos conectados a ela comuniquem-se entre si e com outras redes</a:t>
            </a:r>
          </a:p>
        </p:txBody>
      </p:sp>
    </p:spTree>
    <p:extLst>
      <p:ext uri="{BB962C8B-B14F-4D97-AF65-F5344CB8AC3E}">
        <p14:creationId xmlns:p14="http://schemas.microsoft.com/office/powerpoint/2010/main" val="9507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EF759-40C6-4B03-92BE-58420CF1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de circuitos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80098-5369-4F46-9436-420CBB12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comutação de circuitos usa meio físico dedicado (implica recursos dedicados por conexão e, por outro lado, na limitação de quantos usuários podem reservar o meio)</a:t>
            </a:r>
          </a:p>
          <a:p>
            <a:r>
              <a:rPr lang="pt-BR" dirty="0"/>
              <a:t>A comutação de circuitos </a:t>
            </a:r>
            <a:r>
              <a:rPr lang="pt-BR" b="1" dirty="0"/>
              <a:t>é uma tecnologia utilizada para transferir dados</a:t>
            </a:r>
            <a:r>
              <a:rPr lang="pt-BR" dirty="0"/>
              <a:t>. Na comutação de circuitos, pelo menos dois nós de rede estabelecem e mantêm uma conexão direta temporária. A comutação de circuitos usa o canal ou circuito dedicado de comunicações durante a conexão para trocar informações</a:t>
            </a:r>
          </a:p>
        </p:txBody>
      </p:sp>
    </p:spTree>
    <p:extLst>
      <p:ext uri="{BB962C8B-B14F-4D97-AF65-F5344CB8AC3E}">
        <p14:creationId xmlns:p14="http://schemas.microsoft.com/office/powerpoint/2010/main" val="48339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217CC-02EB-4BE0-900D-C1DA850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de pacotes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EF681-67F6-478A-A2B2-C198466F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comutação de pacotes é a técnica que envia uma mensagem de dados dividida em pequenas unidades chamadas de pacotes</a:t>
            </a:r>
          </a:p>
          <a:p>
            <a:r>
              <a:rPr lang="pt-BR" dirty="0"/>
              <a:t>A comutação de pacotes tem a vantagem de </a:t>
            </a:r>
            <a:r>
              <a:rPr lang="pt-BR" b="1" dirty="0"/>
              <a:t>utilizar melhor a taxa de transmissão disponível</a:t>
            </a:r>
            <a:r>
              <a:rPr lang="pt-BR" dirty="0"/>
              <a:t>. Como não são utilizadas técnicas de multiplexação, a taxa total não é dividida entre canais ou slots</a:t>
            </a:r>
          </a:p>
          <a:p>
            <a:r>
              <a:rPr lang="pt-BR" dirty="0"/>
              <a:t>A comutação de pacotes é um paradigma de comunicação de dados em que pacotes são individualmente encaminhados entre os nós da rede através de ligações de dados tipicamente partilhadas por outros nós</a:t>
            </a:r>
          </a:p>
        </p:txBody>
      </p:sp>
    </p:spTree>
    <p:extLst>
      <p:ext uri="{BB962C8B-B14F-4D97-AF65-F5344CB8AC3E}">
        <p14:creationId xmlns:p14="http://schemas.microsoft.com/office/powerpoint/2010/main" val="320879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3EF4-2C8D-4FC0-9BE4-0B8A291D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AFDDFC-2F15-40D2-B516-F91F4E12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é um conjunto de informações, decisões, normas e de regras definidas a partir de um ato oficial. Como uma audiência, uma conferência ou uma negociação, por exemplo. A palavra protocolo, na verdade, acaba abrangendo um conjunto de significados bem extenso</a:t>
            </a:r>
          </a:p>
          <a:p>
            <a:r>
              <a:rPr lang="pt-BR" dirty="0"/>
              <a:t>Conjunto de regras, padrões e especificações técnicas que regulam a transmissão de dados entre computadores por meio de programas específicos, permitindo a detecção e correção de erros; protocolo de transmissão de dados</a:t>
            </a:r>
          </a:p>
        </p:txBody>
      </p:sp>
    </p:spTree>
    <p:extLst>
      <p:ext uri="{BB962C8B-B14F-4D97-AF65-F5344CB8AC3E}">
        <p14:creationId xmlns:p14="http://schemas.microsoft.com/office/powerpoint/2010/main" val="361882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4A43E-8D1E-4F29-B7C4-E4804AD4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592"/>
            <a:ext cx="10058400" cy="1371600"/>
          </a:xfrm>
        </p:spPr>
        <p:txBody>
          <a:bodyPr>
            <a:normAutofit/>
          </a:bodyPr>
          <a:lstStyle/>
          <a:p>
            <a:r>
              <a:rPr lang="pt-BR" dirty="0"/>
              <a:t>Conceitos de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9D53F-C42E-4C62-A736-EC21B5F1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911" y="1615297"/>
            <a:ext cx="10058400" cy="1646759"/>
          </a:xfrm>
        </p:spPr>
        <p:txBody>
          <a:bodyPr>
            <a:normAutofit fontScale="92500"/>
          </a:bodyPr>
          <a:lstStyle/>
          <a:p>
            <a:r>
              <a:rPr lang="pt-BR" dirty="0"/>
              <a:t>Camada 1 - Física. Camada 2 - Enlace ou Ligação. Camada 3 - Rede. Camada 4 – Transporte</a:t>
            </a:r>
          </a:p>
          <a:p>
            <a:r>
              <a:rPr lang="pt-BR" dirty="0"/>
              <a:t>A “camada de rede” é a parte do processo de comunicação da internet no qual essas conexões ocorrem, enviando pacotes de dados entre diferentes redes</a:t>
            </a:r>
          </a:p>
          <a:p>
            <a:r>
              <a:rPr lang="pt-BR" dirty="0"/>
              <a:t>Camada, protocolo, </a:t>
            </a:r>
            <a:r>
              <a:rPr lang="pt-BR" dirty="0" err="1"/>
              <a:t>transporte,rede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0C4B17-23B0-4955-8A18-933708735B91}"/>
              </a:ext>
            </a:extLst>
          </p:cNvPr>
          <p:cNvSpPr/>
          <p:nvPr/>
        </p:nvSpPr>
        <p:spPr>
          <a:xfrm>
            <a:off x="2340525" y="5998545"/>
            <a:ext cx="159390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Física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DB8245-969B-44FB-B4C9-A696C0B55148}"/>
              </a:ext>
            </a:extLst>
          </p:cNvPr>
          <p:cNvSpPr/>
          <p:nvPr/>
        </p:nvSpPr>
        <p:spPr>
          <a:xfrm>
            <a:off x="2340528" y="5327009"/>
            <a:ext cx="159390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Ligação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41283D0-F79E-4335-84E3-E06B33A1B10D}"/>
              </a:ext>
            </a:extLst>
          </p:cNvPr>
          <p:cNvSpPr/>
          <p:nvPr/>
        </p:nvSpPr>
        <p:spPr>
          <a:xfrm>
            <a:off x="2340528" y="4655473"/>
            <a:ext cx="159390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0DF5AA-1588-440B-B0E7-7A0097657DFB}"/>
              </a:ext>
            </a:extLst>
          </p:cNvPr>
          <p:cNvSpPr/>
          <p:nvPr/>
        </p:nvSpPr>
        <p:spPr>
          <a:xfrm>
            <a:off x="2340525" y="3986236"/>
            <a:ext cx="159390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AB060C-69EC-4A88-8372-C2577BEF0FC6}"/>
              </a:ext>
            </a:extLst>
          </p:cNvPr>
          <p:cNvSpPr/>
          <p:nvPr/>
        </p:nvSpPr>
        <p:spPr>
          <a:xfrm>
            <a:off x="2340526" y="3291418"/>
            <a:ext cx="1593910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Sessão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057B98-4DC8-4576-9454-69FB2F38713E}"/>
              </a:ext>
            </a:extLst>
          </p:cNvPr>
          <p:cNvSpPr/>
          <p:nvPr/>
        </p:nvSpPr>
        <p:spPr>
          <a:xfrm>
            <a:off x="5092117" y="3878648"/>
            <a:ext cx="159390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F7CC7C-A750-4A02-AA60-9AAD3AB12415}"/>
              </a:ext>
            </a:extLst>
          </p:cNvPr>
          <p:cNvSpPr/>
          <p:nvPr/>
        </p:nvSpPr>
        <p:spPr>
          <a:xfrm>
            <a:off x="5092115" y="4655473"/>
            <a:ext cx="159390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Apresentação </a:t>
            </a:r>
          </a:p>
        </p:txBody>
      </p:sp>
    </p:spTree>
    <p:extLst>
      <p:ext uri="{BB962C8B-B14F-4D97-AF65-F5344CB8AC3E}">
        <p14:creationId xmlns:p14="http://schemas.microsoft.com/office/powerpoint/2010/main" val="360511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A4DEE-56C3-4742-BDD4-4E5AB91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OSI e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97E7D-64AC-4F92-A696-163613FA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OSI (Sistemas Abertos de Interconexão) consiste em um padrão para os protocolos de rede. Simplificando ainda mais, ele determina quais regras de comunicação devem ser seguidas para a conexão entre dois ou mais computadores.</a:t>
            </a:r>
          </a:p>
          <a:p>
            <a:r>
              <a:rPr lang="pt-BR" dirty="0"/>
              <a:t> Modelo TCP/IP abrange muitos protocolos de internet, que definem como os dados são endereçados e enviados pela internet. Certos protocolos de internet comuns incluem o HTTP, FTP e SMTP, e ambos são usados com a frequência em conjunto com o TCP/1P</a:t>
            </a:r>
          </a:p>
        </p:txBody>
      </p:sp>
    </p:spTree>
    <p:extLst>
      <p:ext uri="{BB962C8B-B14F-4D97-AF65-F5344CB8AC3E}">
        <p14:creationId xmlns:p14="http://schemas.microsoft.com/office/powerpoint/2010/main" val="224147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F7B8D-812C-452D-9945-4770C665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4050"/>
            <a:ext cx="10058400" cy="660144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Modelos OSI e TCP/IP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  </a:t>
            </a:r>
            <a:r>
              <a:rPr lang="pt-BR" sz="3600" dirty="0"/>
              <a:t>OSI                       TCP/IP</a:t>
            </a:r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C9B92485-1631-47BF-898B-50CD626D9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38647"/>
              </p:ext>
            </p:extLst>
          </p:nvPr>
        </p:nvGraphicFramePr>
        <p:xfrm>
          <a:off x="1066800" y="2485844"/>
          <a:ext cx="10058400" cy="3545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0645ADBA-3748-4AB8-8F2B-3DD5D3FEC2B3}"/>
              </a:ext>
            </a:extLst>
          </p:cNvPr>
          <p:cNvSpPr/>
          <p:nvPr/>
        </p:nvSpPr>
        <p:spPr>
          <a:xfrm>
            <a:off x="1736436" y="5477164"/>
            <a:ext cx="1588655" cy="5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Fisico</a:t>
            </a:r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67D7DE-C6F3-48C5-BE3C-1E555ED9C8EA}"/>
              </a:ext>
            </a:extLst>
          </p:cNvPr>
          <p:cNvSpPr/>
          <p:nvPr/>
        </p:nvSpPr>
        <p:spPr>
          <a:xfrm>
            <a:off x="1736436" y="4895273"/>
            <a:ext cx="1588655" cy="57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Enlace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4DFD0F-3CCA-41CD-8ACC-CA9416A4D49A}"/>
              </a:ext>
            </a:extLst>
          </p:cNvPr>
          <p:cNvSpPr/>
          <p:nvPr/>
        </p:nvSpPr>
        <p:spPr>
          <a:xfrm>
            <a:off x="1736436" y="4128655"/>
            <a:ext cx="1588655" cy="762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0074EC2-88C5-4BD0-B90A-7A0E567DB385}"/>
              </a:ext>
            </a:extLst>
          </p:cNvPr>
          <p:cNvSpPr/>
          <p:nvPr/>
        </p:nvSpPr>
        <p:spPr>
          <a:xfrm>
            <a:off x="1736436" y="3731491"/>
            <a:ext cx="1588655" cy="3934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Transpote</a:t>
            </a:r>
            <a:r>
              <a:rPr lang="pt-BR" dirty="0"/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C53FB4-1ED6-40D0-A69B-FA6478908C34}"/>
              </a:ext>
            </a:extLst>
          </p:cNvPr>
          <p:cNvSpPr/>
          <p:nvPr/>
        </p:nvSpPr>
        <p:spPr>
          <a:xfrm>
            <a:off x="1736435" y="3362037"/>
            <a:ext cx="1588655" cy="365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Sessao</a:t>
            </a:r>
            <a:r>
              <a:rPr lang="pt-BR" dirty="0"/>
              <a:t> 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AE3B21-5886-4415-9E4F-4A12291DC870}"/>
              </a:ext>
            </a:extLst>
          </p:cNvPr>
          <p:cNvSpPr/>
          <p:nvPr/>
        </p:nvSpPr>
        <p:spPr>
          <a:xfrm>
            <a:off x="1736437" y="2937164"/>
            <a:ext cx="1588654" cy="421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Apresentaçao</a:t>
            </a:r>
            <a:endParaRPr lang="pt-BR" sz="14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5058B6-13B0-4E0C-BA13-B5652F98A099}"/>
              </a:ext>
            </a:extLst>
          </p:cNvPr>
          <p:cNvSpPr/>
          <p:nvPr/>
        </p:nvSpPr>
        <p:spPr>
          <a:xfrm>
            <a:off x="1736436" y="2521527"/>
            <a:ext cx="1588655" cy="4211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Aplicaçao</a:t>
            </a:r>
            <a:r>
              <a:rPr lang="pt-BR" dirty="0"/>
              <a:t>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AD89EA-55CE-41A1-B467-F5A0CBBAD71E}"/>
              </a:ext>
            </a:extLst>
          </p:cNvPr>
          <p:cNvSpPr/>
          <p:nvPr/>
        </p:nvSpPr>
        <p:spPr>
          <a:xfrm>
            <a:off x="4839611" y="4905166"/>
            <a:ext cx="1728458" cy="1126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Fisico</a:t>
            </a:r>
            <a:r>
              <a:rPr lang="pt-BR" dirty="0"/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D019226-2823-4C6A-ACF6-18A06186518A}"/>
              </a:ext>
            </a:extLst>
          </p:cNvPr>
          <p:cNvSpPr/>
          <p:nvPr/>
        </p:nvSpPr>
        <p:spPr>
          <a:xfrm>
            <a:off x="4839611" y="4498108"/>
            <a:ext cx="1728445" cy="39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Interface de rede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B4938EB-55B5-4AE7-9E06-85F0B4EB6C7A}"/>
              </a:ext>
            </a:extLst>
          </p:cNvPr>
          <p:cNvSpPr/>
          <p:nvPr/>
        </p:nvSpPr>
        <p:spPr>
          <a:xfrm>
            <a:off x="4839622" y="4118227"/>
            <a:ext cx="1728445" cy="3934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Inter-rede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0ADDD14-FD1A-4945-A3EB-2578FAAB3613}"/>
              </a:ext>
            </a:extLst>
          </p:cNvPr>
          <p:cNvSpPr/>
          <p:nvPr/>
        </p:nvSpPr>
        <p:spPr>
          <a:xfrm>
            <a:off x="4839623" y="3727797"/>
            <a:ext cx="1728443" cy="397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ACDC37A-C977-4B27-85D5-E281E91D1A30}"/>
              </a:ext>
            </a:extLst>
          </p:cNvPr>
          <p:cNvSpPr/>
          <p:nvPr/>
        </p:nvSpPr>
        <p:spPr>
          <a:xfrm>
            <a:off x="4839624" y="2485844"/>
            <a:ext cx="1728441" cy="1245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 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F4A365-71BA-43A1-9370-DF2B9579DC22}"/>
              </a:ext>
            </a:extLst>
          </p:cNvPr>
          <p:cNvCxnSpPr/>
          <p:nvPr/>
        </p:nvCxnSpPr>
        <p:spPr>
          <a:xfrm flipH="1" flipV="1">
            <a:off x="3218135" y="4884844"/>
            <a:ext cx="1621476" cy="1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82B7142-BA70-45C6-B0C8-73BB26477E77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3325091" y="4510117"/>
            <a:ext cx="1514520" cy="1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7755F1B-2DAE-4817-8062-42B23D03139B}"/>
              </a:ext>
            </a:extLst>
          </p:cNvPr>
          <p:cNvCxnSpPr/>
          <p:nvPr/>
        </p:nvCxnSpPr>
        <p:spPr>
          <a:xfrm flipH="1" flipV="1">
            <a:off x="3218135" y="4118107"/>
            <a:ext cx="1621476" cy="20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999D4E0-7B98-4615-9378-9707262234E0}"/>
              </a:ext>
            </a:extLst>
          </p:cNvPr>
          <p:cNvCxnSpPr>
            <a:cxnSpLocks/>
          </p:cNvCxnSpPr>
          <p:nvPr/>
        </p:nvCxnSpPr>
        <p:spPr>
          <a:xfrm flipH="1" flipV="1">
            <a:off x="3218135" y="3738223"/>
            <a:ext cx="1621476" cy="13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2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1B5E0-5445-4F60-801B-46848A1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26E5B-B128-45E5-B72C-16A1489B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começou por volta de 1960, quando a comunicação se dava pela rede telefônica. Nesse período, foram desenvolvidos micro e minicomputadores de bom desempenho. Mas faltava um meio para unir essas máquinas e crescia a necessidade de compartilhar informações entre usuários de diferentes regiões</a:t>
            </a:r>
          </a:p>
          <a:p>
            <a:r>
              <a:rPr lang="pt-BR" dirty="0"/>
              <a:t>Tim Berners-Lee, é o maior responsável por revolucionar a internet. Ele é o responsável por criar a World </a:t>
            </a:r>
            <a:r>
              <a:rPr lang="pt-BR" dirty="0" err="1"/>
              <a:t>Wide</a:t>
            </a:r>
            <a:r>
              <a:rPr lang="pt-BR" dirty="0"/>
              <a:t> Web (</a:t>
            </a:r>
            <a:r>
              <a:rPr lang="pt-BR" dirty="0" err="1"/>
              <a:t>www</a:t>
            </a:r>
            <a:r>
              <a:rPr lang="pt-BR" dirty="0"/>
              <a:t>, as três letrinhas que você digita no navegador para acessar um site)</a:t>
            </a:r>
          </a:p>
          <a:p>
            <a:r>
              <a:rPr lang="pt-BR" dirty="0"/>
              <a:t>A internet </a:t>
            </a:r>
            <a:r>
              <a:rPr lang="pt-BR" b="1" dirty="0"/>
              <a:t>surgiu em 1969 com o nome de ARPANET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72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3D70D-6B18-4A51-B2A2-2C1D1F26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6" y="234305"/>
            <a:ext cx="10058400" cy="1371600"/>
          </a:xfrm>
        </p:spPr>
        <p:txBody>
          <a:bodyPr/>
          <a:lstStyle/>
          <a:p>
            <a:r>
              <a:rPr lang="pt-BR" dirty="0"/>
              <a:t>  Comunicação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7A819-4B5B-4E55-A16D-AB64DEB7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51" y="1408963"/>
            <a:ext cx="8662927" cy="166431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Uma rede de dados é uma malha que serve para interligar sistemas de computadores, também chamados "nós", o que viabiliza a transmissão de dados e resulta na internet. Esses computadores recebem, trocam e enviam tráfego de voz, dados e vídeo por meio de softwares e hardware que  juntos formam o ambiente da rede.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21387D-9C4B-430F-A780-DAC7C30599FF}"/>
              </a:ext>
            </a:extLst>
          </p:cNvPr>
          <p:cNvSpPr/>
          <p:nvPr/>
        </p:nvSpPr>
        <p:spPr>
          <a:xfrm>
            <a:off x="2102265" y="4341264"/>
            <a:ext cx="777668" cy="48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0CAC6AF-90D8-4E0A-92B2-2BA1BBD5DE58}"/>
              </a:ext>
            </a:extLst>
          </p:cNvPr>
          <p:cNvSpPr/>
          <p:nvPr/>
        </p:nvSpPr>
        <p:spPr>
          <a:xfrm>
            <a:off x="880217" y="4477996"/>
            <a:ext cx="393106" cy="350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E7A906-2AAB-4F31-B8EC-62E52DC81F92}"/>
              </a:ext>
            </a:extLst>
          </p:cNvPr>
          <p:cNvSpPr/>
          <p:nvPr/>
        </p:nvSpPr>
        <p:spPr>
          <a:xfrm>
            <a:off x="880217" y="3681790"/>
            <a:ext cx="393106" cy="350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FD102A1-1EB2-4176-A2A4-F1A1ED67377F}"/>
              </a:ext>
            </a:extLst>
          </p:cNvPr>
          <p:cNvSpPr/>
          <p:nvPr/>
        </p:nvSpPr>
        <p:spPr>
          <a:xfrm>
            <a:off x="880217" y="5247118"/>
            <a:ext cx="393106" cy="350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D279A7A-6844-47F6-8854-0622D8B7B8E3}"/>
              </a:ext>
            </a:extLst>
          </p:cNvPr>
          <p:cNvSpPr/>
          <p:nvPr/>
        </p:nvSpPr>
        <p:spPr>
          <a:xfrm>
            <a:off x="2307364" y="5247118"/>
            <a:ext cx="393106" cy="350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778F225-A299-4523-B4E5-CDC9B9B9BF0D}"/>
              </a:ext>
            </a:extLst>
          </p:cNvPr>
          <p:cNvSpPr/>
          <p:nvPr/>
        </p:nvSpPr>
        <p:spPr>
          <a:xfrm>
            <a:off x="3691783" y="5247118"/>
            <a:ext cx="393106" cy="350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2144E5D-8054-406F-8F4E-26A12ABF5ACC}"/>
              </a:ext>
            </a:extLst>
          </p:cNvPr>
          <p:cNvSpPr/>
          <p:nvPr/>
        </p:nvSpPr>
        <p:spPr>
          <a:xfrm>
            <a:off x="3659787" y="4477996"/>
            <a:ext cx="393106" cy="32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8305647-C9E2-4072-967B-8BB77C88DCC8}"/>
              </a:ext>
            </a:extLst>
          </p:cNvPr>
          <p:cNvSpPr/>
          <p:nvPr/>
        </p:nvSpPr>
        <p:spPr>
          <a:xfrm>
            <a:off x="3659787" y="3658289"/>
            <a:ext cx="393106" cy="32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54FE7-CF7E-40C1-A95E-B7C65B2D5661}"/>
              </a:ext>
            </a:extLst>
          </p:cNvPr>
          <p:cNvSpPr/>
          <p:nvPr/>
        </p:nvSpPr>
        <p:spPr>
          <a:xfrm>
            <a:off x="2307364" y="3681790"/>
            <a:ext cx="393106" cy="32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20949C-F1EC-4E5B-8536-EDC781A206DA}"/>
              </a:ext>
            </a:extLst>
          </p:cNvPr>
          <p:cNvCxnSpPr/>
          <p:nvPr/>
        </p:nvCxnSpPr>
        <p:spPr>
          <a:xfrm>
            <a:off x="1273323" y="4002257"/>
            <a:ext cx="828942" cy="47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FB0E332-26D8-49CA-AA4B-46D6A31AC9E9}"/>
              </a:ext>
            </a:extLst>
          </p:cNvPr>
          <p:cNvCxnSpPr>
            <a:stCxn id="6" idx="3"/>
          </p:cNvCxnSpPr>
          <p:nvPr/>
        </p:nvCxnSpPr>
        <p:spPr>
          <a:xfrm>
            <a:off x="1273323" y="4653185"/>
            <a:ext cx="779854" cy="2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28E4A6-1ED9-4A05-A0BE-3DC914EF6B6C}"/>
              </a:ext>
            </a:extLst>
          </p:cNvPr>
          <p:cNvCxnSpPr>
            <a:stCxn id="9" idx="3"/>
          </p:cNvCxnSpPr>
          <p:nvPr/>
        </p:nvCxnSpPr>
        <p:spPr>
          <a:xfrm flipV="1">
            <a:off x="1273323" y="4896740"/>
            <a:ext cx="828942" cy="52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3542325-A9D5-4D7A-98C9-AFE7599567E1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H="1" flipV="1">
            <a:off x="2491099" y="4828374"/>
            <a:ext cx="12818" cy="4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6525F02-8C6C-430A-9A89-31C3E70D05E2}"/>
              </a:ext>
            </a:extLst>
          </p:cNvPr>
          <p:cNvCxnSpPr/>
          <p:nvPr/>
        </p:nvCxnSpPr>
        <p:spPr>
          <a:xfrm flipH="1" flipV="1">
            <a:off x="2950486" y="4798463"/>
            <a:ext cx="709301" cy="44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7B294F-D975-4293-B459-72B176E8558B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flipH="1">
            <a:off x="2491099" y="4002257"/>
            <a:ext cx="12818" cy="33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FF98852-B7D8-48AF-A002-281667CD749A}"/>
              </a:ext>
            </a:extLst>
          </p:cNvPr>
          <p:cNvCxnSpPr/>
          <p:nvPr/>
        </p:nvCxnSpPr>
        <p:spPr>
          <a:xfrm flipH="1">
            <a:off x="2982482" y="3973794"/>
            <a:ext cx="677305" cy="36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2C9BB5E-C145-49A6-85C2-C584B2E935E2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978209" y="4638229"/>
            <a:ext cx="681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2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DE76-B947-40FB-AC7F-2B6474B3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sistema de comunicação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319EF-6006-417A-9E38-975A6484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processo mediante o qual uma mensagem é enviada por um emissor, através de um determinado canal, e entendida por um receptor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E348E8B-3B6C-49B6-816D-F2D15658AD44}"/>
              </a:ext>
            </a:extLst>
          </p:cNvPr>
          <p:cNvSpPr/>
          <p:nvPr/>
        </p:nvSpPr>
        <p:spPr>
          <a:xfrm>
            <a:off x="1024128" y="1073226"/>
            <a:ext cx="572568" cy="367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77470E94-15B4-4685-B6F9-A70087CF560C}"/>
              </a:ext>
            </a:extLst>
          </p:cNvPr>
          <p:cNvSpPr/>
          <p:nvPr/>
        </p:nvSpPr>
        <p:spPr>
          <a:xfrm>
            <a:off x="3537959" y="4004988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01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4B02-4C9B-497F-BE41-3B4CBDBE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tipos de mensagem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2621A-F873-4E4D-977C-2AE6B7B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79" y="2014194"/>
            <a:ext cx="10058400" cy="641874"/>
          </a:xfrm>
        </p:spPr>
        <p:txBody>
          <a:bodyPr/>
          <a:lstStyle/>
          <a:p>
            <a:r>
              <a:rPr lang="pt-BR" dirty="0"/>
              <a:t>Pode ser constituída de texto, números, figuras, áudio e vídeo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AF18C64-C345-41F2-8FB7-F907590D7F37}"/>
              </a:ext>
            </a:extLst>
          </p:cNvPr>
          <p:cNvSpPr/>
          <p:nvPr/>
        </p:nvSpPr>
        <p:spPr>
          <a:xfrm>
            <a:off x="1037630" y="1118218"/>
            <a:ext cx="521294" cy="324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FC0A677-C67E-49DB-AF07-1B4B8F9EC749}"/>
              </a:ext>
            </a:extLst>
          </p:cNvPr>
          <p:cNvSpPr/>
          <p:nvPr/>
        </p:nvSpPr>
        <p:spPr>
          <a:xfrm>
            <a:off x="2093720" y="3794333"/>
            <a:ext cx="1392964" cy="7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emissor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A26F498-E0C5-4528-8272-E8C79E8D9C90}"/>
              </a:ext>
            </a:extLst>
          </p:cNvPr>
          <p:cNvSpPr/>
          <p:nvPr/>
        </p:nvSpPr>
        <p:spPr>
          <a:xfrm>
            <a:off x="6264067" y="3794333"/>
            <a:ext cx="1392964" cy="7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receptor</a:t>
            </a: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EA9450A7-B7C5-4081-AFE8-20FBB26F9E98}"/>
              </a:ext>
            </a:extLst>
          </p:cNvPr>
          <p:cNvSpPr/>
          <p:nvPr/>
        </p:nvSpPr>
        <p:spPr>
          <a:xfrm rot="19140497">
            <a:off x="2291207" y="3261873"/>
            <a:ext cx="4836920" cy="433105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BF874B52-004D-4D60-925F-9AB58AC6C1E4}"/>
              </a:ext>
            </a:extLst>
          </p:cNvPr>
          <p:cNvSpPr/>
          <p:nvPr/>
        </p:nvSpPr>
        <p:spPr>
          <a:xfrm rot="8732565">
            <a:off x="2750126" y="849274"/>
            <a:ext cx="5571858" cy="40481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15F83857-1321-4E1C-B45F-6088F238A320}"/>
              </a:ext>
            </a:extLst>
          </p:cNvPr>
          <p:cNvSpPr/>
          <p:nvPr/>
        </p:nvSpPr>
        <p:spPr>
          <a:xfrm>
            <a:off x="4418176" y="4254290"/>
            <a:ext cx="1076770" cy="555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69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38EFB-8352-4C1D-B76C-1AB0021A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3CB12-0C35-4D53-9818-7B2B39A9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Direção do fluxo de dados</a:t>
            </a:r>
          </a:p>
          <a:p>
            <a:endParaRPr lang="pt-BR" dirty="0"/>
          </a:p>
          <a:p>
            <a:r>
              <a:rPr lang="pt-BR" dirty="0"/>
              <a:t>Uma comunicação entre dois dispositivos pode acontecer de três maneiras diferentes: </a:t>
            </a:r>
            <a:r>
              <a:rPr lang="pt-BR" dirty="0">
                <a:solidFill>
                  <a:srgbClr val="FF0000"/>
                </a:solidFill>
              </a:rPr>
              <a:t>simplex</a:t>
            </a:r>
            <a:r>
              <a:rPr lang="pt-BR" dirty="0"/>
              <a:t>, </a:t>
            </a:r>
            <a:r>
              <a:rPr lang="pt-BR" dirty="0" err="1">
                <a:solidFill>
                  <a:srgbClr val="7030A0"/>
                </a:solidFill>
              </a:rPr>
              <a:t>half</a:t>
            </a:r>
            <a:r>
              <a:rPr lang="pt-BR" dirty="0">
                <a:solidFill>
                  <a:srgbClr val="7030A0"/>
                </a:solidFill>
              </a:rPr>
              <a:t>-duplex</a:t>
            </a:r>
            <a:r>
              <a:rPr lang="pt-BR" dirty="0"/>
              <a:t> ou</a:t>
            </a:r>
            <a:r>
              <a:rPr lang="pt-BR" dirty="0">
                <a:solidFill>
                  <a:srgbClr val="00B050"/>
                </a:solidFill>
              </a:rPr>
              <a:t> full-duplex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4DC701-D90F-4F04-9D9C-E4DB2153BF9E}"/>
              </a:ext>
            </a:extLst>
          </p:cNvPr>
          <p:cNvSpPr/>
          <p:nvPr/>
        </p:nvSpPr>
        <p:spPr>
          <a:xfrm>
            <a:off x="2248250" y="4018327"/>
            <a:ext cx="1182847" cy="2016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Mainframe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325883D-9B5C-4C65-BF31-BC25140080E0}"/>
              </a:ext>
            </a:extLst>
          </p:cNvPr>
          <p:cNvSpPr/>
          <p:nvPr/>
        </p:nvSpPr>
        <p:spPr>
          <a:xfrm>
            <a:off x="6235819" y="4682734"/>
            <a:ext cx="1182847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monitor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B6F3D65-A887-4E5E-A8AB-2CB7919ED064}"/>
              </a:ext>
            </a:extLst>
          </p:cNvPr>
          <p:cNvCxnSpPr>
            <a:stCxn id="4" idx="3"/>
          </p:cNvCxnSpPr>
          <p:nvPr/>
        </p:nvCxnSpPr>
        <p:spPr>
          <a:xfrm>
            <a:off x="3431097" y="5026684"/>
            <a:ext cx="2919369" cy="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0001E21-B541-46D6-8D5E-E35C89EFE3CF}"/>
              </a:ext>
            </a:extLst>
          </p:cNvPr>
          <p:cNvCxnSpPr/>
          <p:nvPr/>
        </p:nvCxnSpPr>
        <p:spPr>
          <a:xfrm>
            <a:off x="3766657" y="4739780"/>
            <a:ext cx="2189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77F3F5E-00B6-45DF-89C9-ABA242EFFC40}"/>
              </a:ext>
            </a:extLst>
          </p:cNvPr>
          <p:cNvSpPr txBox="1"/>
          <p:nvPr/>
        </p:nvSpPr>
        <p:spPr>
          <a:xfrm>
            <a:off x="3867324" y="4199340"/>
            <a:ext cx="204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71762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85C7C-39FA-4AE1-9098-EEBAF8D4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organização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44E8B-38D9-42C6-BA8D-3F6230B3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redes podem ser classificadas em três grupos: </a:t>
            </a:r>
            <a:r>
              <a:rPr lang="pt-BR" dirty="0" err="1"/>
              <a:t>LANs,MANs,WANs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6B9BA3-0680-4AA2-8B1A-35AAAB95BE7F}"/>
              </a:ext>
            </a:extLst>
          </p:cNvPr>
          <p:cNvSpPr/>
          <p:nvPr/>
        </p:nvSpPr>
        <p:spPr>
          <a:xfrm>
            <a:off x="4437776" y="2793534"/>
            <a:ext cx="1241571" cy="635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4E67CE-D426-4746-92E5-372AB6BE5C81}"/>
              </a:ext>
            </a:extLst>
          </p:cNvPr>
          <p:cNvSpPr/>
          <p:nvPr/>
        </p:nvSpPr>
        <p:spPr>
          <a:xfrm>
            <a:off x="6006517" y="3842158"/>
            <a:ext cx="13254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947E7F-C3F9-405D-9471-CFC0EB7BB2D7}"/>
              </a:ext>
            </a:extLst>
          </p:cNvPr>
          <p:cNvSpPr/>
          <p:nvPr/>
        </p:nvSpPr>
        <p:spPr>
          <a:xfrm>
            <a:off x="6845417" y="5134062"/>
            <a:ext cx="13254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5613E7-5F84-4BD9-9C59-86E20F5E5FFC}"/>
              </a:ext>
            </a:extLst>
          </p:cNvPr>
          <p:cNvSpPr/>
          <p:nvPr/>
        </p:nvSpPr>
        <p:spPr>
          <a:xfrm>
            <a:off x="2969703" y="3842158"/>
            <a:ext cx="1325461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7BFC55-09CE-444D-91CC-C43E17D845C3}"/>
              </a:ext>
            </a:extLst>
          </p:cNvPr>
          <p:cNvSpPr/>
          <p:nvPr/>
        </p:nvSpPr>
        <p:spPr>
          <a:xfrm>
            <a:off x="3926048" y="5134062"/>
            <a:ext cx="13254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6AC3BCC-B9FB-48AA-A2AD-1A5D78F2B932}"/>
              </a:ext>
            </a:extLst>
          </p:cNvPr>
          <p:cNvSpPr/>
          <p:nvPr/>
        </p:nvSpPr>
        <p:spPr>
          <a:xfrm>
            <a:off x="2088859" y="5134062"/>
            <a:ext cx="1325461" cy="70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0879FEE-8A1B-4A09-8A92-72F37CB92687}"/>
              </a:ext>
            </a:extLst>
          </p:cNvPr>
          <p:cNvCxnSpPr/>
          <p:nvPr/>
        </p:nvCxnSpPr>
        <p:spPr>
          <a:xfrm flipV="1">
            <a:off x="4110606" y="3322040"/>
            <a:ext cx="427838" cy="520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901186A-2DBB-4FD8-996C-5E6D681D7160}"/>
              </a:ext>
            </a:extLst>
          </p:cNvPr>
          <p:cNvCxnSpPr/>
          <p:nvPr/>
        </p:nvCxnSpPr>
        <p:spPr>
          <a:xfrm>
            <a:off x="5603846" y="3322040"/>
            <a:ext cx="492154" cy="609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C16D1DA-CC5F-411D-835E-B20DFA96AD39}"/>
              </a:ext>
            </a:extLst>
          </p:cNvPr>
          <p:cNvCxnSpPr>
            <a:stCxn id="5" idx="2"/>
          </p:cNvCxnSpPr>
          <p:nvPr/>
        </p:nvCxnSpPr>
        <p:spPr>
          <a:xfrm>
            <a:off x="6669248" y="4488110"/>
            <a:ext cx="913002" cy="74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C64A12-A6BE-4ADE-A2E2-49EA0AADFE72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751590" y="4420998"/>
            <a:ext cx="880844" cy="7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B317314-0C7D-401C-945C-5F0BF17046D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632434" y="4420998"/>
            <a:ext cx="956345" cy="7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8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2FEE-BC0C-47B0-865B-8967A011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para pessoas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634DB-3400-4C24-837D-BB4106EE7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68" y="2388346"/>
            <a:ext cx="10058400" cy="3931920"/>
          </a:xfrm>
        </p:spPr>
        <p:txBody>
          <a:bodyPr/>
          <a:lstStyle/>
          <a:p>
            <a:r>
              <a:rPr lang="pt-BR" dirty="0"/>
              <a:t>é realizada por meio dos protocolos existentes, como se fosse uma espécie de linguagem em comum para a transmissão de dados, permitindo que eles falem “a mesma língua”. Isso é feito a partir do protocolo TCP/IP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7A2E899-F893-4645-8273-B5A5A39D82D9}"/>
              </a:ext>
            </a:extLst>
          </p:cNvPr>
          <p:cNvSpPr/>
          <p:nvPr/>
        </p:nvSpPr>
        <p:spPr>
          <a:xfrm>
            <a:off x="5038288" y="3990641"/>
            <a:ext cx="1539380" cy="15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AAD3F3-5D1A-47CE-A429-D6B7B70026A9}"/>
              </a:ext>
            </a:extLst>
          </p:cNvPr>
          <p:cNvSpPr/>
          <p:nvPr/>
        </p:nvSpPr>
        <p:spPr>
          <a:xfrm>
            <a:off x="3338818" y="4458957"/>
            <a:ext cx="587229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15BDF38-3D2E-4D14-B007-F69A01440F79}"/>
              </a:ext>
            </a:extLst>
          </p:cNvPr>
          <p:cNvSpPr/>
          <p:nvPr/>
        </p:nvSpPr>
        <p:spPr>
          <a:xfrm>
            <a:off x="5478011" y="5821960"/>
            <a:ext cx="617989" cy="49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D0ED093-79EC-4E50-95D9-AF36519D9C98}"/>
              </a:ext>
            </a:extLst>
          </p:cNvPr>
          <p:cNvSpPr/>
          <p:nvPr/>
        </p:nvSpPr>
        <p:spPr>
          <a:xfrm>
            <a:off x="7541703" y="4458957"/>
            <a:ext cx="671119" cy="51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AC6C5D1-2CEE-4F76-9556-05061B6D23FB}"/>
              </a:ext>
            </a:extLst>
          </p:cNvPr>
          <p:cNvSpPr/>
          <p:nvPr/>
        </p:nvSpPr>
        <p:spPr>
          <a:xfrm>
            <a:off x="5447949" y="3337140"/>
            <a:ext cx="617989" cy="396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AC5E1-6D4A-49AD-AB10-25729ADE2296}"/>
              </a:ext>
            </a:extLst>
          </p:cNvPr>
          <p:cNvSpPr/>
          <p:nvPr/>
        </p:nvSpPr>
        <p:spPr>
          <a:xfrm>
            <a:off x="3632432" y="5679976"/>
            <a:ext cx="587229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942E255-D940-4DF0-9D05-99E837ACB3B7}"/>
              </a:ext>
            </a:extLst>
          </p:cNvPr>
          <p:cNvSpPr/>
          <p:nvPr/>
        </p:nvSpPr>
        <p:spPr>
          <a:xfrm>
            <a:off x="7354350" y="5626287"/>
            <a:ext cx="617989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D3A4FEF-C1B8-4A00-A179-BB2FF49AC845}"/>
              </a:ext>
            </a:extLst>
          </p:cNvPr>
          <p:cNvSpPr/>
          <p:nvPr/>
        </p:nvSpPr>
        <p:spPr>
          <a:xfrm>
            <a:off x="7189365" y="3489820"/>
            <a:ext cx="617989" cy="436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75A50BA-3CF5-48CB-BAD9-4F795E5D1A29}"/>
              </a:ext>
            </a:extLst>
          </p:cNvPr>
          <p:cNvSpPr/>
          <p:nvPr/>
        </p:nvSpPr>
        <p:spPr>
          <a:xfrm>
            <a:off x="3632432" y="3530087"/>
            <a:ext cx="617989" cy="396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F65EB0F-B3F1-4B10-B1DE-5E658CBAF2A8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3926047" y="4681266"/>
            <a:ext cx="1112241" cy="6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B977476-7037-465C-9463-9BEC748AD248}"/>
              </a:ext>
            </a:extLst>
          </p:cNvPr>
          <p:cNvCxnSpPr/>
          <p:nvPr/>
        </p:nvCxnSpPr>
        <p:spPr>
          <a:xfrm flipV="1">
            <a:off x="4219661" y="5125883"/>
            <a:ext cx="1149293" cy="5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C97C027-0D48-4BEB-8F30-F3400FC9DE36}"/>
              </a:ext>
            </a:extLst>
          </p:cNvPr>
          <p:cNvCxnSpPr>
            <a:stCxn id="5" idx="4"/>
          </p:cNvCxnSpPr>
          <p:nvPr/>
        </p:nvCxnSpPr>
        <p:spPr>
          <a:xfrm>
            <a:off x="5807978" y="5500240"/>
            <a:ext cx="65016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4D186F9-22F0-4DC4-8D5E-2AA617116D5F}"/>
              </a:ext>
            </a:extLst>
          </p:cNvPr>
          <p:cNvCxnSpPr/>
          <p:nvPr/>
        </p:nvCxnSpPr>
        <p:spPr>
          <a:xfrm>
            <a:off x="6430161" y="5055206"/>
            <a:ext cx="1111542" cy="75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9C573B1-1BEE-4195-B5D4-C25D92901E89}"/>
              </a:ext>
            </a:extLst>
          </p:cNvPr>
          <p:cNvCxnSpPr>
            <a:stCxn id="5" idx="6"/>
          </p:cNvCxnSpPr>
          <p:nvPr/>
        </p:nvCxnSpPr>
        <p:spPr>
          <a:xfrm flipV="1">
            <a:off x="6577668" y="4745228"/>
            <a:ext cx="1191238" cy="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69A12829-6EC5-41ED-9400-C09AB5FBD14E}"/>
              </a:ext>
            </a:extLst>
          </p:cNvPr>
          <p:cNvCxnSpPr>
            <a:stCxn id="9" idx="2"/>
          </p:cNvCxnSpPr>
          <p:nvPr/>
        </p:nvCxnSpPr>
        <p:spPr>
          <a:xfrm flipH="1">
            <a:off x="5754847" y="3733520"/>
            <a:ext cx="2097" cy="46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7939465-A716-47F1-AD03-5C69D5414C80}"/>
              </a:ext>
            </a:extLst>
          </p:cNvPr>
          <p:cNvCxnSpPr/>
          <p:nvPr/>
        </p:nvCxnSpPr>
        <p:spPr>
          <a:xfrm>
            <a:off x="4217564" y="3926467"/>
            <a:ext cx="1151390" cy="53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A3A8E33B-68E9-448D-8092-60F0B1E58B1A}"/>
              </a:ext>
            </a:extLst>
          </p:cNvPr>
          <p:cNvCxnSpPr/>
          <p:nvPr/>
        </p:nvCxnSpPr>
        <p:spPr>
          <a:xfrm flipV="1">
            <a:off x="6384023" y="3797066"/>
            <a:ext cx="1031845" cy="43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2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C7BF7-65E1-46E0-8490-F931389C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difusão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53DDD1-1AB8-4685-B293-EA61BEDA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8586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Unicast</a:t>
            </a:r>
            <a:r>
              <a:rPr lang="pt-BR" dirty="0"/>
              <a:t>                               </a:t>
            </a:r>
            <a:r>
              <a:rPr lang="pt-BR" dirty="0" err="1"/>
              <a:t>multicast</a:t>
            </a:r>
            <a:r>
              <a:rPr lang="pt-BR" dirty="0"/>
              <a:t>                                         broadcast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E879205-7439-44C9-BAF3-C16059A93C3F}"/>
              </a:ext>
            </a:extLst>
          </p:cNvPr>
          <p:cNvSpPr/>
          <p:nvPr/>
        </p:nvSpPr>
        <p:spPr>
          <a:xfrm>
            <a:off x="805343" y="2155971"/>
            <a:ext cx="261457" cy="26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643B85B-8125-406F-A05D-81E329F0F3BE}"/>
              </a:ext>
            </a:extLst>
          </p:cNvPr>
          <p:cNvSpPr/>
          <p:nvPr/>
        </p:nvSpPr>
        <p:spPr>
          <a:xfrm>
            <a:off x="973123" y="3674378"/>
            <a:ext cx="261457" cy="26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EC221E-68DA-48AE-BB94-405F3B980A1E}"/>
              </a:ext>
            </a:extLst>
          </p:cNvPr>
          <p:cNvSpPr/>
          <p:nvPr/>
        </p:nvSpPr>
        <p:spPr>
          <a:xfrm>
            <a:off x="1444305" y="3021435"/>
            <a:ext cx="250272" cy="268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2309834-C457-44A9-BB49-F892BC51F30D}"/>
              </a:ext>
            </a:extLst>
          </p:cNvPr>
          <p:cNvSpPr/>
          <p:nvPr/>
        </p:nvSpPr>
        <p:spPr>
          <a:xfrm>
            <a:off x="2072082" y="3123500"/>
            <a:ext cx="250272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66092C2-F065-421A-A6A2-E5BBB909194D}"/>
              </a:ext>
            </a:extLst>
          </p:cNvPr>
          <p:cNvSpPr/>
          <p:nvPr/>
        </p:nvSpPr>
        <p:spPr>
          <a:xfrm>
            <a:off x="2354517" y="3674378"/>
            <a:ext cx="250272" cy="268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4AA925C-72C7-4F68-8ABD-347156B0A073}"/>
              </a:ext>
            </a:extLst>
          </p:cNvPr>
          <p:cNvSpPr/>
          <p:nvPr/>
        </p:nvSpPr>
        <p:spPr>
          <a:xfrm>
            <a:off x="2072082" y="4216863"/>
            <a:ext cx="250272" cy="268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243D855-123E-4BCC-967F-6EDEA311D762}"/>
              </a:ext>
            </a:extLst>
          </p:cNvPr>
          <p:cNvSpPr/>
          <p:nvPr/>
        </p:nvSpPr>
        <p:spPr>
          <a:xfrm>
            <a:off x="1444305" y="4254337"/>
            <a:ext cx="250272" cy="268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0B5EF60-94E8-4729-8D3D-6F5F119A95D8}"/>
              </a:ext>
            </a:extLst>
          </p:cNvPr>
          <p:cNvSpPr/>
          <p:nvPr/>
        </p:nvSpPr>
        <p:spPr>
          <a:xfrm>
            <a:off x="1758195" y="3808600"/>
            <a:ext cx="250272" cy="268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9C46D27-98EC-4559-963D-CF21FD983CD5}"/>
              </a:ext>
            </a:extLst>
          </p:cNvPr>
          <p:cNvCxnSpPr>
            <a:cxnSpLocks/>
          </p:cNvCxnSpPr>
          <p:nvPr/>
        </p:nvCxnSpPr>
        <p:spPr>
          <a:xfrm flipV="1">
            <a:off x="1196291" y="3324274"/>
            <a:ext cx="875791" cy="45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67FF4432-AD14-4BEA-B281-B4DB6BF4098B}"/>
              </a:ext>
            </a:extLst>
          </p:cNvPr>
          <p:cNvSpPr/>
          <p:nvPr/>
        </p:nvSpPr>
        <p:spPr>
          <a:xfrm>
            <a:off x="3684180" y="3598878"/>
            <a:ext cx="250272" cy="26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A965A51-035F-4B30-B6D2-31CCD4667789}"/>
              </a:ext>
            </a:extLst>
          </p:cNvPr>
          <p:cNvSpPr/>
          <p:nvPr/>
        </p:nvSpPr>
        <p:spPr>
          <a:xfrm>
            <a:off x="4421012" y="2766572"/>
            <a:ext cx="250272" cy="268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5913D3-08F0-48F2-BD25-CAA24CE2E06A}"/>
              </a:ext>
            </a:extLst>
          </p:cNvPr>
          <p:cNvSpPr/>
          <p:nvPr/>
        </p:nvSpPr>
        <p:spPr>
          <a:xfrm>
            <a:off x="5048789" y="2900795"/>
            <a:ext cx="250272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B6B6BC5-A78D-44C5-964E-D3ECF55045AA}"/>
              </a:ext>
            </a:extLst>
          </p:cNvPr>
          <p:cNvSpPr/>
          <p:nvPr/>
        </p:nvSpPr>
        <p:spPr>
          <a:xfrm>
            <a:off x="5542320" y="3324273"/>
            <a:ext cx="250272" cy="268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6F3650C-7CAD-4E09-9F29-B8D49DF88B40}"/>
              </a:ext>
            </a:extLst>
          </p:cNvPr>
          <p:cNvSpPr/>
          <p:nvPr/>
        </p:nvSpPr>
        <p:spPr>
          <a:xfrm>
            <a:off x="4895685" y="3592720"/>
            <a:ext cx="250272" cy="268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676129C-7BF6-49E7-A285-135A4A7C08B0}"/>
              </a:ext>
            </a:extLst>
          </p:cNvPr>
          <p:cNvSpPr/>
          <p:nvPr/>
        </p:nvSpPr>
        <p:spPr>
          <a:xfrm>
            <a:off x="5175312" y="4077047"/>
            <a:ext cx="250272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3104A76-1B39-4E76-9C54-DC74830E1B36}"/>
              </a:ext>
            </a:extLst>
          </p:cNvPr>
          <p:cNvSpPr/>
          <p:nvPr/>
        </p:nvSpPr>
        <p:spPr>
          <a:xfrm>
            <a:off x="4421012" y="4176036"/>
            <a:ext cx="250272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CA4EF76-FECF-4ACA-972D-679903B0B629}"/>
              </a:ext>
            </a:extLst>
          </p:cNvPr>
          <p:cNvCxnSpPr>
            <a:stCxn id="19" idx="6"/>
          </p:cNvCxnSpPr>
          <p:nvPr/>
        </p:nvCxnSpPr>
        <p:spPr>
          <a:xfrm flipV="1">
            <a:off x="3934452" y="3726943"/>
            <a:ext cx="419434" cy="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6D64886-5FB5-4672-9851-92E7069F5FA9}"/>
              </a:ext>
            </a:extLst>
          </p:cNvPr>
          <p:cNvCxnSpPr>
            <a:endCxn id="21" idx="3"/>
          </p:cNvCxnSpPr>
          <p:nvPr/>
        </p:nvCxnSpPr>
        <p:spPr>
          <a:xfrm flipV="1">
            <a:off x="4345497" y="3129929"/>
            <a:ext cx="739943" cy="597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546BE3D-06EA-4027-AC6D-1B7BAE5C55EF}"/>
              </a:ext>
            </a:extLst>
          </p:cNvPr>
          <p:cNvCxnSpPr>
            <a:endCxn id="24" idx="2"/>
          </p:cNvCxnSpPr>
          <p:nvPr/>
        </p:nvCxnSpPr>
        <p:spPr>
          <a:xfrm>
            <a:off x="4336961" y="3726943"/>
            <a:ext cx="838351" cy="484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AD2B2479-15F5-4A06-975F-D7BDA501199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345497" y="3709326"/>
            <a:ext cx="112166" cy="50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8DAA83BF-A53F-4230-BF3C-3E6A67614BFA}"/>
              </a:ext>
            </a:extLst>
          </p:cNvPr>
          <p:cNvSpPr/>
          <p:nvPr/>
        </p:nvSpPr>
        <p:spPr>
          <a:xfrm>
            <a:off x="7334584" y="3511792"/>
            <a:ext cx="250272" cy="26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9972F5D0-06C0-4ADD-9151-9570C40AC2B1}"/>
              </a:ext>
            </a:extLst>
          </p:cNvPr>
          <p:cNvCxnSpPr>
            <a:cxnSpLocks/>
            <a:stCxn id="36" idx="6"/>
          </p:cNvCxnSpPr>
          <p:nvPr/>
        </p:nvCxnSpPr>
        <p:spPr>
          <a:xfrm flipV="1">
            <a:off x="7584856" y="3646015"/>
            <a:ext cx="3228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2E8246CD-95D7-4C3A-B44F-A85405451D27}"/>
              </a:ext>
            </a:extLst>
          </p:cNvPr>
          <p:cNvSpPr/>
          <p:nvPr/>
        </p:nvSpPr>
        <p:spPr>
          <a:xfrm>
            <a:off x="8316301" y="2758181"/>
            <a:ext cx="250272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608D240-2B61-4747-9D31-7A8D05CACC73}"/>
              </a:ext>
            </a:extLst>
          </p:cNvPr>
          <p:cNvSpPr/>
          <p:nvPr/>
        </p:nvSpPr>
        <p:spPr>
          <a:xfrm>
            <a:off x="9215322" y="2874626"/>
            <a:ext cx="261756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91BFD91-EBD1-4CB7-9B2C-748F2B681EC3}"/>
              </a:ext>
            </a:extLst>
          </p:cNvPr>
          <p:cNvSpPr/>
          <p:nvPr/>
        </p:nvSpPr>
        <p:spPr>
          <a:xfrm>
            <a:off x="9768449" y="3461291"/>
            <a:ext cx="250272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BDE8CF2-4021-4ADF-AD16-DF471C9FAB10}"/>
              </a:ext>
            </a:extLst>
          </p:cNvPr>
          <p:cNvSpPr/>
          <p:nvPr/>
        </p:nvSpPr>
        <p:spPr>
          <a:xfrm>
            <a:off x="9221064" y="3907589"/>
            <a:ext cx="250272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F520618-DB1B-4ABE-A571-305897BCF660}"/>
              </a:ext>
            </a:extLst>
          </p:cNvPr>
          <p:cNvSpPr/>
          <p:nvPr/>
        </p:nvSpPr>
        <p:spPr>
          <a:xfrm>
            <a:off x="9471336" y="4542357"/>
            <a:ext cx="250272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72EA2E3-F99F-402D-ADE7-95C53041ACE1}"/>
              </a:ext>
            </a:extLst>
          </p:cNvPr>
          <p:cNvSpPr/>
          <p:nvPr/>
        </p:nvSpPr>
        <p:spPr>
          <a:xfrm>
            <a:off x="8316301" y="4545152"/>
            <a:ext cx="250272" cy="2684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39B2D9A-19D8-4009-8CBD-22702C76C006}"/>
              </a:ext>
            </a:extLst>
          </p:cNvPr>
          <p:cNvCxnSpPr>
            <a:endCxn id="40" idx="3"/>
          </p:cNvCxnSpPr>
          <p:nvPr/>
        </p:nvCxnSpPr>
        <p:spPr>
          <a:xfrm flipV="1">
            <a:off x="7907656" y="2987315"/>
            <a:ext cx="445296" cy="65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D6D7E69-4818-4634-9317-EC68ADDBCCC0}"/>
              </a:ext>
            </a:extLst>
          </p:cNvPr>
          <p:cNvCxnSpPr>
            <a:endCxn id="41" idx="3"/>
          </p:cNvCxnSpPr>
          <p:nvPr/>
        </p:nvCxnSpPr>
        <p:spPr>
          <a:xfrm flipV="1">
            <a:off x="7900878" y="3103760"/>
            <a:ext cx="1352777" cy="54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7CBEB92-0EF3-4B55-B88B-AF99A5C06C14}"/>
              </a:ext>
            </a:extLst>
          </p:cNvPr>
          <p:cNvCxnSpPr>
            <a:endCxn id="42" idx="2"/>
          </p:cNvCxnSpPr>
          <p:nvPr/>
        </p:nvCxnSpPr>
        <p:spPr>
          <a:xfrm flipV="1">
            <a:off x="7907656" y="3595515"/>
            <a:ext cx="1860793" cy="2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09295E6-30A9-4FAA-91A0-5814C6B8FE0A}"/>
              </a:ext>
            </a:extLst>
          </p:cNvPr>
          <p:cNvCxnSpPr/>
          <p:nvPr/>
        </p:nvCxnSpPr>
        <p:spPr>
          <a:xfrm>
            <a:off x="7907656" y="3634140"/>
            <a:ext cx="1438544" cy="442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F382893-08F0-482E-88BD-47DD7AD9F55D}"/>
              </a:ext>
            </a:extLst>
          </p:cNvPr>
          <p:cNvCxnSpPr>
            <a:endCxn id="44" idx="1"/>
          </p:cNvCxnSpPr>
          <p:nvPr/>
        </p:nvCxnSpPr>
        <p:spPr>
          <a:xfrm>
            <a:off x="7907656" y="3646015"/>
            <a:ext cx="1600331" cy="935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BEF0DD2-782E-4C04-85D4-02F0EC1D6EF3}"/>
              </a:ext>
            </a:extLst>
          </p:cNvPr>
          <p:cNvCxnSpPr>
            <a:endCxn id="45" idx="1"/>
          </p:cNvCxnSpPr>
          <p:nvPr/>
        </p:nvCxnSpPr>
        <p:spPr>
          <a:xfrm>
            <a:off x="7907656" y="3646015"/>
            <a:ext cx="445296" cy="93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90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678</TotalTime>
  <Words>849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Resumo: conceitos básicos</vt:lpstr>
      <vt:lpstr>História </vt:lpstr>
      <vt:lpstr>  Comunicação de dados</vt:lpstr>
      <vt:lpstr>     sistema de comunicação </vt:lpstr>
      <vt:lpstr>    tipos de mensagem </vt:lpstr>
      <vt:lpstr>Fluxo de dados</vt:lpstr>
      <vt:lpstr>Redes de organização </vt:lpstr>
      <vt:lpstr>Redes para pessoas </vt:lpstr>
      <vt:lpstr>Redes de difusão </vt:lpstr>
      <vt:lpstr>Topologia de redes</vt:lpstr>
      <vt:lpstr>Categorias de redes</vt:lpstr>
      <vt:lpstr>Comutação de circuitos</vt:lpstr>
      <vt:lpstr>Comutação de pacotes </vt:lpstr>
      <vt:lpstr>Conceitos de protocolos</vt:lpstr>
      <vt:lpstr>Conceitos de camadas</vt:lpstr>
      <vt:lpstr>Modelo OSI e TCP/IP</vt:lpstr>
      <vt:lpstr>Modelos OSI e TCP/IP        OSI                      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Resumo: conceitos básicos</dc:title>
  <dc:creator>LUANA CASSAMASSO</dc:creator>
  <cp:lastModifiedBy>LUANA CASSAMASSO</cp:lastModifiedBy>
  <cp:revision>42</cp:revision>
  <dcterms:created xsi:type="dcterms:W3CDTF">2023-04-12T14:32:54Z</dcterms:created>
  <dcterms:modified xsi:type="dcterms:W3CDTF">2023-05-08T14:26:33Z</dcterms:modified>
</cp:coreProperties>
</file>