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A79D-45F5-41EE-BD23-04742CE6C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</a:t>
            </a:r>
            <a:br>
              <a:rPr lang="pt-BR" dirty="0"/>
            </a:br>
            <a:r>
              <a:rPr lang="pt-BR" dirty="0"/>
              <a:t>de </a:t>
            </a:r>
            <a:br>
              <a:rPr lang="pt-BR" dirty="0"/>
            </a:br>
            <a:r>
              <a:rPr lang="pt-BR" dirty="0"/>
              <a:t>aplicação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D3B8D-381C-4700-80C9-967F14BAA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Luana cassamasso-35</a:t>
            </a:r>
          </a:p>
        </p:txBody>
      </p:sp>
    </p:spTree>
    <p:extLst>
      <p:ext uri="{BB962C8B-B14F-4D97-AF65-F5344CB8AC3E}">
        <p14:creationId xmlns:p14="http://schemas.microsoft.com/office/powerpoint/2010/main" val="6624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048B4-93C3-4C3C-AAFF-20070137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para que serve: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17DD2-DC05-45A8-B28A-C44F63ED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para prestar serviços ao usuário </a:t>
            </a:r>
          </a:p>
          <a:p>
            <a:r>
              <a:rPr lang="pt-BR" dirty="0"/>
              <a:t>A camada de aplicação é a camada do modelo OSI mais próxima do usuário. Esta camada é a porta de entrada para a rede ou o sistema de comunicação, da forma como é vista pelos aplicativos que usam este sistema, ou seja, fornece um conjunto de funções para serem usadas pelos aplicativos que operam sobre o modelo OSI.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5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D6FA-8E02-4493-B95C-C6BAAD54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4F768-053C-4566-966E-0BC437DC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554730"/>
          </a:xfrm>
        </p:spPr>
        <p:txBody>
          <a:bodyPr/>
          <a:lstStyle/>
          <a:p>
            <a:r>
              <a:rPr lang="pt-BR" dirty="0"/>
              <a:t>DNS: utilizado para traduzir o </a:t>
            </a:r>
            <a:r>
              <a:rPr lang="pt-BR" dirty="0" err="1"/>
              <a:t>ip</a:t>
            </a:r>
            <a:r>
              <a:rPr lang="pt-BR" dirty="0"/>
              <a:t> para linguagem humana ou o inverso;</a:t>
            </a:r>
          </a:p>
          <a:p>
            <a:r>
              <a:rPr lang="pt-BR" dirty="0"/>
              <a:t>HTTP: utilizado para hospedar site;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49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55A1-3081-451A-8DB4-3CB524CE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e como funciona o DNS?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152B8-6A26-4819-93F9-468DDA2B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servidores DNS convertem solicitações de nomes em endereços IP, controlando qual servidor um usuário final alcançará quando digitar um nome de domínio no navegador da web.</a:t>
            </a:r>
          </a:p>
          <a:p>
            <a:r>
              <a:rPr lang="pt-BR" dirty="0"/>
              <a:t>145.589.666.05= </a:t>
            </a:r>
            <a:r>
              <a:rPr lang="pt-BR" dirty="0">
                <a:hlinkClick r:id="rId2"/>
              </a:rPr>
              <a:t>www.google.com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5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6E79B-203A-4C12-AE49-669B8FA4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 O que é e como funciona o servidor de nomes?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6F0E8-6EF4-40BE-8EE3-6AE14663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820150" cy="3931920"/>
          </a:xfrm>
        </p:spPr>
        <p:txBody>
          <a:bodyPr/>
          <a:lstStyle/>
          <a:p>
            <a:r>
              <a:rPr lang="pt-BR" dirty="0"/>
              <a:t>Os servidores de nomes desempenham um papel essencial no direcionamento do tráfego na Internet, ajudando a conectar seu nome de domínio com o endereço IP do seu servidor web. Para isso, eles ajudam os navegadores da Web e outros serviços a acessar os registros DNS do seu domínio.</a:t>
            </a:r>
          </a:p>
        </p:txBody>
      </p:sp>
    </p:spTree>
    <p:extLst>
      <p:ext uri="{BB962C8B-B14F-4D97-AF65-F5344CB8AC3E}">
        <p14:creationId xmlns:p14="http://schemas.microsoft.com/office/powerpoint/2010/main" val="259511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60</TotalTime>
  <Words>223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Savon</vt:lpstr>
      <vt:lpstr>Camada de  aplicação </vt:lpstr>
      <vt:lpstr>O que é e para que serve:</vt:lpstr>
      <vt:lpstr>Principais Protocolos </vt:lpstr>
      <vt:lpstr>O que é e como funciona o DNS?</vt:lpstr>
      <vt:lpstr> O que é e como funciona o servidor de nomes?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 aplicação</dc:title>
  <dc:creator>LUANA CASSAMASSO</dc:creator>
  <cp:lastModifiedBy>LUANA CASSAMASSO</cp:lastModifiedBy>
  <cp:revision>5</cp:revision>
  <dcterms:created xsi:type="dcterms:W3CDTF">2023-05-15T16:51:11Z</dcterms:created>
  <dcterms:modified xsi:type="dcterms:W3CDTF">2023-05-15T17:51:13Z</dcterms:modified>
</cp:coreProperties>
</file>