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DF396-F041-4E28-8635-3BE4415D1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Camada de transporte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C649F5-528A-49D5-8BE6-839F1DBE2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Luana cassamasso-35</a:t>
            </a:r>
          </a:p>
        </p:txBody>
      </p:sp>
    </p:spTree>
    <p:extLst>
      <p:ext uri="{BB962C8B-B14F-4D97-AF65-F5344CB8AC3E}">
        <p14:creationId xmlns:p14="http://schemas.microsoft.com/office/powerpoint/2010/main" val="235973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9C9E1-E161-45D7-9244-D26809E0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443B1-527F-4A0B-9C65-2F3113AF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responsável pela confiabilidade do recebimento de processos</a:t>
            </a:r>
          </a:p>
          <a:p>
            <a:r>
              <a:rPr lang="pt-BR" dirty="0"/>
              <a:t>A camada de transporte trata, fundamentalmente, do processo de conexão entre duas entidades que irão se comunicar.</a:t>
            </a:r>
          </a:p>
        </p:txBody>
      </p:sp>
    </p:spTree>
    <p:extLst>
      <p:ext uri="{BB962C8B-B14F-4D97-AF65-F5344CB8AC3E}">
        <p14:creationId xmlns:p14="http://schemas.microsoft.com/office/powerpoint/2010/main" val="152135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246B-12FD-4A49-B824-313A3086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1CD0B-3AE3-4C03-BD32-64953E18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TCP</a:t>
            </a:r>
          </a:p>
          <a:p>
            <a:r>
              <a:rPr lang="pt-BR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395217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A8D2C-E4A2-4DC1-9E26-DB3AA047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EXISTE CONGESTIONAMENTO?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AF7EB-DFF6-4893-9777-182FBD9E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PORQUE  EXISTEM MUITOS HOTS,CAUSANDO UMA GRANDE FILA.</a:t>
            </a:r>
          </a:p>
        </p:txBody>
      </p:sp>
    </p:spTree>
    <p:extLst>
      <p:ext uri="{BB962C8B-B14F-4D97-AF65-F5344CB8AC3E}">
        <p14:creationId xmlns:p14="http://schemas.microsoft.com/office/powerpoint/2010/main" val="175806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5A142-C239-4A6C-BB73-25A6C523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DESEMPENHO DE REDE: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9B298-E0D7-4457-9F73-F827ACFF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ATRASO X CARGA</a:t>
            </a:r>
          </a:p>
          <a:p>
            <a:pPr marL="0" indent="0">
              <a:buNone/>
            </a:pPr>
            <a:r>
              <a:rPr lang="pt-BR" dirty="0"/>
              <a:t>É quando ocorre um acumulo de </a:t>
            </a:r>
            <a:r>
              <a:rPr lang="pt-BR" dirty="0" err="1"/>
              <a:t>processos,que</a:t>
            </a:r>
            <a:r>
              <a:rPr lang="pt-BR" dirty="0"/>
              <a:t> acabam causando filas.</a:t>
            </a:r>
          </a:p>
        </p:txBody>
      </p:sp>
    </p:spTree>
    <p:extLst>
      <p:ext uri="{BB962C8B-B14F-4D97-AF65-F5344CB8AC3E}">
        <p14:creationId xmlns:p14="http://schemas.microsoft.com/office/powerpoint/2010/main" val="176405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F2F04-7E4C-4A9A-8656-86F6A4C7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Desempenho de rede: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55859-052C-4021-A49D-DBEC002F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THROUGHPUT X CARGA</a:t>
            </a:r>
          </a:p>
          <a:p>
            <a:pPr marL="0" indent="0">
              <a:buNone/>
            </a:pPr>
            <a:r>
              <a:rPr lang="pt-BR" dirty="0"/>
              <a:t>Taxa de transferência que serve para quantificar quantas unidades de informações existe no sistema.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93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9271-2973-4E21-A0AE-94CE7C0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CONEXÃO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47541-7EBA-4A11-BDA3-A1B6117C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ORIENTADO A CONEXÃO E PRECISA ESTABELECER UMA LIGAÇÃO FÍSICA</a:t>
            </a:r>
          </a:p>
          <a:p>
            <a:r>
              <a:rPr lang="pt-BR" dirty="0"/>
              <a:t>NÃO ORIENTADO A CONEXÃO,MEIO DIGITAL</a:t>
            </a:r>
          </a:p>
        </p:txBody>
      </p:sp>
    </p:spTree>
    <p:extLst>
      <p:ext uri="{BB962C8B-B14F-4D97-AF65-F5344CB8AC3E}">
        <p14:creationId xmlns:p14="http://schemas.microsoft.com/office/powerpoint/2010/main" val="333816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6DE27-2322-4081-91BF-5E422175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realizado o endereçamento na camada de transporte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26454-322A-4818-8312-8296105E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FEITO ATRAVES DE PORTAS DE SERVIÇO</a:t>
            </a:r>
          </a:p>
        </p:txBody>
      </p:sp>
    </p:spTree>
    <p:extLst>
      <p:ext uri="{BB962C8B-B14F-4D97-AF65-F5344CB8AC3E}">
        <p14:creationId xmlns:p14="http://schemas.microsoft.com/office/powerpoint/2010/main" val="330714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CABE-175C-4DBB-B20F-28ED2179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como se utiliza o protocolo UDP e 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9FEE4-9D53-4A61-A9CF-83EDB660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UDP:ENVIO DIRETO SEM CONFIRMAÇÃO </a:t>
            </a:r>
          </a:p>
          <a:p>
            <a:r>
              <a:rPr lang="pt-BR" dirty="0"/>
              <a:t>TCP: ENVIA,ESPERA E RECEBE A CONFIRMAÇÃO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216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113</TotalTime>
  <Words>166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Camada de transporte</vt:lpstr>
      <vt:lpstr>O que é para que serve?</vt:lpstr>
      <vt:lpstr>Principais protocolos:</vt:lpstr>
      <vt:lpstr>PORQUE EXISTE CONGESTIONAMENTO?</vt:lpstr>
      <vt:lpstr>DESEMPENHO DE REDE:</vt:lpstr>
      <vt:lpstr>Desempenho de rede:</vt:lpstr>
      <vt:lpstr>CONTROLE DE CONEXÃO </vt:lpstr>
      <vt:lpstr>como é realizado o endereçamento na camada de transporte ?</vt:lpstr>
      <vt:lpstr>o que é e como se utiliza o protocolo UDP e 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transporte</dc:title>
  <dc:creator>LUANA CASSAMASSO</dc:creator>
  <cp:lastModifiedBy>LUANA CASSAMASSO</cp:lastModifiedBy>
  <cp:revision>5</cp:revision>
  <dcterms:created xsi:type="dcterms:W3CDTF">2023-05-15T14:53:50Z</dcterms:created>
  <dcterms:modified xsi:type="dcterms:W3CDTF">2023-05-15T16:47:26Z</dcterms:modified>
</cp:coreProperties>
</file>