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5" r:id="rId3"/>
    <p:sldId id="326" r:id="rId4"/>
    <p:sldId id="324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/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/>
        </a:p>
      </dgm:t>
    </dgm:pt>
    <dgm:pt modelId="{0E6AFD5E-56B7-4D4A-861E-0B8867A7948E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/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/>
        </a:p>
      </dgm:t>
    </dgm:pt>
    <dgm:pt modelId="{8C381D19-DA0F-4D2E-A3EA-1BBA934643DC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/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/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3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3"/>
      <dgm:spPr/>
    </dgm:pt>
    <dgm:pt modelId="{061617DF-070B-4F3D-AB50-C9C2FC3C1F76}" type="pres">
      <dgm:prSet presAssocID="{206DA60B-C5DA-4123-8CDA-C0D3505D48DC}" presName="dstNode" presStyleLbl="node1" presStyleIdx="0" presStyleCnt="3"/>
      <dgm:spPr/>
    </dgm:pt>
    <dgm:pt modelId="{A63C8F21-E680-46AD-8DEB-2F0C1D82E831}" type="pres">
      <dgm:prSet presAssocID="{B62A2BBD-D8C2-479F-BDEE-E3BF4F97E7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3"/>
      <dgm:spPr/>
    </dgm:pt>
    <dgm:pt modelId="{4EE8D9CF-A48B-46B3-A13D-4AAA97365401}" type="pres">
      <dgm:prSet presAssocID="{0E6AFD5E-56B7-4D4A-861E-0B8867A794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3"/>
      <dgm:spPr/>
    </dgm:pt>
    <dgm:pt modelId="{11967DCE-0B53-4195-BDED-980D82C89EAF}" type="pres">
      <dgm:prSet presAssocID="{8C381D19-DA0F-4D2E-A3EA-1BBA934643D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3"/>
      <dgm:spPr/>
    </dgm:pt>
  </dgm:ptLst>
  <dgm:cxnLst>
    <dgm:cxn modelId="{7688F8D2-82A1-4BE4-94A2-8D86A304D2D8}" type="presOf" srcId="{0E6AFD5E-56B7-4D4A-861E-0B8867A7948E}" destId="{4EE8D9CF-A48B-46B3-A13D-4AAA97365401}" srcOrd="0" destOrd="0" presId="urn:microsoft.com/office/officeart/2008/layout/VerticalCurvedList"/>
    <dgm:cxn modelId="{F4425FA6-1C80-4370-90CF-2560F05652E2}" type="presOf" srcId="{B62A2BBD-D8C2-479F-BDEE-E3BF4F97E756}" destId="{A63C8F21-E680-46AD-8DEB-2F0C1D82E831}" srcOrd="0" destOrd="0" presId="urn:microsoft.com/office/officeart/2008/layout/VerticalCurvedList"/>
    <dgm:cxn modelId="{77CD7855-CAD3-4E6B-834B-F87404241382}" type="presOf" srcId="{7016B0D4-B5E8-4422-B571-54A8C69C8FC9}" destId="{265A83C5-C7E2-45E0-8D4D-070D76B675D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098A4237-45EE-4743-96D7-54A4CC50E83D}" type="presOf" srcId="{206DA60B-C5DA-4123-8CDA-C0D3505D48DC}" destId="{1829F8A5-30FA-4C73-A58C-851D3122BCC0}" srcOrd="0" destOrd="0" presId="urn:microsoft.com/office/officeart/2008/layout/VerticalCurvedList"/>
    <dgm:cxn modelId="{A34BA84D-B507-42DD-9350-8E5FB8301DBE}" type="presOf" srcId="{8C381D19-DA0F-4D2E-A3EA-1BBA934643DC}" destId="{11967DCE-0B53-4195-BDED-980D82C89EAF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E4CBCA3F-C7AE-4A4A-B1C7-2EF58AED0BC0}" type="presParOf" srcId="{1829F8A5-30FA-4C73-A58C-851D3122BCC0}" destId="{B2E81859-13BA-475D-BE8D-6E13879E134A}" srcOrd="0" destOrd="0" presId="urn:microsoft.com/office/officeart/2008/layout/VerticalCurvedList"/>
    <dgm:cxn modelId="{071764EE-E3E0-4E37-9BBD-704E82458B9A}" type="presParOf" srcId="{B2E81859-13BA-475D-BE8D-6E13879E134A}" destId="{CC233028-05D5-4A8E-BF56-44047FC91E16}" srcOrd="0" destOrd="0" presId="urn:microsoft.com/office/officeart/2008/layout/VerticalCurvedList"/>
    <dgm:cxn modelId="{C223C67E-DF93-4624-96A1-19F6408611DA}" type="presParOf" srcId="{CC233028-05D5-4A8E-BF56-44047FC91E16}" destId="{92D55909-6B1F-4074-9F4E-1C56B2B6B848}" srcOrd="0" destOrd="0" presId="urn:microsoft.com/office/officeart/2008/layout/VerticalCurvedList"/>
    <dgm:cxn modelId="{96372ED5-FBB8-47A6-89D5-FA6CF8FC0C3B}" type="presParOf" srcId="{CC233028-05D5-4A8E-BF56-44047FC91E16}" destId="{265A83C5-C7E2-45E0-8D4D-070D76B675D8}" srcOrd="1" destOrd="0" presId="urn:microsoft.com/office/officeart/2008/layout/VerticalCurvedList"/>
    <dgm:cxn modelId="{CEA51A68-99CA-40D0-AB27-EEC7AADE5F90}" type="presParOf" srcId="{CC233028-05D5-4A8E-BF56-44047FC91E16}" destId="{B523835C-3042-425F-9DD9-F1E595F714CF}" srcOrd="2" destOrd="0" presId="urn:microsoft.com/office/officeart/2008/layout/VerticalCurvedList"/>
    <dgm:cxn modelId="{61897A08-7A1F-4121-BBE4-F4144EB42E3E}" type="presParOf" srcId="{CC233028-05D5-4A8E-BF56-44047FC91E16}" destId="{061617DF-070B-4F3D-AB50-C9C2FC3C1F76}" srcOrd="3" destOrd="0" presId="urn:microsoft.com/office/officeart/2008/layout/VerticalCurvedList"/>
    <dgm:cxn modelId="{64ACED16-4C8F-4AEA-A24F-73D5ED51D823}" type="presParOf" srcId="{B2E81859-13BA-475D-BE8D-6E13879E134A}" destId="{A63C8F21-E680-46AD-8DEB-2F0C1D82E831}" srcOrd="1" destOrd="0" presId="urn:microsoft.com/office/officeart/2008/layout/VerticalCurvedList"/>
    <dgm:cxn modelId="{BA0ECA68-BB5D-45A6-BD51-E418EEBCE64D}" type="presParOf" srcId="{B2E81859-13BA-475D-BE8D-6E13879E134A}" destId="{EF38E7EB-228D-4AE8-8BF1-23F780D5808B}" srcOrd="2" destOrd="0" presId="urn:microsoft.com/office/officeart/2008/layout/VerticalCurvedList"/>
    <dgm:cxn modelId="{8B08B111-C1F7-4C98-A7B3-B3DBFA5B148B}" type="presParOf" srcId="{EF38E7EB-228D-4AE8-8BF1-23F780D5808B}" destId="{84C15D91-201A-445E-8A9C-220D2784157C}" srcOrd="0" destOrd="0" presId="urn:microsoft.com/office/officeart/2008/layout/VerticalCurvedList"/>
    <dgm:cxn modelId="{880741E2-8461-4127-BE9D-CDF029CD10DA}" type="presParOf" srcId="{B2E81859-13BA-475D-BE8D-6E13879E134A}" destId="{4EE8D9CF-A48B-46B3-A13D-4AAA97365401}" srcOrd="3" destOrd="0" presId="urn:microsoft.com/office/officeart/2008/layout/VerticalCurvedList"/>
    <dgm:cxn modelId="{B05EF635-0643-459C-B3E5-22D9952D3F34}" type="presParOf" srcId="{B2E81859-13BA-475D-BE8D-6E13879E134A}" destId="{162847DD-CC7C-4575-93FE-DADC4953928A}" srcOrd="4" destOrd="0" presId="urn:microsoft.com/office/officeart/2008/layout/VerticalCurvedList"/>
    <dgm:cxn modelId="{8162B8A0-24B5-4377-B9AF-9AEDC909F7A0}" type="presParOf" srcId="{162847DD-CC7C-4575-93FE-DADC4953928A}" destId="{BE91E508-63C4-430E-B6CD-D00091CA37A3}" srcOrd="0" destOrd="0" presId="urn:microsoft.com/office/officeart/2008/layout/VerticalCurvedList"/>
    <dgm:cxn modelId="{D02797CB-E02F-475E-94E2-65D898DF9D3E}" type="presParOf" srcId="{B2E81859-13BA-475D-BE8D-6E13879E134A}" destId="{11967DCE-0B53-4195-BDED-980D82C89EAF}" srcOrd="5" destOrd="0" presId="urn:microsoft.com/office/officeart/2008/layout/VerticalCurvedList"/>
    <dgm:cxn modelId="{4A5A6F6D-6C7E-4B80-8EA2-2493DE24FE32}" type="presParOf" srcId="{B2E81859-13BA-475D-BE8D-6E13879E134A}" destId="{7EEA58DB-F58A-433A-8122-4F037CAD6794}" srcOrd="6" destOrd="0" presId="urn:microsoft.com/office/officeart/2008/layout/VerticalCurvedList"/>
    <dgm:cxn modelId="{A8538D77-8FA9-44C5-85EC-5F97B9214075}" type="presParOf" srcId="{7EEA58DB-F58A-433A-8122-4F037CAD6794}" destId="{82A59D08-CA6A-4AAE-A604-D5B465B22E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E6AFD5E-56B7-4D4A-861E-0B8867A7948E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C381D19-DA0F-4D2E-A3EA-1BBA934643DC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2A2DE3D-DAF5-4A7C-896C-A6E2CBF206C2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gm:t>
    </dgm:pt>
    <dgm:pt modelId="{B41651F0-5368-4DAC-AF25-8F1F6D10E24B}" type="par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C85A3AE-16E6-46E0-B38C-05B116E52F55}" type="sib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FE755C8C-5A8A-460E-8BD4-63F3CCFAF5ED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867410-BF15-48B9-A10F-51601E2E5E37}" type="par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D8503EC-8AA1-4A43-9E13-B91FCC00F7BA}" type="sib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EA19402-1217-436F-9EB9-AE30CDAA90A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53206FD-494A-45AD-80D6-F426B4DF6E64}" type="par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4FBAF44-B593-4E8D-BC25-0A34A84D9833}" type="sib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6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6"/>
      <dgm:spPr/>
    </dgm:pt>
    <dgm:pt modelId="{061617DF-070B-4F3D-AB50-C9C2FC3C1F76}" type="pres">
      <dgm:prSet presAssocID="{206DA60B-C5DA-4123-8CDA-C0D3505D48DC}" presName="dstNode" presStyleLbl="node1" presStyleIdx="0" presStyleCnt="6"/>
      <dgm:spPr/>
    </dgm:pt>
    <dgm:pt modelId="{A63C8F21-E680-46AD-8DEB-2F0C1D82E831}" type="pres">
      <dgm:prSet presAssocID="{B62A2BBD-D8C2-479F-BDEE-E3BF4F97E7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6"/>
      <dgm:spPr/>
    </dgm:pt>
    <dgm:pt modelId="{4EE8D9CF-A48B-46B3-A13D-4AAA97365401}" type="pres">
      <dgm:prSet presAssocID="{0E6AFD5E-56B7-4D4A-861E-0B8867A7948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6"/>
      <dgm:spPr/>
    </dgm:pt>
    <dgm:pt modelId="{11967DCE-0B53-4195-BDED-980D82C89EAF}" type="pres">
      <dgm:prSet presAssocID="{8C381D19-DA0F-4D2E-A3EA-1BBA934643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6"/>
      <dgm:spPr/>
    </dgm:pt>
    <dgm:pt modelId="{E01F29CD-88C3-4243-9706-EB7E0901A8E8}" type="pres">
      <dgm:prSet presAssocID="{02A2DE3D-DAF5-4A7C-896C-A6E2CBF206C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A565C-0111-4AC1-BECB-3A88B92333FA}" type="pres">
      <dgm:prSet presAssocID="{02A2DE3D-DAF5-4A7C-896C-A6E2CBF206C2}" presName="accent_4" presStyleCnt="0"/>
      <dgm:spPr/>
    </dgm:pt>
    <dgm:pt modelId="{84F7AD1A-6D70-4137-9B63-F135B4EF908E}" type="pres">
      <dgm:prSet presAssocID="{02A2DE3D-DAF5-4A7C-896C-A6E2CBF206C2}" presName="accentRepeatNode" presStyleLbl="solidFgAcc1" presStyleIdx="3" presStyleCnt="6"/>
      <dgm:spPr/>
    </dgm:pt>
    <dgm:pt modelId="{3EF075B7-2DEB-4577-B4F5-3226DD1E3637}" type="pres">
      <dgm:prSet presAssocID="{FE755C8C-5A8A-460E-8BD4-63F3CCFAF5ED}" presName="text_5" presStyleLbl="node1" presStyleIdx="4" presStyleCnt="6" custScaleY="1191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41031B-313F-4314-AB5F-4B60DA804065}" type="pres">
      <dgm:prSet presAssocID="{FE755C8C-5A8A-460E-8BD4-63F3CCFAF5ED}" presName="accent_5" presStyleCnt="0"/>
      <dgm:spPr/>
    </dgm:pt>
    <dgm:pt modelId="{F72C9795-795C-4246-B30E-CF25AE74854C}" type="pres">
      <dgm:prSet presAssocID="{FE755C8C-5A8A-460E-8BD4-63F3CCFAF5ED}" presName="accentRepeatNode" presStyleLbl="solidFgAcc1" presStyleIdx="4" presStyleCnt="6"/>
      <dgm:spPr/>
    </dgm:pt>
    <dgm:pt modelId="{BB32661A-658D-4636-9E90-0049A0B4F239}" type="pres">
      <dgm:prSet presAssocID="{9EA19402-1217-436F-9EB9-AE30CDAA90A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B71A8-C4B5-40FD-B7FB-4A90748263AA}" type="pres">
      <dgm:prSet presAssocID="{9EA19402-1217-436F-9EB9-AE30CDAA90A7}" presName="accent_6" presStyleCnt="0"/>
      <dgm:spPr/>
    </dgm:pt>
    <dgm:pt modelId="{07E1114E-F7DA-44CD-9DDD-812FCD7C8D31}" type="pres">
      <dgm:prSet presAssocID="{9EA19402-1217-436F-9EB9-AE30CDAA90A7}" presName="accentRepeatNode" presStyleLbl="solidFgAcc1" presStyleIdx="5" presStyleCnt="6"/>
      <dgm:spPr/>
    </dgm:pt>
  </dgm:ptLst>
  <dgm:cxnLst>
    <dgm:cxn modelId="{FDDB0B25-9888-49FC-8BA1-65CEACEB5A2C}" srcId="{206DA60B-C5DA-4123-8CDA-C0D3505D48DC}" destId="{02A2DE3D-DAF5-4A7C-896C-A6E2CBF206C2}" srcOrd="3" destOrd="0" parTransId="{B41651F0-5368-4DAC-AF25-8F1F6D10E24B}" sibTransId="{3C85A3AE-16E6-46E0-B38C-05B116E52F55}"/>
    <dgm:cxn modelId="{8E1B7536-44F8-43D4-8305-5A6536BBED64}" type="presOf" srcId="{FE755C8C-5A8A-460E-8BD4-63F3CCFAF5ED}" destId="{3EF075B7-2DEB-4577-B4F5-3226DD1E3637}" srcOrd="0" destOrd="0" presId="urn:microsoft.com/office/officeart/2008/layout/VerticalCurvedList"/>
    <dgm:cxn modelId="{35076163-4CEB-4437-A593-71BD0FFB6FB1}" srcId="{206DA60B-C5DA-4123-8CDA-C0D3505D48DC}" destId="{9EA19402-1217-436F-9EB9-AE30CDAA90A7}" srcOrd="5" destOrd="0" parTransId="{353206FD-494A-45AD-80D6-F426B4DF6E64}" sibTransId="{54FBAF44-B593-4E8D-BC25-0A34A84D9833}"/>
    <dgm:cxn modelId="{4BBDCF0A-7556-471A-91E3-AE2E72D88E09}" type="presOf" srcId="{02A2DE3D-DAF5-4A7C-896C-A6E2CBF206C2}" destId="{E01F29CD-88C3-4243-9706-EB7E0901A8E8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36FB4F06-6052-431D-9CE5-2027B15C34E6}" type="presOf" srcId="{206DA60B-C5DA-4123-8CDA-C0D3505D48DC}" destId="{1829F8A5-30FA-4C73-A58C-851D3122BCC0}" srcOrd="0" destOrd="0" presId="urn:microsoft.com/office/officeart/2008/layout/VerticalCurvedList"/>
    <dgm:cxn modelId="{7D51183A-A0CF-4BCA-95D8-86E8C711F149}" type="presOf" srcId="{B62A2BBD-D8C2-479F-BDEE-E3BF4F97E756}" destId="{A63C8F21-E680-46AD-8DEB-2F0C1D82E831}" srcOrd="0" destOrd="0" presId="urn:microsoft.com/office/officeart/2008/layout/VerticalCurvedList"/>
    <dgm:cxn modelId="{BF970F90-FA53-46EE-80C8-802489836FE9}" type="presOf" srcId="{7016B0D4-B5E8-4422-B571-54A8C69C8FC9}" destId="{265A83C5-C7E2-45E0-8D4D-070D76B675D8}" srcOrd="0" destOrd="0" presId="urn:microsoft.com/office/officeart/2008/layout/VerticalCurvedList"/>
    <dgm:cxn modelId="{19D80680-DB33-4508-BCFD-28FEB99FCA21}" type="presOf" srcId="{9EA19402-1217-436F-9EB9-AE30CDAA90A7}" destId="{BB32661A-658D-4636-9E90-0049A0B4F239}" srcOrd="0" destOrd="0" presId="urn:microsoft.com/office/officeart/2008/layout/VerticalCurvedList"/>
    <dgm:cxn modelId="{EB736FA7-4640-4396-A560-23A638312127}" type="presOf" srcId="{0E6AFD5E-56B7-4D4A-861E-0B8867A7948E}" destId="{4EE8D9CF-A48B-46B3-A13D-4AAA97365401}" srcOrd="0" destOrd="0" presId="urn:microsoft.com/office/officeart/2008/layout/VerticalCurvedList"/>
    <dgm:cxn modelId="{9C37D1DE-C0E6-4E49-8EB8-0E4BDCBDAE01}" type="presOf" srcId="{8C381D19-DA0F-4D2E-A3EA-1BBA934643DC}" destId="{11967DCE-0B53-4195-BDED-980D82C89EAF}" srcOrd="0" destOrd="0" presId="urn:microsoft.com/office/officeart/2008/layout/VerticalCurvedList"/>
    <dgm:cxn modelId="{E1E85156-FADB-4BB4-9973-BC915BD5614E}" srcId="{206DA60B-C5DA-4123-8CDA-C0D3505D48DC}" destId="{FE755C8C-5A8A-460E-8BD4-63F3CCFAF5ED}" srcOrd="4" destOrd="0" parTransId="{B4867410-BF15-48B9-A10F-51601E2E5E37}" sibTransId="{5D8503EC-8AA1-4A43-9E13-B91FCC00F7BA}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98C1DB76-3BBC-4DE8-989B-0FFEBDE862B1}" type="presParOf" srcId="{1829F8A5-30FA-4C73-A58C-851D3122BCC0}" destId="{B2E81859-13BA-475D-BE8D-6E13879E134A}" srcOrd="0" destOrd="0" presId="urn:microsoft.com/office/officeart/2008/layout/VerticalCurvedList"/>
    <dgm:cxn modelId="{70322B9C-DFCA-4FC8-A02F-32B81FCCFC23}" type="presParOf" srcId="{B2E81859-13BA-475D-BE8D-6E13879E134A}" destId="{CC233028-05D5-4A8E-BF56-44047FC91E16}" srcOrd="0" destOrd="0" presId="urn:microsoft.com/office/officeart/2008/layout/VerticalCurvedList"/>
    <dgm:cxn modelId="{A596A608-8626-4BE4-9A66-D95C12A61AC4}" type="presParOf" srcId="{CC233028-05D5-4A8E-BF56-44047FC91E16}" destId="{92D55909-6B1F-4074-9F4E-1C56B2B6B848}" srcOrd="0" destOrd="0" presId="urn:microsoft.com/office/officeart/2008/layout/VerticalCurvedList"/>
    <dgm:cxn modelId="{EDDB529B-87F6-426B-853E-096476F95DEC}" type="presParOf" srcId="{CC233028-05D5-4A8E-BF56-44047FC91E16}" destId="{265A83C5-C7E2-45E0-8D4D-070D76B675D8}" srcOrd="1" destOrd="0" presId="urn:microsoft.com/office/officeart/2008/layout/VerticalCurvedList"/>
    <dgm:cxn modelId="{F6A9A11C-1998-402D-B76F-F7A2DB5B2A9C}" type="presParOf" srcId="{CC233028-05D5-4A8E-BF56-44047FC91E16}" destId="{B523835C-3042-425F-9DD9-F1E595F714CF}" srcOrd="2" destOrd="0" presId="urn:microsoft.com/office/officeart/2008/layout/VerticalCurvedList"/>
    <dgm:cxn modelId="{D53FE363-3B17-4A6C-B64D-7EBE234EBEBE}" type="presParOf" srcId="{CC233028-05D5-4A8E-BF56-44047FC91E16}" destId="{061617DF-070B-4F3D-AB50-C9C2FC3C1F76}" srcOrd="3" destOrd="0" presId="urn:microsoft.com/office/officeart/2008/layout/VerticalCurvedList"/>
    <dgm:cxn modelId="{A2AF87A6-3B90-4BEE-8E1E-BD1A61F7F2E3}" type="presParOf" srcId="{B2E81859-13BA-475D-BE8D-6E13879E134A}" destId="{A63C8F21-E680-46AD-8DEB-2F0C1D82E831}" srcOrd="1" destOrd="0" presId="urn:microsoft.com/office/officeart/2008/layout/VerticalCurvedList"/>
    <dgm:cxn modelId="{8BEBFA17-EEA2-4743-9B66-38DDB34E6DA7}" type="presParOf" srcId="{B2E81859-13BA-475D-BE8D-6E13879E134A}" destId="{EF38E7EB-228D-4AE8-8BF1-23F780D5808B}" srcOrd="2" destOrd="0" presId="urn:microsoft.com/office/officeart/2008/layout/VerticalCurvedList"/>
    <dgm:cxn modelId="{3DA9171E-705A-4FF8-BB72-704D9FFFC8E7}" type="presParOf" srcId="{EF38E7EB-228D-4AE8-8BF1-23F780D5808B}" destId="{84C15D91-201A-445E-8A9C-220D2784157C}" srcOrd="0" destOrd="0" presId="urn:microsoft.com/office/officeart/2008/layout/VerticalCurvedList"/>
    <dgm:cxn modelId="{9C57150B-C072-452B-83A5-67C11042355F}" type="presParOf" srcId="{B2E81859-13BA-475D-BE8D-6E13879E134A}" destId="{4EE8D9CF-A48B-46B3-A13D-4AAA97365401}" srcOrd="3" destOrd="0" presId="urn:microsoft.com/office/officeart/2008/layout/VerticalCurvedList"/>
    <dgm:cxn modelId="{16C3B07A-B419-4809-979A-A8D65C5207BB}" type="presParOf" srcId="{B2E81859-13BA-475D-BE8D-6E13879E134A}" destId="{162847DD-CC7C-4575-93FE-DADC4953928A}" srcOrd="4" destOrd="0" presId="urn:microsoft.com/office/officeart/2008/layout/VerticalCurvedList"/>
    <dgm:cxn modelId="{D43BC298-3CEE-4898-A2F4-951FE106AD81}" type="presParOf" srcId="{162847DD-CC7C-4575-93FE-DADC4953928A}" destId="{BE91E508-63C4-430E-B6CD-D00091CA37A3}" srcOrd="0" destOrd="0" presId="urn:microsoft.com/office/officeart/2008/layout/VerticalCurvedList"/>
    <dgm:cxn modelId="{A919E319-467B-4A5D-943F-6E14B82AA869}" type="presParOf" srcId="{B2E81859-13BA-475D-BE8D-6E13879E134A}" destId="{11967DCE-0B53-4195-BDED-980D82C89EAF}" srcOrd="5" destOrd="0" presId="urn:microsoft.com/office/officeart/2008/layout/VerticalCurvedList"/>
    <dgm:cxn modelId="{8FDE082F-7E6E-4D11-BE13-C9F227356758}" type="presParOf" srcId="{B2E81859-13BA-475D-BE8D-6E13879E134A}" destId="{7EEA58DB-F58A-433A-8122-4F037CAD6794}" srcOrd="6" destOrd="0" presId="urn:microsoft.com/office/officeart/2008/layout/VerticalCurvedList"/>
    <dgm:cxn modelId="{22C83F1E-B393-4E5B-A9BC-0D36047FB94D}" type="presParOf" srcId="{7EEA58DB-F58A-433A-8122-4F037CAD6794}" destId="{82A59D08-CA6A-4AAE-A604-D5B465B22E82}" srcOrd="0" destOrd="0" presId="urn:microsoft.com/office/officeart/2008/layout/VerticalCurvedList"/>
    <dgm:cxn modelId="{7DC80198-90D9-40E4-B173-B96A2570892A}" type="presParOf" srcId="{B2E81859-13BA-475D-BE8D-6E13879E134A}" destId="{E01F29CD-88C3-4243-9706-EB7E0901A8E8}" srcOrd="7" destOrd="0" presId="urn:microsoft.com/office/officeart/2008/layout/VerticalCurvedList"/>
    <dgm:cxn modelId="{2F87657E-9FD3-4816-A880-A1909F33BEC5}" type="presParOf" srcId="{B2E81859-13BA-475D-BE8D-6E13879E134A}" destId="{5F0A565C-0111-4AC1-BECB-3A88B92333FA}" srcOrd="8" destOrd="0" presId="urn:microsoft.com/office/officeart/2008/layout/VerticalCurvedList"/>
    <dgm:cxn modelId="{5439A571-AE8F-4DB3-8ECE-7757C282CEF1}" type="presParOf" srcId="{5F0A565C-0111-4AC1-BECB-3A88B92333FA}" destId="{84F7AD1A-6D70-4137-9B63-F135B4EF908E}" srcOrd="0" destOrd="0" presId="urn:microsoft.com/office/officeart/2008/layout/VerticalCurvedList"/>
    <dgm:cxn modelId="{1987FA2C-AE95-4779-A888-2926B3EBB673}" type="presParOf" srcId="{B2E81859-13BA-475D-BE8D-6E13879E134A}" destId="{3EF075B7-2DEB-4577-B4F5-3226DD1E3637}" srcOrd="9" destOrd="0" presId="urn:microsoft.com/office/officeart/2008/layout/VerticalCurvedList"/>
    <dgm:cxn modelId="{08A0F610-FBFF-4569-B8A7-E3D0D6CB153B}" type="presParOf" srcId="{B2E81859-13BA-475D-BE8D-6E13879E134A}" destId="{BA41031B-313F-4314-AB5F-4B60DA804065}" srcOrd="10" destOrd="0" presId="urn:microsoft.com/office/officeart/2008/layout/VerticalCurvedList"/>
    <dgm:cxn modelId="{0AB24489-4528-4EC3-B840-1E5CE8DE224C}" type="presParOf" srcId="{BA41031B-313F-4314-AB5F-4B60DA804065}" destId="{F72C9795-795C-4246-B30E-CF25AE74854C}" srcOrd="0" destOrd="0" presId="urn:microsoft.com/office/officeart/2008/layout/VerticalCurvedList"/>
    <dgm:cxn modelId="{5370E851-0E3F-494B-909C-D92CA91B7CD3}" type="presParOf" srcId="{B2E81859-13BA-475D-BE8D-6E13879E134A}" destId="{BB32661A-658D-4636-9E90-0049A0B4F239}" srcOrd="11" destOrd="0" presId="urn:microsoft.com/office/officeart/2008/layout/VerticalCurvedList"/>
    <dgm:cxn modelId="{F399A704-90C7-4AFE-942A-620772A6A81B}" type="presParOf" srcId="{B2E81859-13BA-475D-BE8D-6E13879E134A}" destId="{AAAB71A8-C4B5-40FD-B7FB-4A90748263AA}" srcOrd="12" destOrd="0" presId="urn:microsoft.com/office/officeart/2008/layout/VerticalCurvedList"/>
    <dgm:cxn modelId="{7F01DA5C-01D9-4750-8F9E-E3F0A4D4B15B}" type="presParOf" srcId="{AAAB71A8-C4B5-40FD-B7FB-4A90748263AA}" destId="{07E1114E-F7DA-44CD-9DDD-812FCD7C8D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do Negócio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dirty="0" smtClean="0">
              <a:solidFill>
                <a:schemeClr val="tx1"/>
              </a:solidFill>
            </a:rPr>
            <a:t>tenhamos</a:t>
          </a:r>
          <a:r>
            <a:rPr lang="pt-BR" sz="2000" dirty="0" smtClean="0">
              <a:solidFill>
                <a:schemeClr val="tx1"/>
              </a:solidFill>
            </a:rPr>
            <a:t> que realizar o investimento próprio.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acompanhar a economia e os concorrentes. 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Podemos definir um layout com baixa usabilidade.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5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5" custScaleX="254073" custScaleY="97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5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7DED1FCA-6A92-45DA-A1D9-C6978268DBE4}" type="pres">
      <dgm:prSet presAssocID="{CD0510E8-FB6F-4843-B1E4-71018DD6F97F}" presName="Name64" presStyleLbl="parChTrans1D2" presStyleIdx="1" presStyleCnt="5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5" custScaleX="254060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5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5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5" custScaleX="254060" custScaleY="736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5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5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5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5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5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CF3A39F8-699E-48F2-8D71-3044EA5CC1E3}" type="presOf" srcId="{3903A25B-C983-41AA-B07E-2CBDA19E8BAE}" destId="{5FC6C0D1-A02B-49B4-B165-260B91253A2D}" srcOrd="0" destOrd="0" presId="urn:microsoft.com/office/officeart/2009/3/layout/HorizontalOrganizationChart"/>
    <dgm:cxn modelId="{0DE7585E-ED3F-4383-A19F-F4AD0E604950}" type="presOf" srcId="{49B7F34E-05FC-4E9C-A404-9C90049C1C6B}" destId="{7211F4C7-3F7F-4D7F-8F4E-D3E7FD64938F}" srcOrd="0" destOrd="0" presId="urn:microsoft.com/office/officeart/2009/3/layout/HorizontalOrganizationChart"/>
    <dgm:cxn modelId="{E3D409EB-B899-47AE-96BA-556EE5C8941E}" type="presOf" srcId="{3903A25B-C983-41AA-B07E-2CBDA19E8BAE}" destId="{B7556C1A-5C0B-439F-8C0F-CDC6543619DD}" srcOrd="1" destOrd="0" presId="urn:microsoft.com/office/officeart/2009/3/layout/HorizontalOrganizationChart"/>
    <dgm:cxn modelId="{0DA20D6D-D3BE-4AED-978E-FF87C4069585}" type="presOf" srcId="{7514F5D2-A381-4E28-876A-2FDF441B26FF}" destId="{4E11927D-8D36-4C81-8449-E9B89D9E6205}" srcOrd="0" destOrd="0" presId="urn:microsoft.com/office/officeart/2009/3/layout/HorizontalOrganizationChart"/>
    <dgm:cxn modelId="{0405925F-5C77-4A8C-B78B-64E4D76B3696}" type="presOf" srcId="{944C4417-E19F-4D4F-B439-E70749ED7941}" destId="{CED359E3-425D-4CCE-A176-3AEC341DB38B}" srcOrd="0" destOrd="0" presId="urn:microsoft.com/office/officeart/2009/3/layout/HorizontalOrganizationChart"/>
    <dgm:cxn modelId="{0F35100C-23F4-4C7A-8D4F-773E96EB5329}" type="presOf" srcId="{0F682637-11D6-413B-A69B-1E192AD16EF1}" destId="{E274CA0B-C257-45D3-84F6-3B97BB276B2B}" srcOrd="0" destOrd="0" presId="urn:microsoft.com/office/officeart/2009/3/layout/HorizontalOrganizationChart"/>
    <dgm:cxn modelId="{94EC404F-105A-4A2E-85AE-80406E2D2AA3}" type="presOf" srcId="{7F5DBB6F-41EC-4A0A-8B0E-F83905CCE015}" destId="{FD11F6CF-0779-42AF-A276-EB1DCE41A605}" srcOrd="0" destOrd="0" presId="urn:microsoft.com/office/officeart/2009/3/layout/HorizontalOrganizationChart"/>
    <dgm:cxn modelId="{06BD1E8F-85CA-432E-AE57-BECBEEE65EAC}" type="presOf" srcId="{FA04FCF2-5651-40C9-A252-B09A0D8A790A}" destId="{3FE71647-1512-4102-B007-A90ED5CEDF1F}" srcOrd="0" destOrd="0" presId="urn:microsoft.com/office/officeart/2009/3/layout/HorizontalOrganizationChart"/>
    <dgm:cxn modelId="{1BCE97D1-0E73-485D-9CEC-A83B6381D2A2}" type="presOf" srcId="{7F5DBB6F-41EC-4A0A-8B0E-F83905CCE015}" destId="{4DE38ED4-DF03-4999-B1DA-C795803077C6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E9BF0134-6CB9-4BEE-A6BB-4795306C8132}" type="presOf" srcId="{944C4417-E19F-4D4F-B439-E70749ED7941}" destId="{D3040BBC-9B55-4B3C-A336-32DE05E82A55}" srcOrd="1" destOrd="0" presId="urn:microsoft.com/office/officeart/2009/3/layout/HorizontalOrganizationChart"/>
    <dgm:cxn modelId="{2D8B977F-8D58-48BC-B68B-346750F54A48}" type="presOf" srcId="{76CE45A7-5A0F-4DBB-BC21-2FC1E62F9514}" destId="{48F1405A-24F2-49CD-936C-4F4AE0DE4A95}" srcOrd="1" destOrd="0" presId="urn:microsoft.com/office/officeart/2009/3/layout/HorizontalOrganizationChart"/>
    <dgm:cxn modelId="{7DEEFEC0-A2F7-43EC-B9CE-4A582585312B}" type="presOf" srcId="{E949FC37-D364-4909-84A0-943F272D2D7B}" destId="{0E03FAF7-3D58-4265-AFDA-A125905C05E5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0EC90442-66AF-406B-9A42-70278BC88815}" type="presOf" srcId="{CD0510E8-FB6F-4843-B1E4-71018DD6F97F}" destId="{7DED1FCA-6A92-45DA-A1D9-C6978268DBE4}" srcOrd="0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78587D33-22E9-48CD-B165-E69DD3245A19}" type="presOf" srcId="{49B7F34E-05FC-4E9C-A404-9C90049C1C6B}" destId="{0EC74325-7912-4F16-A5CA-9AEF05ADAF24}" srcOrd="1" destOrd="0" presId="urn:microsoft.com/office/officeart/2009/3/layout/HorizontalOrganizationChart"/>
    <dgm:cxn modelId="{C43B346D-EC1C-4EBE-9F70-A48C436CEE81}" type="presOf" srcId="{76CE45A7-5A0F-4DBB-BC21-2FC1E62F9514}" destId="{7A99BFBD-1AC1-44AD-BFB1-6536119305B1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5570377-D9B0-410E-BEBF-9B1027C61FA4}" type="presOf" srcId="{199ACAAB-9AF1-40AB-91FD-6B1B96EAB8FD}" destId="{CBE624F8-A0BA-459F-8321-E0CCCCCF6321}" srcOrd="0" destOrd="0" presId="urn:microsoft.com/office/officeart/2009/3/layout/HorizontalOrganizationChart"/>
    <dgm:cxn modelId="{6FB1184D-00F9-4433-9267-4B1CBADBA4AF}" type="presOf" srcId="{B8A0B69D-4BD2-47ED-BB41-F96B8B00FD2A}" destId="{5340AEC1-2C44-4660-B7DA-E9B4BD850621}" srcOrd="0" destOrd="0" presId="urn:microsoft.com/office/officeart/2009/3/layout/HorizontalOrganizationChart"/>
    <dgm:cxn modelId="{D087C745-F155-4C23-8D07-A5C7CB1A6617}" type="presOf" srcId="{FA04FCF2-5651-40C9-A252-B09A0D8A790A}" destId="{3FF06460-74BA-4B4D-A67A-7CB3B7B75FEC}" srcOrd="1" destOrd="0" presId="urn:microsoft.com/office/officeart/2009/3/layout/HorizontalOrganizationChart"/>
    <dgm:cxn modelId="{220D1D60-50B6-4814-A35C-9B4D88E23DFE}" type="presParOf" srcId="{4E11927D-8D36-4C81-8449-E9B89D9E6205}" destId="{13942480-D6B5-424C-A2A1-F7730ACC83FA}" srcOrd="0" destOrd="0" presId="urn:microsoft.com/office/officeart/2009/3/layout/HorizontalOrganizationChart"/>
    <dgm:cxn modelId="{42A07578-9FA2-4BDA-BE15-08A641E0FB37}" type="presParOf" srcId="{13942480-D6B5-424C-A2A1-F7730ACC83FA}" destId="{51DAA759-FC94-43F6-9E4D-738BB3D2C70A}" srcOrd="0" destOrd="0" presId="urn:microsoft.com/office/officeart/2009/3/layout/HorizontalOrganizationChart"/>
    <dgm:cxn modelId="{92E6AF6E-A1DA-42BD-87C5-13ABF0DFEF23}" type="presParOf" srcId="{51DAA759-FC94-43F6-9E4D-738BB3D2C70A}" destId="{FD11F6CF-0779-42AF-A276-EB1DCE41A605}" srcOrd="0" destOrd="0" presId="urn:microsoft.com/office/officeart/2009/3/layout/HorizontalOrganizationChart"/>
    <dgm:cxn modelId="{CF6F8140-7335-4564-9A43-1C51D936C071}" type="presParOf" srcId="{51DAA759-FC94-43F6-9E4D-738BB3D2C70A}" destId="{4DE38ED4-DF03-4999-B1DA-C795803077C6}" srcOrd="1" destOrd="0" presId="urn:microsoft.com/office/officeart/2009/3/layout/HorizontalOrganizationChart"/>
    <dgm:cxn modelId="{F802C39B-DA27-4378-B1AF-BDD03A0E3BEF}" type="presParOf" srcId="{13942480-D6B5-424C-A2A1-F7730ACC83FA}" destId="{9363DA18-E9D4-48C6-B834-622A3D7D9DE3}" srcOrd="1" destOrd="0" presId="urn:microsoft.com/office/officeart/2009/3/layout/HorizontalOrganizationChart"/>
    <dgm:cxn modelId="{BFA80563-221B-41B9-A781-D5CCAE87501A}" type="presParOf" srcId="{9363DA18-E9D4-48C6-B834-622A3D7D9DE3}" destId="{E274CA0B-C257-45D3-84F6-3B97BB276B2B}" srcOrd="0" destOrd="0" presId="urn:microsoft.com/office/officeart/2009/3/layout/HorizontalOrganizationChart"/>
    <dgm:cxn modelId="{2D7E5637-25A8-4050-A935-AFCE1D30E5FF}" type="presParOf" srcId="{9363DA18-E9D4-48C6-B834-622A3D7D9DE3}" destId="{745A2777-1A83-43E4-AD04-851BC93FEA71}" srcOrd="1" destOrd="0" presId="urn:microsoft.com/office/officeart/2009/3/layout/HorizontalOrganizationChart"/>
    <dgm:cxn modelId="{F229609C-968E-4447-9769-58BC019DD99F}" type="presParOf" srcId="{745A2777-1A83-43E4-AD04-851BC93FEA71}" destId="{CD6C5362-C7F5-465F-8785-7B3C6918DA5E}" srcOrd="0" destOrd="0" presId="urn:microsoft.com/office/officeart/2009/3/layout/HorizontalOrganizationChart"/>
    <dgm:cxn modelId="{F6B10CAC-7E10-4BD9-8C39-9D6A4FDF4CC7}" type="presParOf" srcId="{CD6C5362-C7F5-465F-8785-7B3C6918DA5E}" destId="{7A99BFBD-1AC1-44AD-BFB1-6536119305B1}" srcOrd="0" destOrd="0" presId="urn:microsoft.com/office/officeart/2009/3/layout/HorizontalOrganizationChart"/>
    <dgm:cxn modelId="{70843A49-7A8F-4189-97DA-EC26A313D174}" type="presParOf" srcId="{CD6C5362-C7F5-465F-8785-7B3C6918DA5E}" destId="{48F1405A-24F2-49CD-936C-4F4AE0DE4A95}" srcOrd="1" destOrd="0" presId="urn:microsoft.com/office/officeart/2009/3/layout/HorizontalOrganizationChart"/>
    <dgm:cxn modelId="{D50C24E9-8D06-469F-82AA-A2E70D8CC307}" type="presParOf" srcId="{745A2777-1A83-43E4-AD04-851BC93FEA71}" destId="{8C6A14F3-B034-46F8-8876-DF9D61DBBE53}" srcOrd="1" destOrd="0" presId="urn:microsoft.com/office/officeart/2009/3/layout/HorizontalOrganizationChart"/>
    <dgm:cxn modelId="{A6C90B58-35AE-4FDF-B7C2-D086B1EC1705}" type="presParOf" srcId="{745A2777-1A83-43E4-AD04-851BC93FEA71}" destId="{5F3184D4-FC18-4775-8D5B-EE46C1D7AE9E}" srcOrd="2" destOrd="0" presId="urn:microsoft.com/office/officeart/2009/3/layout/HorizontalOrganizationChart"/>
    <dgm:cxn modelId="{BE5D6512-AF0B-4F23-845E-497752C87099}" type="presParOf" srcId="{9363DA18-E9D4-48C6-B834-622A3D7D9DE3}" destId="{7DED1FCA-6A92-45DA-A1D9-C6978268DBE4}" srcOrd="2" destOrd="0" presId="urn:microsoft.com/office/officeart/2009/3/layout/HorizontalOrganizationChart"/>
    <dgm:cxn modelId="{85601F97-9DB0-4D70-B3CA-7B1F47096947}" type="presParOf" srcId="{9363DA18-E9D4-48C6-B834-622A3D7D9DE3}" destId="{85C52DA5-85B5-489A-98C9-3D4A0FC7AB78}" srcOrd="3" destOrd="0" presId="urn:microsoft.com/office/officeart/2009/3/layout/HorizontalOrganizationChart"/>
    <dgm:cxn modelId="{65B25655-A399-4378-9546-34A42FDC1B02}" type="presParOf" srcId="{85C52DA5-85B5-489A-98C9-3D4A0FC7AB78}" destId="{0B2B207E-63D6-472D-9985-6A48D7901CD6}" srcOrd="0" destOrd="0" presId="urn:microsoft.com/office/officeart/2009/3/layout/HorizontalOrganizationChart"/>
    <dgm:cxn modelId="{6AA2F5F9-F56E-4B4A-9813-609B37ADBAE4}" type="presParOf" srcId="{0B2B207E-63D6-472D-9985-6A48D7901CD6}" destId="{3FE71647-1512-4102-B007-A90ED5CEDF1F}" srcOrd="0" destOrd="0" presId="urn:microsoft.com/office/officeart/2009/3/layout/HorizontalOrganizationChart"/>
    <dgm:cxn modelId="{1FAB6167-527D-46A6-A045-F0CC1E4C99F3}" type="presParOf" srcId="{0B2B207E-63D6-472D-9985-6A48D7901CD6}" destId="{3FF06460-74BA-4B4D-A67A-7CB3B7B75FEC}" srcOrd="1" destOrd="0" presId="urn:microsoft.com/office/officeart/2009/3/layout/HorizontalOrganizationChart"/>
    <dgm:cxn modelId="{C61ADF7B-870F-4DC7-866E-6A6DECB58663}" type="presParOf" srcId="{85C52DA5-85B5-489A-98C9-3D4A0FC7AB78}" destId="{C1CE2495-D659-4F66-866B-C799FEB000F8}" srcOrd="1" destOrd="0" presId="urn:microsoft.com/office/officeart/2009/3/layout/HorizontalOrganizationChart"/>
    <dgm:cxn modelId="{9DFC71F9-3AF3-464F-9ECF-F79466C1A8A3}" type="presParOf" srcId="{85C52DA5-85B5-489A-98C9-3D4A0FC7AB78}" destId="{0E01D0F9-7035-4A29-883F-6E17EEAE49F2}" srcOrd="2" destOrd="0" presId="urn:microsoft.com/office/officeart/2009/3/layout/HorizontalOrganizationChart"/>
    <dgm:cxn modelId="{C5E8BEE2-BAE5-4FB5-92D2-A180A0F71FA1}" type="presParOf" srcId="{9363DA18-E9D4-48C6-B834-622A3D7D9DE3}" destId="{5340AEC1-2C44-4660-B7DA-E9B4BD850621}" srcOrd="4" destOrd="0" presId="urn:microsoft.com/office/officeart/2009/3/layout/HorizontalOrganizationChart"/>
    <dgm:cxn modelId="{7DE3776A-A9D3-42A6-9F2C-CEC24F39D333}" type="presParOf" srcId="{9363DA18-E9D4-48C6-B834-622A3D7D9DE3}" destId="{7749960B-5279-43DA-877A-D43ABFE538D9}" srcOrd="5" destOrd="0" presId="urn:microsoft.com/office/officeart/2009/3/layout/HorizontalOrganizationChart"/>
    <dgm:cxn modelId="{8C3B248F-BD02-409E-A311-3F94EA8EF879}" type="presParOf" srcId="{7749960B-5279-43DA-877A-D43ABFE538D9}" destId="{E7F07D62-611B-4E18-96F1-99E9DEB96EFD}" srcOrd="0" destOrd="0" presId="urn:microsoft.com/office/officeart/2009/3/layout/HorizontalOrganizationChart"/>
    <dgm:cxn modelId="{E8290BE4-6D2F-4216-8C3C-616ECC9335F4}" type="presParOf" srcId="{E7F07D62-611B-4E18-96F1-99E9DEB96EFD}" destId="{5FC6C0D1-A02B-49B4-B165-260B91253A2D}" srcOrd="0" destOrd="0" presId="urn:microsoft.com/office/officeart/2009/3/layout/HorizontalOrganizationChart"/>
    <dgm:cxn modelId="{3B7C5A41-8BD8-4C14-9290-2F811DD2363C}" type="presParOf" srcId="{E7F07D62-611B-4E18-96F1-99E9DEB96EFD}" destId="{B7556C1A-5C0B-439F-8C0F-CDC6543619DD}" srcOrd="1" destOrd="0" presId="urn:microsoft.com/office/officeart/2009/3/layout/HorizontalOrganizationChart"/>
    <dgm:cxn modelId="{A5295106-2B02-45D3-A0E7-E1FB588BA1AB}" type="presParOf" srcId="{7749960B-5279-43DA-877A-D43ABFE538D9}" destId="{1E93DBC6-58CF-4830-AB9E-879FF2AD134B}" srcOrd="1" destOrd="0" presId="urn:microsoft.com/office/officeart/2009/3/layout/HorizontalOrganizationChart"/>
    <dgm:cxn modelId="{6D594923-120A-4150-8937-12FDD168BCC4}" type="presParOf" srcId="{7749960B-5279-43DA-877A-D43ABFE538D9}" destId="{C0A825BE-41E8-48A6-8BA8-9AE5F9C959AC}" srcOrd="2" destOrd="0" presId="urn:microsoft.com/office/officeart/2009/3/layout/HorizontalOrganizationChart"/>
    <dgm:cxn modelId="{EF2FC78B-6E3B-42F4-A3CC-8112B32834ED}" type="presParOf" srcId="{9363DA18-E9D4-48C6-B834-622A3D7D9DE3}" destId="{CBE624F8-A0BA-459F-8321-E0CCCCCF6321}" srcOrd="6" destOrd="0" presId="urn:microsoft.com/office/officeart/2009/3/layout/HorizontalOrganizationChart"/>
    <dgm:cxn modelId="{AB4E97CD-7F9A-4FCE-B23C-E56346C82D25}" type="presParOf" srcId="{9363DA18-E9D4-48C6-B834-622A3D7D9DE3}" destId="{51C9AB88-91A9-41BD-A26D-496E8E90DAA9}" srcOrd="7" destOrd="0" presId="urn:microsoft.com/office/officeart/2009/3/layout/HorizontalOrganizationChart"/>
    <dgm:cxn modelId="{C3F292C4-8A17-44F4-A25B-3E1A29DE76F1}" type="presParOf" srcId="{51C9AB88-91A9-41BD-A26D-496E8E90DAA9}" destId="{AEE9C26A-973D-47CB-B45D-8EA1C8CC03A0}" srcOrd="0" destOrd="0" presId="urn:microsoft.com/office/officeart/2009/3/layout/HorizontalOrganizationChart"/>
    <dgm:cxn modelId="{2C322673-DAEC-4158-8CFC-F187ABEE2CAC}" type="presParOf" srcId="{AEE9C26A-973D-47CB-B45D-8EA1C8CC03A0}" destId="{CED359E3-425D-4CCE-A176-3AEC341DB38B}" srcOrd="0" destOrd="0" presId="urn:microsoft.com/office/officeart/2009/3/layout/HorizontalOrganizationChart"/>
    <dgm:cxn modelId="{7A105E01-FE34-4600-AD17-7A9B0EDAE73D}" type="presParOf" srcId="{AEE9C26A-973D-47CB-B45D-8EA1C8CC03A0}" destId="{D3040BBC-9B55-4B3C-A336-32DE05E82A55}" srcOrd="1" destOrd="0" presId="urn:microsoft.com/office/officeart/2009/3/layout/HorizontalOrganizationChart"/>
    <dgm:cxn modelId="{E2B255AC-F2BE-41A0-91E1-7D30640AE2DA}" type="presParOf" srcId="{51C9AB88-91A9-41BD-A26D-496E8E90DAA9}" destId="{50FEC98E-A22C-4EB4-A8F1-24424C095337}" srcOrd="1" destOrd="0" presId="urn:microsoft.com/office/officeart/2009/3/layout/HorizontalOrganizationChart"/>
    <dgm:cxn modelId="{CCDE08A7-1A8B-4B52-A72A-40618B28C291}" type="presParOf" srcId="{51C9AB88-91A9-41BD-A26D-496E8E90DAA9}" destId="{751378EB-4E7F-4400-A81E-F4AE2D2B85E0}" srcOrd="2" destOrd="0" presId="urn:microsoft.com/office/officeart/2009/3/layout/HorizontalOrganizationChart"/>
    <dgm:cxn modelId="{37BA6DA5-DD40-4261-BBD3-80546C3405CF}" type="presParOf" srcId="{9363DA18-E9D4-48C6-B834-622A3D7D9DE3}" destId="{0E03FAF7-3D58-4265-AFDA-A125905C05E5}" srcOrd="8" destOrd="0" presId="urn:microsoft.com/office/officeart/2009/3/layout/HorizontalOrganizationChart"/>
    <dgm:cxn modelId="{63BCCDFC-32D5-4E1B-994C-6A88AE31AC8E}" type="presParOf" srcId="{9363DA18-E9D4-48C6-B834-622A3D7D9DE3}" destId="{F103D199-5D32-40FB-B559-D5B7C839DA45}" srcOrd="9" destOrd="0" presId="urn:microsoft.com/office/officeart/2009/3/layout/HorizontalOrganizationChart"/>
    <dgm:cxn modelId="{F74F121B-4F8F-4A07-925A-504F7DFF3A21}" type="presParOf" srcId="{F103D199-5D32-40FB-B559-D5B7C839DA45}" destId="{F96EA14C-3671-4796-9590-757ABADD1E47}" srcOrd="0" destOrd="0" presId="urn:microsoft.com/office/officeart/2009/3/layout/HorizontalOrganizationChart"/>
    <dgm:cxn modelId="{8EA078FF-11FE-46DE-9A3E-305EC6674746}" type="presParOf" srcId="{F96EA14C-3671-4796-9590-757ABADD1E47}" destId="{7211F4C7-3F7F-4D7F-8F4E-D3E7FD64938F}" srcOrd="0" destOrd="0" presId="urn:microsoft.com/office/officeart/2009/3/layout/HorizontalOrganizationChart"/>
    <dgm:cxn modelId="{03FD63DA-8568-4533-BE27-10A497709AC7}" type="presParOf" srcId="{F96EA14C-3671-4796-9590-757ABADD1E47}" destId="{0EC74325-7912-4F16-A5CA-9AEF05ADAF24}" srcOrd="1" destOrd="0" presId="urn:microsoft.com/office/officeart/2009/3/layout/HorizontalOrganizationChart"/>
    <dgm:cxn modelId="{CCC2E92E-380E-4A02-A751-192372315D39}" type="presParOf" srcId="{F103D199-5D32-40FB-B559-D5B7C839DA45}" destId="{B813F772-EF09-46D7-AD23-59AE46C9A255}" srcOrd="1" destOrd="0" presId="urn:microsoft.com/office/officeart/2009/3/layout/HorizontalOrganizationChart"/>
    <dgm:cxn modelId="{02E7A0DE-339E-49B8-8EF1-308FE7DACB37}" type="presParOf" srcId="{F103D199-5D32-40FB-B559-D5B7C839DA45}" destId="{D5D2AC90-3A06-4B20-91E7-2E9C62593894}" srcOrd="2" destOrd="0" presId="urn:microsoft.com/office/officeart/2009/3/layout/HorizontalOrganizationChart"/>
    <dgm:cxn modelId="{6623FF04-5299-488B-8A32-7DC9FA2CBC91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Escopo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1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1" custScaleX="254073" custScaleY="1743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1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E26CFD7F-5F6C-479A-8BEA-73F032E6F6B5}" type="presOf" srcId="{76CE45A7-5A0F-4DBB-BC21-2FC1E62F9514}" destId="{48F1405A-24F2-49CD-936C-4F4AE0DE4A95}" srcOrd="1" destOrd="0" presId="urn:microsoft.com/office/officeart/2009/3/layout/HorizontalOrganizationChart"/>
    <dgm:cxn modelId="{C060D47A-5196-46F9-9528-2BCA24018CE8}" type="presOf" srcId="{0F682637-11D6-413B-A69B-1E192AD16EF1}" destId="{E274CA0B-C257-45D3-84F6-3B97BB276B2B}" srcOrd="0" destOrd="0" presId="urn:microsoft.com/office/officeart/2009/3/layout/HorizontalOrganizationChart"/>
    <dgm:cxn modelId="{9A0A9D64-0705-46FF-9381-CBD3056F4B17}" type="presOf" srcId="{7514F5D2-A381-4E28-876A-2FDF441B26FF}" destId="{4E11927D-8D36-4C81-8449-E9B89D9E6205}" srcOrd="0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817C91D2-5122-4DEB-9271-7451EEC0668F}" type="presOf" srcId="{7F5DBB6F-41EC-4A0A-8B0E-F83905CCE015}" destId="{4DE38ED4-DF03-4999-B1DA-C795803077C6}" srcOrd="1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F143C2EE-A049-40D5-9C56-6988A6CCEE37}" type="presOf" srcId="{7F5DBB6F-41EC-4A0A-8B0E-F83905CCE015}" destId="{FD11F6CF-0779-42AF-A276-EB1DCE41A605}" srcOrd="0" destOrd="0" presId="urn:microsoft.com/office/officeart/2009/3/layout/HorizontalOrganizationChart"/>
    <dgm:cxn modelId="{47EBA021-0B44-44CF-BA7E-3A94E3C48443}" type="presOf" srcId="{76CE45A7-5A0F-4DBB-BC21-2FC1E62F9514}" destId="{7A99BFBD-1AC1-44AD-BFB1-6536119305B1}" srcOrd="0" destOrd="0" presId="urn:microsoft.com/office/officeart/2009/3/layout/HorizontalOrganizationChart"/>
    <dgm:cxn modelId="{0C06FDAE-67DF-4E8A-A46A-D6F32589488A}" type="presParOf" srcId="{4E11927D-8D36-4C81-8449-E9B89D9E6205}" destId="{13942480-D6B5-424C-A2A1-F7730ACC83FA}" srcOrd="0" destOrd="0" presId="urn:microsoft.com/office/officeart/2009/3/layout/HorizontalOrganizationChart"/>
    <dgm:cxn modelId="{B2AACD0C-E89A-4910-AEA9-74A1AA331BAD}" type="presParOf" srcId="{13942480-D6B5-424C-A2A1-F7730ACC83FA}" destId="{51DAA759-FC94-43F6-9E4D-738BB3D2C70A}" srcOrd="0" destOrd="0" presId="urn:microsoft.com/office/officeart/2009/3/layout/HorizontalOrganizationChart"/>
    <dgm:cxn modelId="{E397BE2A-2626-469F-AC71-627983EC8553}" type="presParOf" srcId="{51DAA759-FC94-43F6-9E4D-738BB3D2C70A}" destId="{FD11F6CF-0779-42AF-A276-EB1DCE41A605}" srcOrd="0" destOrd="0" presId="urn:microsoft.com/office/officeart/2009/3/layout/HorizontalOrganizationChart"/>
    <dgm:cxn modelId="{46233F3B-96A9-485E-9FF1-0B35CE505BA9}" type="presParOf" srcId="{51DAA759-FC94-43F6-9E4D-738BB3D2C70A}" destId="{4DE38ED4-DF03-4999-B1DA-C795803077C6}" srcOrd="1" destOrd="0" presId="urn:microsoft.com/office/officeart/2009/3/layout/HorizontalOrganizationChart"/>
    <dgm:cxn modelId="{E4C5551D-371C-44E6-ABDE-E062AFF38671}" type="presParOf" srcId="{13942480-D6B5-424C-A2A1-F7730ACC83FA}" destId="{9363DA18-E9D4-48C6-B834-622A3D7D9DE3}" srcOrd="1" destOrd="0" presId="urn:microsoft.com/office/officeart/2009/3/layout/HorizontalOrganizationChart"/>
    <dgm:cxn modelId="{B52B9B18-B37E-419B-87E3-7E5478236133}" type="presParOf" srcId="{9363DA18-E9D4-48C6-B834-622A3D7D9DE3}" destId="{E274CA0B-C257-45D3-84F6-3B97BB276B2B}" srcOrd="0" destOrd="0" presId="urn:microsoft.com/office/officeart/2009/3/layout/HorizontalOrganizationChart"/>
    <dgm:cxn modelId="{0BB2F774-7DAC-4595-9847-7BCA2073051B}" type="presParOf" srcId="{9363DA18-E9D4-48C6-B834-622A3D7D9DE3}" destId="{745A2777-1A83-43E4-AD04-851BC93FEA71}" srcOrd="1" destOrd="0" presId="urn:microsoft.com/office/officeart/2009/3/layout/HorizontalOrganizationChart"/>
    <dgm:cxn modelId="{F30F512D-765E-4293-9F17-32508D61E5F5}" type="presParOf" srcId="{745A2777-1A83-43E4-AD04-851BC93FEA71}" destId="{CD6C5362-C7F5-465F-8785-7B3C6918DA5E}" srcOrd="0" destOrd="0" presId="urn:microsoft.com/office/officeart/2009/3/layout/HorizontalOrganizationChart"/>
    <dgm:cxn modelId="{F0DAC8A7-8CC9-4FF6-A5B3-C6322DEEF132}" type="presParOf" srcId="{CD6C5362-C7F5-465F-8785-7B3C6918DA5E}" destId="{7A99BFBD-1AC1-44AD-BFB1-6536119305B1}" srcOrd="0" destOrd="0" presId="urn:microsoft.com/office/officeart/2009/3/layout/HorizontalOrganizationChart"/>
    <dgm:cxn modelId="{ED6C5FED-6794-45E8-90A4-2000816F1261}" type="presParOf" srcId="{CD6C5362-C7F5-465F-8785-7B3C6918DA5E}" destId="{48F1405A-24F2-49CD-936C-4F4AE0DE4A95}" srcOrd="1" destOrd="0" presId="urn:microsoft.com/office/officeart/2009/3/layout/HorizontalOrganizationChart"/>
    <dgm:cxn modelId="{90E5D421-E678-4E9F-A62A-40AD06F6F63C}" type="presParOf" srcId="{745A2777-1A83-43E4-AD04-851BC93FEA71}" destId="{8C6A14F3-B034-46F8-8876-DF9D61DBBE53}" srcOrd="1" destOrd="0" presId="urn:microsoft.com/office/officeart/2009/3/layout/HorizontalOrganizationChart"/>
    <dgm:cxn modelId="{2B414742-88A6-4892-A514-F5FEC7C78BBA}" type="presParOf" srcId="{745A2777-1A83-43E4-AD04-851BC93FEA71}" destId="{5F3184D4-FC18-4775-8D5B-EE46C1D7AE9E}" srcOrd="2" destOrd="0" presId="urn:microsoft.com/office/officeart/2009/3/layout/HorizontalOrganizationChart"/>
    <dgm:cxn modelId="{584FCF73-AC82-4DF5-BA2E-0D2736499859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Tecnologico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Alta taxa de erros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Falha no sistema de backup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>
              <a:solidFill>
                <a:schemeClr val="tx1"/>
              </a:solidFill>
            </a:rPr>
            <a:t>Designer </a:t>
          </a:r>
          <a:r>
            <a:rPr lang="pt-BR" sz="20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endParaRPr lang="pt-BR"/>
        </a:p>
      </dgm:t>
    </dgm:pt>
    <dgm:pt modelId="{D96B52FF-7D89-47FD-BDCD-A82AB0C99FC5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endParaRPr lang="pt-BR"/>
        </a:p>
      </dgm:t>
    </dgm:pt>
    <dgm:pt modelId="{61E705D0-63FC-44C3-BA31-E743D0E4573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Inclusão de códigos com erros</a:t>
          </a:r>
          <a:endParaRPr lang="pt-BR" dirty="0"/>
        </a:p>
      </dgm:t>
    </dgm:pt>
    <dgm:pt modelId="{CC0B54BC-D14F-4B6F-A7C0-9EE949F852E1}" type="parTrans" cxnId="{AC43CBFB-5BBC-4669-85A4-28F55544AA5A}">
      <dgm:prSet/>
      <dgm:spPr/>
      <dgm:t>
        <a:bodyPr/>
        <a:lstStyle/>
        <a:p>
          <a:endParaRPr lang="pt-BR"/>
        </a:p>
      </dgm:t>
    </dgm:pt>
    <dgm:pt modelId="{84CF377A-8DF2-4AA1-BB1A-99A2F7924282}" type="sibTrans" cxnId="{AC43CBFB-5BBC-4669-85A4-28F55544AA5A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48793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7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7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7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7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7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7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7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7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7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7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7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7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7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7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7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7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F13A13D3-2596-45B4-A424-5F6401F7FCCF}" type="pres">
      <dgm:prSet presAssocID="{CC0B54BC-D14F-4B6F-A7C0-9EE949F852E1}" presName="Name64" presStyleLbl="parChTrans1D2" presStyleIdx="6" presStyleCnt="7"/>
      <dgm:spPr/>
      <dgm:t>
        <a:bodyPr/>
        <a:lstStyle/>
        <a:p>
          <a:endParaRPr lang="pt-BR"/>
        </a:p>
      </dgm:t>
    </dgm:pt>
    <dgm:pt modelId="{6B2D31CB-9765-4D53-AB40-3FB4CBC7C6D1}" type="pres">
      <dgm:prSet presAssocID="{61E705D0-63FC-44C3-BA31-E743D0E45730}" presName="hierRoot2" presStyleCnt="0">
        <dgm:presLayoutVars>
          <dgm:hierBranch val="init"/>
        </dgm:presLayoutVars>
      </dgm:prSet>
      <dgm:spPr/>
    </dgm:pt>
    <dgm:pt modelId="{E5446A26-E26D-49A1-AD50-072B0F9BFA3C}" type="pres">
      <dgm:prSet presAssocID="{61E705D0-63FC-44C3-BA31-E743D0E45730}" presName="rootComposite" presStyleCnt="0"/>
      <dgm:spPr/>
    </dgm:pt>
    <dgm:pt modelId="{6E4542EC-6632-4CAB-A6B5-500459BB8B26}" type="pres">
      <dgm:prSet presAssocID="{61E705D0-63FC-44C3-BA31-E743D0E45730}" presName="rootText" presStyleLbl="node2" presStyleIdx="6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CB232E-25F4-45A8-97D7-099285FA7403}" type="pres">
      <dgm:prSet presAssocID="{61E705D0-63FC-44C3-BA31-E743D0E45730}" presName="rootConnector" presStyleLbl="node2" presStyleIdx="6" presStyleCnt="7"/>
      <dgm:spPr/>
      <dgm:t>
        <a:bodyPr/>
        <a:lstStyle/>
        <a:p>
          <a:endParaRPr lang="pt-BR"/>
        </a:p>
      </dgm:t>
    </dgm:pt>
    <dgm:pt modelId="{E5CB1973-3AC6-4CA9-A9D4-50FDECD1AC82}" type="pres">
      <dgm:prSet presAssocID="{61E705D0-63FC-44C3-BA31-E743D0E45730}" presName="hierChild4" presStyleCnt="0"/>
      <dgm:spPr/>
    </dgm:pt>
    <dgm:pt modelId="{4C7147FD-C71F-47F4-886B-6795447F93F9}" type="pres">
      <dgm:prSet presAssocID="{61E705D0-63FC-44C3-BA31-E743D0E45730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B576753B-9E25-4416-B147-DF54D5EF9B52}" type="presOf" srcId="{3903A25B-C983-41AA-B07E-2CBDA19E8BAE}" destId="{B7556C1A-5C0B-439F-8C0F-CDC6543619DD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22AE2574-7E70-4256-A559-A749A5EA2E80}" type="presOf" srcId="{FA04FCF2-5651-40C9-A252-B09A0D8A790A}" destId="{3FF06460-74BA-4B4D-A67A-7CB3B7B75FEC}" srcOrd="1" destOrd="0" presId="urn:microsoft.com/office/officeart/2009/3/layout/HorizontalOrganizationChart"/>
    <dgm:cxn modelId="{D1BDF7B3-DBA4-42AD-A41F-4F7F3F571DFD}" type="presOf" srcId="{FA04FCF2-5651-40C9-A252-B09A0D8A790A}" destId="{3FE71647-1512-4102-B007-A90ED5CEDF1F}" srcOrd="0" destOrd="0" presId="urn:microsoft.com/office/officeart/2009/3/layout/HorizontalOrganizationChart"/>
    <dgm:cxn modelId="{F5BD53B8-D3DE-4B55-AFD0-94B86B7CB362}" type="presOf" srcId="{49B7F34E-05FC-4E9C-A404-9C90049C1C6B}" destId="{7211F4C7-3F7F-4D7F-8F4E-D3E7FD64938F}" srcOrd="0" destOrd="0" presId="urn:microsoft.com/office/officeart/2009/3/layout/HorizontalOrganizationChart"/>
    <dgm:cxn modelId="{3E8C80AB-B245-4EF7-B146-AD8085071905}" type="presOf" srcId="{199ACAAB-9AF1-40AB-91FD-6B1B96EAB8FD}" destId="{CBE624F8-A0BA-459F-8321-E0CCCCCF6321}" srcOrd="0" destOrd="0" presId="urn:microsoft.com/office/officeart/2009/3/layout/HorizontalOrganizationChart"/>
    <dgm:cxn modelId="{226469FA-0719-4CD8-8B6B-372451FFAF90}" type="presOf" srcId="{CC0B54BC-D14F-4B6F-A7C0-9EE949F852E1}" destId="{F13A13D3-2596-45B4-A424-5F6401F7FCCF}" srcOrd="0" destOrd="0" presId="urn:microsoft.com/office/officeart/2009/3/layout/HorizontalOrganizationChart"/>
    <dgm:cxn modelId="{E80D1DC5-3C4F-411F-BE93-3DEC6ED34839}" type="presOf" srcId="{3903A25B-C983-41AA-B07E-2CBDA19E8BAE}" destId="{5FC6C0D1-A02B-49B4-B165-260B91253A2D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B2C9D04A-3F8E-4681-84EA-8B4081CC554C}" type="presOf" srcId="{CD0510E8-FB6F-4843-B1E4-71018DD6F97F}" destId="{7DED1FCA-6A92-45DA-A1D9-C6978268DBE4}" srcOrd="0" destOrd="0" presId="urn:microsoft.com/office/officeart/2009/3/layout/HorizontalOrganizationChart"/>
    <dgm:cxn modelId="{9D6889D5-BFE3-4D1B-8F6B-BE3E04A7AB57}" type="presOf" srcId="{E6F95075-2DEE-4044-8453-A70DEDADD90C}" destId="{E073FCFA-248F-4EDE-963A-D424C9CF92C5}" srcOrd="0" destOrd="0" presId="urn:microsoft.com/office/officeart/2009/3/layout/HorizontalOrganizationChart"/>
    <dgm:cxn modelId="{F4225A0B-1F58-47C5-A3B7-0D586956FB38}" type="presOf" srcId="{7F5DBB6F-41EC-4A0A-8B0E-F83905CCE015}" destId="{4DE38ED4-DF03-4999-B1DA-C795803077C6}" srcOrd="1" destOrd="0" presId="urn:microsoft.com/office/officeart/2009/3/layout/HorizontalOrganizationChart"/>
    <dgm:cxn modelId="{925DDDE6-5F24-4A3A-925A-EF3741C9EF21}" type="presOf" srcId="{B8A0B69D-4BD2-47ED-BB41-F96B8B00FD2A}" destId="{5340AEC1-2C44-4660-B7DA-E9B4BD850621}" srcOrd="0" destOrd="0" presId="urn:microsoft.com/office/officeart/2009/3/layout/HorizontalOrganizationChart"/>
    <dgm:cxn modelId="{9A1F3893-8094-402D-9384-DD92EBFB1780}" type="presOf" srcId="{944C4417-E19F-4D4F-B439-E70749ED7941}" destId="{D3040BBC-9B55-4B3C-A336-32DE05E82A55}" srcOrd="1" destOrd="0" presId="urn:microsoft.com/office/officeart/2009/3/layout/HorizontalOrganizationChart"/>
    <dgm:cxn modelId="{05B8661E-4E19-44F8-AA02-288C2E921C08}" type="presOf" srcId="{7F5DBB6F-41EC-4A0A-8B0E-F83905CCE015}" destId="{FD11F6CF-0779-42AF-A276-EB1DCE41A605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33BD46E-F91F-4EDF-A12C-B4F028C2E122}" type="presOf" srcId="{D96B52FF-7D89-47FD-BDCD-A82AB0C99FC5}" destId="{435A3FD5-B3FC-4539-BEC1-8B1D49BADADD}" srcOrd="1" destOrd="0" presId="urn:microsoft.com/office/officeart/2009/3/layout/HorizontalOrganizationChart"/>
    <dgm:cxn modelId="{1B289CA2-4AE9-4F4C-B830-28899A782B4E}" type="presOf" srcId="{A64B7E5A-DB59-4627-B602-58F508EBDA6D}" destId="{589E3316-5A98-4FAF-9478-95877710D2F2}" srcOrd="0" destOrd="0" presId="urn:microsoft.com/office/officeart/2009/3/layout/HorizontalOrganizationChart"/>
    <dgm:cxn modelId="{57531ADC-8E3C-4DA6-A7FD-F2D4494FBB54}" type="presOf" srcId="{49B7F34E-05FC-4E9C-A404-9C90049C1C6B}" destId="{0EC74325-7912-4F16-A5CA-9AEF05ADAF24}" srcOrd="1" destOrd="0" presId="urn:microsoft.com/office/officeart/2009/3/layout/HorizontalOrganizationChart"/>
    <dgm:cxn modelId="{CC191AEA-281A-48B1-85A4-9CB35C890F7B}" type="presOf" srcId="{E949FC37-D364-4909-84A0-943F272D2D7B}" destId="{0E03FAF7-3D58-4265-AFDA-A125905C05E5}" srcOrd="0" destOrd="0" presId="urn:microsoft.com/office/officeart/2009/3/layout/HorizontalOrganizationChart"/>
    <dgm:cxn modelId="{D91FC38D-2B10-4FFF-B10A-00A788D61348}" type="presOf" srcId="{DAD75AC5-9409-45F1-939C-66A043B3124B}" destId="{FD1A936D-2F21-4D48-AB68-986FB713D534}" srcOrd="1" destOrd="0" presId="urn:microsoft.com/office/officeart/2009/3/layout/HorizontalOrganizationChart"/>
    <dgm:cxn modelId="{0647EB0B-060F-4403-B3FF-7CBAB00D271C}" type="presOf" srcId="{61E705D0-63FC-44C3-BA31-E743D0E45730}" destId="{91CB232E-25F4-45A8-97D7-099285FA7403}" srcOrd="1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881E8280-F70E-4FCF-A804-2F2E311567DD}" type="presOf" srcId="{7514F5D2-A381-4E28-876A-2FDF441B26FF}" destId="{4E11927D-8D36-4C81-8449-E9B89D9E62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DCCD8F6A-C7AC-482D-BB1F-8430079FF211}" type="presOf" srcId="{DAD75AC5-9409-45F1-939C-66A043B3124B}" destId="{8D42ACFE-9137-4933-936E-DB3BA736712B}" srcOrd="0" destOrd="0" presId="urn:microsoft.com/office/officeart/2009/3/layout/HorizontalOrganizationChart"/>
    <dgm:cxn modelId="{C50A332A-688C-4B57-9F1B-ACE31726BC91}" type="presOf" srcId="{944C4417-E19F-4D4F-B439-E70749ED7941}" destId="{CED359E3-425D-4CCE-A176-3AEC341DB38B}" srcOrd="0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12BB5D6C-7217-4DEA-A168-84EC8C058AB6}" type="presOf" srcId="{61E705D0-63FC-44C3-BA31-E743D0E45730}" destId="{6E4542EC-6632-4CAB-A6B5-500459BB8B26}" srcOrd="0" destOrd="0" presId="urn:microsoft.com/office/officeart/2009/3/layout/HorizontalOrganizationChart"/>
    <dgm:cxn modelId="{AC43CBFB-5BBC-4669-85A4-28F55544AA5A}" srcId="{7F5DBB6F-41EC-4A0A-8B0E-F83905CCE015}" destId="{61E705D0-63FC-44C3-BA31-E743D0E45730}" srcOrd="6" destOrd="0" parTransId="{CC0B54BC-D14F-4B6F-A7C0-9EE949F852E1}" sibTransId="{84CF377A-8DF2-4AA1-BB1A-99A2F7924282}"/>
    <dgm:cxn modelId="{E05C8604-15E7-4C48-BCE7-2EC667FECB6F}" type="presOf" srcId="{D96B52FF-7D89-47FD-BDCD-A82AB0C99FC5}" destId="{B95923A3-5955-4FCA-90EF-44846BD6D597}" srcOrd="0" destOrd="0" presId="urn:microsoft.com/office/officeart/2009/3/layout/HorizontalOrganizationChart"/>
    <dgm:cxn modelId="{4C80709D-FC0E-4F86-91DB-8D96EAE6A1FD}" type="presParOf" srcId="{4E11927D-8D36-4C81-8449-E9B89D9E6205}" destId="{13942480-D6B5-424C-A2A1-F7730ACC83FA}" srcOrd="0" destOrd="0" presId="urn:microsoft.com/office/officeart/2009/3/layout/HorizontalOrganizationChart"/>
    <dgm:cxn modelId="{F67ADE7D-4346-49AC-8C5C-E50D442C8A78}" type="presParOf" srcId="{13942480-D6B5-424C-A2A1-F7730ACC83FA}" destId="{51DAA759-FC94-43F6-9E4D-738BB3D2C70A}" srcOrd="0" destOrd="0" presId="urn:microsoft.com/office/officeart/2009/3/layout/HorizontalOrganizationChart"/>
    <dgm:cxn modelId="{5446E119-2497-49D1-882E-557CECB31C98}" type="presParOf" srcId="{51DAA759-FC94-43F6-9E4D-738BB3D2C70A}" destId="{FD11F6CF-0779-42AF-A276-EB1DCE41A605}" srcOrd="0" destOrd="0" presId="urn:microsoft.com/office/officeart/2009/3/layout/HorizontalOrganizationChart"/>
    <dgm:cxn modelId="{9C22D623-DE39-43DC-B0F6-04964811AE39}" type="presParOf" srcId="{51DAA759-FC94-43F6-9E4D-738BB3D2C70A}" destId="{4DE38ED4-DF03-4999-B1DA-C795803077C6}" srcOrd="1" destOrd="0" presId="urn:microsoft.com/office/officeart/2009/3/layout/HorizontalOrganizationChart"/>
    <dgm:cxn modelId="{17BE1D76-D760-4417-BF52-06DF6FC496FA}" type="presParOf" srcId="{13942480-D6B5-424C-A2A1-F7730ACC83FA}" destId="{9363DA18-E9D4-48C6-B834-622A3D7D9DE3}" srcOrd="1" destOrd="0" presId="urn:microsoft.com/office/officeart/2009/3/layout/HorizontalOrganizationChart"/>
    <dgm:cxn modelId="{55E363FC-2EBC-43BB-A1AA-9CB8E0089E2C}" type="presParOf" srcId="{9363DA18-E9D4-48C6-B834-622A3D7D9DE3}" destId="{E073FCFA-248F-4EDE-963A-D424C9CF92C5}" srcOrd="0" destOrd="0" presId="urn:microsoft.com/office/officeart/2009/3/layout/HorizontalOrganizationChart"/>
    <dgm:cxn modelId="{3D4C9864-0C77-45BF-B11C-FC4DD75336B1}" type="presParOf" srcId="{9363DA18-E9D4-48C6-B834-622A3D7D9DE3}" destId="{FC3907A9-F12C-47A9-9739-2B1F1D1CBF58}" srcOrd="1" destOrd="0" presId="urn:microsoft.com/office/officeart/2009/3/layout/HorizontalOrganizationChart"/>
    <dgm:cxn modelId="{161C55AE-B4D3-473A-BFEB-214813237532}" type="presParOf" srcId="{FC3907A9-F12C-47A9-9739-2B1F1D1CBF58}" destId="{DDD81B8E-46DA-4982-AB4E-5E76868E1373}" srcOrd="0" destOrd="0" presId="urn:microsoft.com/office/officeart/2009/3/layout/HorizontalOrganizationChart"/>
    <dgm:cxn modelId="{C3C145A1-9AF8-48AE-AA3E-93E6FBF090F1}" type="presParOf" srcId="{DDD81B8E-46DA-4982-AB4E-5E76868E1373}" destId="{8D42ACFE-9137-4933-936E-DB3BA736712B}" srcOrd="0" destOrd="0" presId="urn:microsoft.com/office/officeart/2009/3/layout/HorizontalOrganizationChart"/>
    <dgm:cxn modelId="{626F0F45-A8C7-40F4-9622-0BB0B6DB5C90}" type="presParOf" srcId="{DDD81B8E-46DA-4982-AB4E-5E76868E1373}" destId="{FD1A936D-2F21-4D48-AB68-986FB713D534}" srcOrd="1" destOrd="0" presId="urn:microsoft.com/office/officeart/2009/3/layout/HorizontalOrganizationChart"/>
    <dgm:cxn modelId="{08562E29-02C5-47CB-A886-55BBFB0530DF}" type="presParOf" srcId="{FC3907A9-F12C-47A9-9739-2B1F1D1CBF58}" destId="{15FD4E3F-B206-4E05-B4F8-8D8AE4B8B4F6}" srcOrd="1" destOrd="0" presId="urn:microsoft.com/office/officeart/2009/3/layout/HorizontalOrganizationChart"/>
    <dgm:cxn modelId="{C36D34F5-EF7F-4A17-B368-69751E4036F1}" type="presParOf" srcId="{FC3907A9-F12C-47A9-9739-2B1F1D1CBF58}" destId="{E4016DC3-80EB-4AAF-9EE1-15A6E0E7A6EB}" srcOrd="2" destOrd="0" presId="urn:microsoft.com/office/officeart/2009/3/layout/HorizontalOrganizationChart"/>
    <dgm:cxn modelId="{4E3FBA8B-8757-4171-BE75-96C7A76E9B1B}" type="presParOf" srcId="{9363DA18-E9D4-48C6-B834-622A3D7D9DE3}" destId="{7DED1FCA-6A92-45DA-A1D9-C6978268DBE4}" srcOrd="2" destOrd="0" presId="urn:microsoft.com/office/officeart/2009/3/layout/HorizontalOrganizationChart"/>
    <dgm:cxn modelId="{E5455159-F24C-44C5-97B9-DB53584ABF74}" type="presParOf" srcId="{9363DA18-E9D4-48C6-B834-622A3D7D9DE3}" destId="{85C52DA5-85B5-489A-98C9-3D4A0FC7AB78}" srcOrd="3" destOrd="0" presId="urn:microsoft.com/office/officeart/2009/3/layout/HorizontalOrganizationChart"/>
    <dgm:cxn modelId="{5483B488-D80F-4827-B663-4AA97A2D4E9A}" type="presParOf" srcId="{85C52DA5-85B5-489A-98C9-3D4A0FC7AB78}" destId="{0B2B207E-63D6-472D-9985-6A48D7901CD6}" srcOrd="0" destOrd="0" presId="urn:microsoft.com/office/officeart/2009/3/layout/HorizontalOrganizationChart"/>
    <dgm:cxn modelId="{E35BE88C-398B-4738-8B33-6FA9686C359E}" type="presParOf" srcId="{0B2B207E-63D6-472D-9985-6A48D7901CD6}" destId="{3FE71647-1512-4102-B007-A90ED5CEDF1F}" srcOrd="0" destOrd="0" presId="urn:microsoft.com/office/officeart/2009/3/layout/HorizontalOrganizationChart"/>
    <dgm:cxn modelId="{3E4BBFD4-CAEB-4350-9772-A1C8A86E0043}" type="presParOf" srcId="{0B2B207E-63D6-472D-9985-6A48D7901CD6}" destId="{3FF06460-74BA-4B4D-A67A-7CB3B7B75FEC}" srcOrd="1" destOrd="0" presId="urn:microsoft.com/office/officeart/2009/3/layout/HorizontalOrganizationChart"/>
    <dgm:cxn modelId="{AFCDE881-4EA8-477D-94F8-1701C77B8C0F}" type="presParOf" srcId="{85C52DA5-85B5-489A-98C9-3D4A0FC7AB78}" destId="{C1CE2495-D659-4F66-866B-C799FEB000F8}" srcOrd="1" destOrd="0" presId="urn:microsoft.com/office/officeart/2009/3/layout/HorizontalOrganizationChart"/>
    <dgm:cxn modelId="{4AFFA21F-C399-4F8F-B55C-236BBC8161F6}" type="presParOf" srcId="{85C52DA5-85B5-489A-98C9-3D4A0FC7AB78}" destId="{0E01D0F9-7035-4A29-883F-6E17EEAE49F2}" srcOrd="2" destOrd="0" presId="urn:microsoft.com/office/officeart/2009/3/layout/HorizontalOrganizationChart"/>
    <dgm:cxn modelId="{EAD55498-3B4F-423A-AE71-9BCD2DF46D9D}" type="presParOf" srcId="{9363DA18-E9D4-48C6-B834-622A3D7D9DE3}" destId="{5340AEC1-2C44-4660-B7DA-E9B4BD850621}" srcOrd="4" destOrd="0" presId="urn:microsoft.com/office/officeart/2009/3/layout/HorizontalOrganizationChart"/>
    <dgm:cxn modelId="{851A7C9D-1BBF-45DB-917E-4AA47FD0AEC7}" type="presParOf" srcId="{9363DA18-E9D4-48C6-B834-622A3D7D9DE3}" destId="{7749960B-5279-43DA-877A-D43ABFE538D9}" srcOrd="5" destOrd="0" presId="urn:microsoft.com/office/officeart/2009/3/layout/HorizontalOrganizationChart"/>
    <dgm:cxn modelId="{D4B656A3-ABAA-4B9B-9983-1BB773F62D47}" type="presParOf" srcId="{7749960B-5279-43DA-877A-D43ABFE538D9}" destId="{E7F07D62-611B-4E18-96F1-99E9DEB96EFD}" srcOrd="0" destOrd="0" presId="urn:microsoft.com/office/officeart/2009/3/layout/HorizontalOrganizationChart"/>
    <dgm:cxn modelId="{5F55A866-C829-4687-830F-819FF0117101}" type="presParOf" srcId="{E7F07D62-611B-4E18-96F1-99E9DEB96EFD}" destId="{5FC6C0D1-A02B-49B4-B165-260B91253A2D}" srcOrd="0" destOrd="0" presId="urn:microsoft.com/office/officeart/2009/3/layout/HorizontalOrganizationChart"/>
    <dgm:cxn modelId="{54CD53F5-8E4C-46C5-9157-4AE89DB3689E}" type="presParOf" srcId="{E7F07D62-611B-4E18-96F1-99E9DEB96EFD}" destId="{B7556C1A-5C0B-439F-8C0F-CDC6543619DD}" srcOrd="1" destOrd="0" presId="urn:microsoft.com/office/officeart/2009/3/layout/HorizontalOrganizationChart"/>
    <dgm:cxn modelId="{7E133517-A38C-4800-8CFB-1D171E08F087}" type="presParOf" srcId="{7749960B-5279-43DA-877A-D43ABFE538D9}" destId="{1E93DBC6-58CF-4830-AB9E-879FF2AD134B}" srcOrd="1" destOrd="0" presId="urn:microsoft.com/office/officeart/2009/3/layout/HorizontalOrganizationChart"/>
    <dgm:cxn modelId="{F7572756-1EB9-42E2-947E-632F6B517913}" type="presParOf" srcId="{7749960B-5279-43DA-877A-D43ABFE538D9}" destId="{C0A825BE-41E8-48A6-8BA8-9AE5F9C959AC}" srcOrd="2" destOrd="0" presId="urn:microsoft.com/office/officeart/2009/3/layout/HorizontalOrganizationChart"/>
    <dgm:cxn modelId="{EE9D137B-9B6A-43C8-BD48-9AD6608589D3}" type="presParOf" srcId="{9363DA18-E9D4-48C6-B834-622A3D7D9DE3}" destId="{CBE624F8-A0BA-459F-8321-E0CCCCCF6321}" srcOrd="6" destOrd="0" presId="urn:microsoft.com/office/officeart/2009/3/layout/HorizontalOrganizationChart"/>
    <dgm:cxn modelId="{D42CFE73-ED77-43A8-873F-499AC8839CF2}" type="presParOf" srcId="{9363DA18-E9D4-48C6-B834-622A3D7D9DE3}" destId="{51C9AB88-91A9-41BD-A26D-496E8E90DAA9}" srcOrd="7" destOrd="0" presId="urn:microsoft.com/office/officeart/2009/3/layout/HorizontalOrganizationChart"/>
    <dgm:cxn modelId="{AED0B4DE-4004-4D7B-A82D-64804CFA85C3}" type="presParOf" srcId="{51C9AB88-91A9-41BD-A26D-496E8E90DAA9}" destId="{AEE9C26A-973D-47CB-B45D-8EA1C8CC03A0}" srcOrd="0" destOrd="0" presId="urn:microsoft.com/office/officeart/2009/3/layout/HorizontalOrganizationChart"/>
    <dgm:cxn modelId="{B8D897D6-8F59-43B5-B4D3-3F09E29EF5B0}" type="presParOf" srcId="{AEE9C26A-973D-47CB-B45D-8EA1C8CC03A0}" destId="{CED359E3-425D-4CCE-A176-3AEC341DB38B}" srcOrd="0" destOrd="0" presId="urn:microsoft.com/office/officeart/2009/3/layout/HorizontalOrganizationChart"/>
    <dgm:cxn modelId="{77156432-2642-4109-A829-174FF650AF2F}" type="presParOf" srcId="{AEE9C26A-973D-47CB-B45D-8EA1C8CC03A0}" destId="{D3040BBC-9B55-4B3C-A336-32DE05E82A55}" srcOrd="1" destOrd="0" presId="urn:microsoft.com/office/officeart/2009/3/layout/HorizontalOrganizationChart"/>
    <dgm:cxn modelId="{595C472A-F892-47A4-BD2C-930F1A40CF2C}" type="presParOf" srcId="{51C9AB88-91A9-41BD-A26D-496E8E90DAA9}" destId="{50FEC98E-A22C-4EB4-A8F1-24424C095337}" srcOrd="1" destOrd="0" presId="urn:microsoft.com/office/officeart/2009/3/layout/HorizontalOrganizationChart"/>
    <dgm:cxn modelId="{68CC9F25-E608-4B8B-976D-08AAD4CADFD0}" type="presParOf" srcId="{51C9AB88-91A9-41BD-A26D-496E8E90DAA9}" destId="{751378EB-4E7F-4400-A81E-F4AE2D2B85E0}" srcOrd="2" destOrd="0" presId="urn:microsoft.com/office/officeart/2009/3/layout/HorizontalOrganizationChart"/>
    <dgm:cxn modelId="{BEAB9582-AF20-4C9B-94E2-31025A506DE7}" type="presParOf" srcId="{9363DA18-E9D4-48C6-B834-622A3D7D9DE3}" destId="{0E03FAF7-3D58-4265-AFDA-A125905C05E5}" srcOrd="8" destOrd="0" presId="urn:microsoft.com/office/officeart/2009/3/layout/HorizontalOrganizationChart"/>
    <dgm:cxn modelId="{4CEBAB89-E5F6-424B-A1E0-5C0091E96D2A}" type="presParOf" srcId="{9363DA18-E9D4-48C6-B834-622A3D7D9DE3}" destId="{F103D199-5D32-40FB-B559-D5B7C839DA45}" srcOrd="9" destOrd="0" presId="urn:microsoft.com/office/officeart/2009/3/layout/HorizontalOrganizationChart"/>
    <dgm:cxn modelId="{1C3FCC36-DF54-4CC0-87B9-9DBA3E439BA7}" type="presParOf" srcId="{F103D199-5D32-40FB-B559-D5B7C839DA45}" destId="{F96EA14C-3671-4796-9590-757ABADD1E47}" srcOrd="0" destOrd="0" presId="urn:microsoft.com/office/officeart/2009/3/layout/HorizontalOrganizationChart"/>
    <dgm:cxn modelId="{7655C0E9-34CA-4308-A48D-254916BC0E1D}" type="presParOf" srcId="{F96EA14C-3671-4796-9590-757ABADD1E47}" destId="{7211F4C7-3F7F-4D7F-8F4E-D3E7FD64938F}" srcOrd="0" destOrd="0" presId="urn:microsoft.com/office/officeart/2009/3/layout/HorizontalOrganizationChart"/>
    <dgm:cxn modelId="{ACB95190-CBE2-4896-A22F-B29F71EC7F82}" type="presParOf" srcId="{F96EA14C-3671-4796-9590-757ABADD1E47}" destId="{0EC74325-7912-4F16-A5CA-9AEF05ADAF24}" srcOrd="1" destOrd="0" presId="urn:microsoft.com/office/officeart/2009/3/layout/HorizontalOrganizationChart"/>
    <dgm:cxn modelId="{60650170-D0B4-4858-B4B0-1EFEA738C637}" type="presParOf" srcId="{F103D199-5D32-40FB-B559-D5B7C839DA45}" destId="{B813F772-EF09-46D7-AD23-59AE46C9A255}" srcOrd="1" destOrd="0" presId="urn:microsoft.com/office/officeart/2009/3/layout/HorizontalOrganizationChart"/>
    <dgm:cxn modelId="{60170248-B971-446F-A4FB-17EEB59B0B8C}" type="presParOf" srcId="{F103D199-5D32-40FB-B559-D5B7C839DA45}" destId="{D5D2AC90-3A06-4B20-91E7-2E9C62593894}" srcOrd="2" destOrd="0" presId="urn:microsoft.com/office/officeart/2009/3/layout/HorizontalOrganizationChart"/>
    <dgm:cxn modelId="{6107DDCC-1CDF-4485-BDA4-C5960C52234C}" type="presParOf" srcId="{9363DA18-E9D4-48C6-B834-622A3D7D9DE3}" destId="{589E3316-5A98-4FAF-9478-95877710D2F2}" srcOrd="10" destOrd="0" presId="urn:microsoft.com/office/officeart/2009/3/layout/HorizontalOrganizationChart"/>
    <dgm:cxn modelId="{F346885B-E2F2-4535-909E-C7DA329CF2C7}" type="presParOf" srcId="{9363DA18-E9D4-48C6-B834-622A3D7D9DE3}" destId="{EF87184F-9D7E-48DE-8A08-61E03273B97A}" srcOrd="11" destOrd="0" presId="urn:microsoft.com/office/officeart/2009/3/layout/HorizontalOrganizationChart"/>
    <dgm:cxn modelId="{4FFC49D7-1234-452E-9F79-775060B77D8C}" type="presParOf" srcId="{EF87184F-9D7E-48DE-8A08-61E03273B97A}" destId="{B9E49CB5-D2A8-42D2-8AAE-7A9A3CDC0D0F}" srcOrd="0" destOrd="0" presId="urn:microsoft.com/office/officeart/2009/3/layout/HorizontalOrganizationChart"/>
    <dgm:cxn modelId="{05AC21B0-C4C6-40C5-9C93-D7ED96474770}" type="presParOf" srcId="{B9E49CB5-D2A8-42D2-8AAE-7A9A3CDC0D0F}" destId="{B95923A3-5955-4FCA-90EF-44846BD6D597}" srcOrd="0" destOrd="0" presId="urn:microsoft.com/office/officeart/2009/3/layout/HorizontalOrganizationChart"/>
    <dgm:cxn modelId="{54F12D86-5F95-4109-83D9-E7371886BB49}" type="presParOf" srcId="{B9E49CB5-D2A8-42D2-8AAE-7A9A3CDC0D0F}" destId="{435A3FD5-B3FC-4539-BEC1-8B1D49BADADD}" srcOrd="1" destOrd="0" presId="urn:microsoft.com/office/officeart/2009/3/layout/HorizontalOrganizationChart"/>
    <dgm:cxn modelId="{B59E978F-B6A0-47F7-978F-D0EB829F30C2}" type="presParOf" srcId="{EF87184F-9D7E-48DE-8A08-61E03273B97A}" destId="{0E9EF8F1-5AEA-47F3-B7EE-4CD221F29E4D}" srcOrd="1" destOrd="0" presId="urn:microsoft.com/office/officeart/2009/3/layout/HorizontalOrganizationChart"/>
    <dgm:cxn modelId="{4AA4FD88-3CD8-4B9E-8FA9-FEE798CB0A1F}" type="presParOf" srcId="{EF87184F-9D7E-48DE-8A08-61E03273B97A}" destId="{F1749DDB-D862-4D9D-912A-C405CAC02B71}" srcOrd="2" destOrd="0" presId="urn:microsoft.com/office/officeart/2009/3/layout/HorizontalOrganizationChart"/>
    <dgm:cxn modelId="{57F5386D-E90A-45D2-A4EB-2E2F904704BC}" type="presParOf" srcId="{9363DA18-E9D4-48C6-B834-622A3D7D9DE3}" destId="{F13A13D3-2596-45B4-A424-5F6401F7FCCF}" srcOrd="12" destOrd="0" presId="urn:microsoft.com/office/officeart/2009/3/layout/HorizontalOrganizationChart"/>
    <dgm:cxn modelId="{414180E5-E7AF-44DF-A3C2-16387152C05B}" type="presParOf" srcId="{9363DA18-E9D4-48C6-B834-622A3D7D9DE3}" destId="{6B2D31CB-9765-4D53-AB40-3FB4CBC7C6D1}" srcOrd="13" destOrd="0" presId="urn:microsoft.com/office/officeart/2009/3/layout/HorizontalOrganizationChart"/>
    <dgm:cxn modelId="{C1741CCC-D05A-4B30-8743-D8C1AA03D9F1}" type="presParOf" srcId="{6B2D31CB-9765-4D53-AB40-3FB4CBC7C6D1}" destId="{E5446A26-E26D-49A1-AD50-072B0F9BFA3C}" srcOrd="0" destOrd="0" presId="urn:microsoft.com/office/officeart/2009/3/layout/HorizontalOrganizationChart"/>
    <dgm:cxn modelId="{C1102878-19C6-4E99-A9E6-1F82928BCF4C}" type="presParOf" srcId="{E5446A26-E26D-49A1-AD50-072B0F9BFA3C}" destId="{6E4542EC-6632-4CAB-A6B5-500459BB8B26}" srcOrd="0" destOrd="0" presId="urn:microsoft.com/office/officeart/2009/3/layout/HorizontalOrganizationChart"/>
    <dgm:cxn modelId="{13C2438D-C13A-4C50-8EC7-E963E72A0901}" type="presParOf" srcId="{E5446A26-E26D-49A1-AD50-072B0F9BFA3C}" destId="{91CB232E-25F4-45A8-97D7-099285FA7403}" srcOrd="1" destOrd="0" presId="urn:microsoft.com/office/officeart/2009/3/layout/HorizontalOrganizationChart"/>
    <dgm:cxn modelId="{B14BC6B8-28B2-4F95-85FE-F742192C8D62}" type="presParOf" srcId="{6B2D31CB-9765-4D53-AB40-3FB4CBC7C6D1}" destId="{E5CB1973-3AC6-4CA9-A9D4-50FDECD1AC82}" srcOrd="1" destOrd="0" presId="urn:microsoft.com/office/officeart/2009/3/layout/HorizontalOrganizationChart"/>
    <dgm:cxn modelId="{D151A519-26A8-460F-B282-18F5D1FE0882}" type="presParOf" srcId="{6B2D31CB-9765-4D53-AB40-3FB4CBC7C6D1}" destId="{4C7147FD-C71F-47F4-886B-6795447F93F9}" srcOrd="2" destOrd="0" presId="urn:microsoft.com/office/officeart/2009/3/layout/HorizontalOrganizationChart"/>
    <dgm:cxn modelId="{0313B845-4491-4F4F-83AB-850424D3F7D8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planejamento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 Passar da data de entrega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Algum servidor dar problema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gestão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contratual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Passar do orçamento planejado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6B52FF-7D89-47FD-BDCD-A82AB0C99FC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gerenciamento dos erros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58507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6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6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6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6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6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6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6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6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6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6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6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6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6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6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6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6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E33F67BB-90C1-4EDA-9CAB-793791C18529}" type="presOf" srcId="{7F5DBB6F-41EC-4A0A-8B0E-F83905CCE015}" destId="{4DE38ED4-DF03-4999-B1DA-C795803077C6}" srcOrd="1" destOrd="0" presId="urn:microsoft.com/office/officeart/2009/3/layout/HorizontalOrganizationChart"/>
    <dgm:cxn modelId="{EAA6A6E2-4068-4DF5-AAD3-B804B3F1BF48}" type="presOf" srcId="{3903A25B-C983-41AA-B07E-2CBDA19E8BAE}" destId="{B7556C1A-5C0B-439F-8C0F-CDC6543619DD}" srcOrd="1" destOrd="0" presId="urn:microsoft.com/office/officeart/2009/3/layout/HorizontalOrganizationChart"/>
    <dgm:cxn modelId="{D2282A61-50E6-4C9B-B8D9-4B3DD02F1F7A}" type="presOf" srcId="{49B7F34E-05FC-4E9C-A404-9C90049C1C6B}" destId="{0EC74325-7912-4F16-A5CA-9AEF05ADAF24}" srcOrd="1" destOrd="0" presId="urn:microsoft.com/office/officeart/2009/3/layout/HorizontalOrganizationChart"/>
    <dgm:cxn modelId="{3D84231A-4D22-4341-A0D2-313908AC2C85}" type="presOf" srcId="{7F5DBB6F-41EC-4A0A-8B0E-F83905CCE015}" destId="{FD11F6CF-0779-42AF-A276-EB1DCE41A6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E54C079A-F6C5-4B86-B717-A7440B43C3CF}" type="presOf" srcId="{FA04FCF2-5651-40C9-A252-B09A0D8A790A}" destId="{3FE71647-1512-4102-B007-A90ED5CEDF1F}" srcOrd="0" destOrd="0" presId="urn:microsoft.com/office/officeart/2009/3/layout/HorizontalOrganizationChart"/>
    <dgm:cxn modelId="{182C05DF-FE8C-4130-9132-B6657804B446}" type="presOf" srcId="{E6F95075-2DEE-4044-8453-A70DEDADD90C}" destId="{E073FCFA-248F-4EDE-963A-D424C9CF92C5}" srcOrd="0" destOrd="0" presId="urn:microsoft.com/office/officeart/2009/3/layout/HorizontalOrganizationChart"/>
    <dgm:cxn modelId="{1F9E65E5-D604-4AFE-8E0C-738CB2F4E6A7}" type="presOf" srcId="{D96B52FF-7D89-47FD-BDCD-A82AB0C99FC5}" destId="{B95923A3-5955-4FCA-90EF-44846BD6D597}" srcOrd="0" destOrd="0" presId="urn:microsoft.com/office/officeart/2009/3/layout/HorizontalOrganizationChart"/>
    <dgm:cxn modelId="{D7D051DB-2646-4F43-A801-A804AFE2D090}" type="presOf" srcId="{3903A25B-C983-41AA-B07E-2CBDA19E8BAE}" destId="{5FC6C0D1-A02B-49B4-B165-260B91253A2D}" srcOrd="0" destOrd="0" presId="urn:microsoft.com/office/officeart/2009/3/layout/HorizontalOrganizationChart"/>
    <dgm:cxn modelId="{E8CB4D73-D7D2-4010-A376-40A5123CB5D9}" type="presOf" srcId="{CD0510E8-FB6F-4843-B1E4-71018DD6F97F}" destId="{7DED1FCA-6A92-45DA-A1D9-C6978268DBE4}" srcOrd="0" destOrd="0" presId="urn:microsoft.com/office/officeart/2009/3/layout/HorizontalOrganizationChart"/>
    <dgm:cxn modelId="{46E6F408-B9DE-406D-834C-30E6D8278F7E}" type="presOf" srcId="{FA04FCF2-5651-40C9-A252-B09A0D8A790A}" destId="{3FF06460-74BA-4B4D-A67A-7CB3B7B75FEC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5F4AC2F8-EED0-4CA8-AF74-FBF5AC6ED606}" type="presOf" srcId="{A64B7E5A-DB59-4627-B602-58F508EBDA6D}" destId="{589E3316-5A98-4FAF-9478-95877710D2F2}" srcOrd="0" destOrd="0" presId="urn:microsoft.com/office/officeart/2009/3/layout/HorizontalOrganizationChart"/>
    <dgm:cxn modelId="{0692F84F-677E-4CCA-93DD-8044212873E0}" type="presOf" srcId="{DAD75AC5-9409-45F1-939C-66A043B3124B}" destId="{FD1A936D-2F21-4D48-AB68-986FB713D534}" srcOrd="1" destOrd="0" presId="urn:microsoft.com/office/officeart/2009/3/layout/HorizontalOrganizationChart"/>
    <dgm:cxn modelId="{DD54DE47-FFDB-4F98-AC9C-E92520FB5641}" type="presOf" srcId="{199ACAAB-9AF1-40AB-91FD-6B1B96EAB8FD}" destId="{CBE624F8-A0BA-459F-8321-E0CCCCCF6321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05000403-F0DE-40E8-8BE0-D2F95758437E}" type="presOf" srcId="{944C4417-E19F-4D4F-B439-E70749ED7941}" destId="{CED359E3-425D-4CCE-A176-3AEC341DB38B}" srcOrd="0" destOrd="0" presId="urn:microsoft.com/office/officeart/2009/3/layout/HorizontalOrganizationChart"/>
    <dgm:cxn modelId="{0D8358E9-FB1F-4479-8CA6-81ECBCAFCDF0}" type="presOf" srcId="{D96B52FF-7D89-47FD-BDCD-A82AB0C99FC5}" destId="{435A3FD5-B3FC-4539-BEC1-8B1D49BADADD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9951D5CA-940A-4FB4-AC2C-9CE252B7810D}" type="presOf" srcId="{49B7F34E-05FC-4E9C-A404-9C90049C1C6B}" destId="{7211F4C7-3F7F-4D7F-8F4E-D3E7FD64938F}" srcOrd="0" destOrd="0" presId="urn:microsoft.com/office/officeart/2009/3/layout/HorizontalOrganizationChart"/>
    <dgm:cxn modelId="{BB0C33DB-765C-4A02-93B6-1D18991BC0F9}" type="presOf" srcId="{944C4417-E19F-4D4F-B439-E70749ED7941}" destId="{D3040BBC-9B55-4B3C-A336-32DE05E82A55}" srcOrd="1" destOrd="0" presId="urn:microsoft.com/office/officeart/2009/3/layout/HorizontalOrganizationChart"/>
    <dgm:cxn modelId="{69250D42-6373-411D-A625-320013997F87}" type="presOf" srcId="{DAD75AC5-9409-45F1-939C-66A043B3124B}" destId="{8D42ACFE-9137-4933-936E-DB3BA736712B}" srcOrd="0" destOrd="0" presId="urn:microsoft.com/office/officeart/2009/3/layout/HorizontalOrganizationChart"/>
    <dgm:cxn modelId="{B3AE65DD-0710-4D9A-B671-51AA65C96D3D}" type="presOf" srcId="{7514F5D2-A381-4E28-876A-2FDF441B26FF}" destId="{4E11927D-8D36-4C81-8449-E9B89D9E6205}" srcOrd="0" destOrd="0" presId="urn:microsoft.com/office/officeart/2009/3/layout/HorizontalOrganizationChart"/>
    <dgm:cxn modelId="{AB7BD369-3299-4641-84A2-550F25EBF1BC}" type="presOf" srcId="{E949FC37-D364-4909-84A0-943F272D2D7B}" destId="{0E03FAF7-3D58-4265-AFDA-A125905C05E5}" srcOrd="0" destOrd="0" presId="urn:microsoft.com/office/officeart/2009/3/layout/HorizontalOrganizationChart"/>
    <dgm:cxn modelId="{5F15DB4B-BB2B-4019-8DEA-13E5F8E48904}" type="presOf" srcId="{B8A0B69D-4BD2-47ED-BB41-F96B8B00FD2A}" destId="{5340AEC1-2C44-4660-B7DA-E9B4BD850621}" srcOrd="0" destOrd="0" presId="urn:microsoft.com/office/officeart/2009/3/layout/HorizontalOrganizationChart"/>
    <dgm:cxn modelId="{FD01BFF2-662E-4CCB-936F-7B5BD045750F}" type="presParOf" srcId="{4E11927D-8D36-4C81-8449-E9B89D9E6205}" destId="{13942480-D6B5-424C-A2A1-F7730ACC83FA}" srcOrd="0" destOrd="0" presId="urn:microsoft.com/office/officeart/2009/3/layout/HorizontalOrganizationChart"/>
    <dgm:cxn modelId="{C3E21C96-D211-491B-9C72-77F6C8BC795E}" type="presParOf" srcId="{13942480-D6B5-424C-A2A1-F7730ACC83FA}" destId="{51DAA759-FC94-43F6-9E4D-738BB3D2C70A}" srcOrd="0" destOrd="0" presId="urn:microsoft.com/office/officeart/2009/3/layout/HorizontalOrganizationChart"/>
    <dgm:cxn modelId="{F3A7E8C2-391C-4668-BD04-BFB1E9EDC8AE}" type="presParOf" srcId="{51DAA759-FC94-43F6-9E4D-738BB3D2C70A}" destId="{FD11F6CF-0779-42AF-A276-EB1DCE41A605}" srcOrd="0" destOrd="0" presId="urn:microsoft.com/office/officeart/2009/3/layout/HorizontalOrganizationChart"/>
    <dgm:cxn modelId="{FA60DAB1-29EB-4D12-915D-75A7532ACBB4}" type="presParOf" srcId="{51DAA759-FC94-43F6-9E4D-738BB3D2C70A}" destId="{4DE38ED4-DF03-4999-B1DA-C795803077C6}" srcOrd="1" destOrd="0" presId="urn:microsoft.com/office/officeart/2009/3/layout/HorizontalOrganizationChart"/>
    <dgm:cxn modelId="{4D9C3330-587B-4BD0-866A-AD7E35DF552C}" type="presParOf" srcId="{13942480-D6B5-424C-A2A1-F7730ACC83FA}" destId="{9363DA18-E9D4-48C6-B834-622A3D7D9DE3}" srcOrd="1" destOrd="0" presId="urn:microsoft.com/office/officeart/2009/3/layout/HorizontalOrganizationChart"/>
    <dgm:cxn modelId="{44D80002-4F2A-4173-A05B-5A95E45EDE15}" type="presParOf" srcId="{9363DA18-E9D4-48C6-B834-622A3D7D9DE3}" destId="{E073FCFA-248F-4EDE-963A-D424C9CF92C5}" srcOrd="0" destOrd="0" presId="urn:microsoft.com/office/officeart/2009/3/layout/HorizontalOrganizationChart"/>
    <dgm:cxn modelId="{B78F1767-701B-4EA7-9B11-E8637E54634A}" type="presParOf" srcId="{9363DA18-E9D4-48C6-B834-622A3D7D9DE3}" destId="{FC3907A9-F12C-47A9-9739-2B1F1D1CBF58}" srcOrd="1" destOrd="0" presId="urn:microsoft.com/office/officeart/2009/3/layout/HorizontalOrganizationChart"/>
    <dgm:cxn modelId="{6C4DCC06-2F09-4C64-AFB5-1BDC454D9153}" type="presParOf" srcId="{FC3907A9-F12C-47A9-9739-2B1F1D1CBF58}" destId="{DDD81B8E-46DA-4982-AB4E-5E76868E1373}" srcOrd="0" destOrd="0" presId="urn:microsoft.com/office/officeart/2009/3/layout/HorizontalOrganizationChart"/>
    <dgm:cxn modelId="{79D1643E-9CD9-4714-A71A-1E843FD56C41}" type="presParOf" srcId="{DDD81B8E-46DA-4982-AB4E-5E76868E1373}" destId="{8D42ACFE-9137-4933-936E-DB3BA736712B}" srcOrd="0" destOrd="0" presId="urn:microsoft.com/office/officeart/2009/3/layout/HorizontalOrganizationChart"/>
    <dgm:cxn modelId="{3F257174-79FB-4EAF-97D9-1F4F1110E6FD}" type="presParOf" srcId="{DDD81B8E-46DA-4982-AB4E-5E76868E1373}" destId="{FD1A936D-2F21-4D48-AB68-986FB713D534}" srcOrd="1" destOrd="0" presId="urn:microsoft.com/office/officeart/2009/3/layout/HorizontalOrganizationChart"/>
    <dgm:cxn modelId="{EB434F24-E09D-465A-B3EA-CED29D49FFC4}" type="presParOf" srcId="{FC3907A9-F12C-47A9-9739-2B1F1D1CBF58}" destId="{15FD4E3F-B206-4E05-B4F8-8D8AE4B8B4F6}" srcOrd="1" destOrd="0" presId="urn:microsoft.com/office/officeart/2009/3/layout/HorizontalOrganizationChart"/>
    <dgm:cxn modelId="{15C6F104-2A48-4982-8B8C-82FA7E9F24A8}" type="presParOf" srcId="{FC3907A9-F12C-47A9-9739-2B1F1D1CBF58}" destId="{E4016DC3-80EB-4AAF-9EE1-15A6E0E7A6EB}" srcOrd="2" destOrd="0" presId="urn:microsoft.com/office/officeart/2009/3/layout/HorizontalOrganizationChart"/>
    <dgm:cxn modelId="{6E71A5FB-E47C-4C17-BF78-063022D302BB}" type="presParOf" srcId="{9363DA18-E9D4-48C6-B834-622A3D7D9DE3}" destId="{7DED1FCA-6A92-45DA-A1D9-C6978268DBE4}" srcOrd="2" destOrd="0" presId="urn:microsoft.com/office/officeart/2009/3/layout/HorizontalOrganizationChart"/>
    <dgm:cxn modelId="{9D1AE7CB-579E-4237-B348-C90A44ED3659}" type="presParOf" srcId="{9363DA18-E9D4-48C6-B834-622A3D7D9DE3}" destId="{85C52DA5-85B5-489A-98C9-3D4A0FC7AB78}" srcOrd="3" destOrd="0" presId="urn:microsoft.com/office/officeart/2009/3/layout/HorizontalOrganizationChart"/>
    <dgm:cxn modelId="{3F271D70-E14D-4077-8183-9209CA2ACE82}" type="presParOf" srcId="{85C52DA5-85B5-489A-98C9-3D4A0FC7AB78}" destId="{0B2B207E-63D6-472D-9985-6A48D7901CD6}" srcOrd="0" destOrd="0" presId="urn:microsoft.com/office/officeart/2009/3/layout/HorizontalOrganizationChart"/>
    <dgm:cxn modelId="{A1A2E400-6CE5-479D-8B25-D527599879C2}" type="presParOf" srcId="{0B2B207E-63D6-472D-9985-6A48D7901CD6}" destId="{3FE71647-1512-4102-B007-A90ED5CEDF1F}" srcOrd="0" destOrd="0" presId="urn:microsoft.com/office/officeart/2009/3/layout/HorizontalOrganizationChart"/>
    <dgm:cxn modelId="{C9896667-3B0B-46DF-B847-F980A0C99277}" type="presParOf" srcId="{0B2B207E-63D6-472D-9985-6A48D7901CD6}" destId="{3FF06460-74BA-4B4D-A67A-7CB3B7B75FEC}" srcOrd="1" destOrd="0" presId="urn:microsoft.com/office/officeart/2009/3/layout/HorizontalOrganizationChart"/>
    <dgm:cxn modelId="{0890D87E-0825-441E-8ECE-F2C4B1BF138F}" type="presParOf" srcId="{85C52DA5-85B5-489A-98C9-3D4A0FC7AB78}" destId="{C1CE2495-D659-4F66-866B-C799FEB000F8}" srcOrd="1" destOrd="0" presId="urn:microsoft.com/office/officeart/2009/3/layout/HorizontalOrganizationChart"/>
    <dgm:cxn modelId="{A013811E-9AA8-4879-AC5D-5573EEF7EAF4}" type="presParOf" srcId="{85C52DA5-85B5-489A-98C9-3D4A0FC7AB78}" destId="{0E01D0F9-7035-4A29-883F-6E17EEAE49F2}" srcOrd="2" destOrd="0" presId="urn:microsoft.com/office/officeart/2009/3/layout/HorizontalOrganizationChart"/>
    <dgm:cxn modelId="{BDB22D71-FAFA-4120-940D-A8F9390E4D87}" type="presParOf" srcId="{9363DA18-E9D4-48C6-B834-622A3D7D9DE3}" destId="{5340AEC1-2C44-4660-B7DA-E9B4BD850621}" srcOrd="4" destOrd="0" presId="urn:microsoft.com/office/officeart/2009/3/layout/HorizontalOrganizationChart"/>
    <dgm:cxn modelId="{6B31367A-3F83-40B8-9549-5D97B3F4AE29}" type="presParOf" srcId="{9363DA18-E9D4-48C6-B834-622A3D7D9DE3}" destId="{7749960B-5279-43DA-877A-D43ABFE538D9}" srcOrd="5" destOrd="0" presId="urn:microsoft.com/office/officeart/2009/3/layout/HorizontalOrganizationChart"/>
    <dgm:cxn modelId="{1F4C0B46-4AB2-4B76-BC51-A4E500B8E3F3}" type="presParOf" srcId="{7749960B-5279-43DA-877A-D43ABFE538D9}" destId="{E7F07D62-611B-4E18-96F1-99E9DEB96EFD}" srcOrd="0" destOrd="0" presId="urn:microsoft.com/office/officeart/2009/3/layout/HorizontalOrganizationChart"/>
    <dgm:cxn modelId="{020DE325-1DFC-4642-BE2A-5FD730049094}" type="presParOf" srcId="{E7F07D62-611B-4E18-96F1-99E9DEB96EFD}" destId="{5FC6C0D1-A02B-49B4-B165-260B91253A2D}" srcOrd="0" destOrd="0" presId="urn:microsoft.com/office/officeart/2009/3/layout/HorizontalOrganizationChart"/>
    <dgm:cxn modelId="{7E18F1F9-8B26-45EC-AD5F-CDA37357898E}" type="presParOf" srcId="{E7F07D62-611B-4E18-96F1-99E9DEB96EFD}" destId="{B7556C1A-5C0B-439F-8C0F-CDC6543619DD}" srcOrd="1" destOrd="0" presId="urn:microsoft.com/office/officeart/2009/3/layout/HorizontalOrganizationChart"/>
    <dgm:cxn modelId="{4FA5B2A9-B092-4DAD-B9C3-5F54EDBA7CDC}" type="presParOf" srcId="{7749960B-5279-43DA-877A-D43ABFE538D9}" destId="{1E93DBC6-58CF-4830-AB9E-879FF2AD134B}" srcOrd="1" destOrd="0" presId="urn:microsoft.com/office/officeart/2009/3/layout/HorizontalOrganizationChart"/>
    <dgm:cxn modelId="{E6BD7FCC-550B-4923-BFA7-DD79544BF4D9}" type="presParOf" srcId="{7749960B-5279-43DA-877A-D43ABFE538D9}" destId="{C0A825BE-41E8-48A6-8BA8-9AE5F9C959AC}" srcOrd="2" destOrd="0" presId="urn:microsoft.com/office/officeart/2009/3/layout/HorizontalOrganizationChart"/>
    <dgm:cxn modelId="{DBA3A956-FD39-4BE2-ADB4-3D038C253DA7}" type="presParOf" srcId="{9363DA18-E9D4-48C6-B834-622A3D7D9DE3}" destId="{CBE624F8-A0BA-459F-8321-E0CCCCCF6321}" srcOrd="6" destOrd="0" presId="urn:microsoft.com/office/officeart/2009/3/layout/HorizontalOrganizationChart"/>
    <dgm:cxn modelId="{40C9DA97-4D95-46D2-A25C-D71FA0CAF3BA}" type="presParOf" srcId="{9363DA18-E9D4-48C6-B834-622A3D7D9DE3}" destId="{51C9AB88-91A9-41BD-A26D-496E8E90DAA9}" srcOrd="7" destOrd="0" presId="urn:microsoft.com/office/officeart/2009/3/layout/HorizontalOrganizationChart"/>
    <dgm:cxn modelId="{BDD7FB8B-A3A3-44C1-9321-F5256195A9A5}" type="presParOf" srcId="{51C9AB88-91A9-41BD-A26D-496E8E90DAA9}" destId="{AEE9C26A-973D-47CB-B45D-8EA1C8CC03A0}" srcOrd="0" destOrd="0" presId="urn:microsoft.com/office/officeart/2009/3/layout/HorizontalOrganizationChart"/>
    <dgm:cxn modelId="{D3F8549F-DC34-4F06-B140-573AFF3F393F}" type="presParOf" srcId="{AEE9C26A-973D-47CB-B45D-8EA1C8CC03A0}" destId="{CED359E3-425D-4CCE-A176-3AEC341DB38B}" srcOrd="0" destOrd="0" presId="urn:microsoft.com/office/officeart/2009/3/layout/HorizontalOrganizationChart"/>
    <dgm:cxn modelId="{2D048C71-7A06-408F-AA72-09E9796738FF}" type="presParOf" srcId="{AEE9C26A-973D-47CB-B45D-8EA1C8CC03A0}" destId="{D3040BBC-9B55-4B3C-A336-32DE05E82A55}" srcOrd="1" destOrd="0" presId="urn:microsoft.com/office/officeart/2009/3/layout/HorizontalOrganizationChart"/>
    <dgm:cxn modelId="{CEEBFB04-1120-4B8F-90A5-BEE8C25660F9}" type="presParOf" srcId="{51C9AB88-91A9-41BD-A26D-496E8E90DAA9}" destId="{50FEC98E-A22C-4EB4-A8F1-24424C095337}" srcOrd="1" destOrd="0" presId="urn:microsoft.com/office/officeart/2009/3/layout/HorizontalOrganizationChart"/>
    <dgm:cxn modelId="{E6107923-86D2-4E57-90EC-C80CE4D517BA}" type="presParOf" srcId="{51C9AB88-91A9-41BD-A26D-496E8E90DAA9}" destId="{751378EB-4E7F-4400-A81E-F4AE2D2B85E0}" srcOrd="2" destOrd="0" presId="urn:microsoft.com/office/officeart/2009/3/layout/HorizontalOrganizationChart"/>
    <dgm:cxn modelId="{12D93DB8-E53E-4FF9-A773-1843B28CB3BB}" type="presParOf" srcId="{9363DA18-E9D4-48C6-B834-622A3D7D9DE3}" destId="{0E03FAF7-3D58-4265-AFDA-A125905C05E5}" srcOrd="8" destOrd="0" presId="urn:microsoft.com/office/officeart/2009/3/layout/HorizontalOrganizationChart"/>
    <dgm:cxn modelId="{2C1BABF3-D785-493D-A980-41E40E28A700}" type="presParOf" srcId="{9363DA18-E9D4-48C6-B834-622A3D7D9DE3}" destId="{F103D199-5D32-40FB-B559-D5B7C839DA45}" srcOrd="9" destOrd="0" presId="urn:microsoft.com/office/officeart/2009/3/layout/HorizontalOrganizationChart"/>
    <dgm:cxn modelId="{B2E590E0-42D4-4D4A-B6AD-DD2BC74292FB}" type="presParOf" srcId="{F103D199-5D32-40FB-B559-D5B7C839DA45}" destId="{F96EA14C-3671-4796-9590-757ABADD1E47}" srcOrd="0" destOrd="0" presId="urn:microsoft.com/office/officeart/2009/3/layout/HorizontalOrganizationChart"/>
    <dgm:cxn modelId="{B91D99CA-A415-42D3-B39F-765800B8E8D2}" type="presParOf" srcId="{F96EA14C-3671-4796-9590-757ABADD1E47}" destId="{7211F4C7-3F7F-4D7F-8F4E-D3E7FD64938F}" srcOrd="0" destOrd="0" presId="urn:microsoft.com/office/officeart/2009/3/layout/HorizontalOrganizationChart"/>
    <dgm:cxn modelId="{2F4E555A-D378-4EEF-83A3-5854C94FB78B}" type="presParOf" srcId="{F96EA14C-3671-4796-9590-757ABADD1E47}" destId="{0EC74325-7912-4F16-A5CA-9AEF05ADAF24}" srcOrd="1" destOrd="0" presId="urn:microsoft.com/office/officeart/2009/3/layout/HorizontalOrganizationChart"/>
    <dgm:cxn modelId="{30D8CC87-FC76-4F0A-8FE0-8C9837F283C5}" type="presParOf" srcId="{F103D199-5D32-40FB-B559-D5B7C839DA45}" destId="{B813F772-EF09-46D7-AD23-59AE46C9A255}" srcOrd="1" destOrd="0" presId="urn:microsoft.com/office/officeart/2009/3/layout/HorizontalOrganizationChart"/>
    <dgm:cxn modelId="{A3A7BFA7-A417-4359-B115-82EDFBF8E791}" type="presParOf" srcId="{F103D199-5D32-40FB-B559-D5B7C839DA45}" destId="{D5D2AC90-3A06-4B20-91E7-2E9C62593894}" srcOrd="2" destOrd="0" presId="urn:microsoft.com/office/officeart/2009/3/layout/HorizontalOrganizationChart"/>
    <dgm:cxn modelId="{C9941FCF-3FBD-4DB7-8928-96F644BB8986}" type="presParOf" srcId="{9363DA18-E9D4-48C6-B834-622A3D7D9DE3}" destId="{589E3316-5A98-4FAF-9478-95877710D2F2}" srcOrd="10" destOrd="0" presId="urn:microsoft.com/office/officeart/2009/3/layout/HorizontalOrganizationChart"/>
    <dgm:cxn modelId="{616573BE-F06C-4609-A996-5D73C72D8FC0}" type="presParOf" srcId="{9363DA18-E9D4-48C6-B834-622A3D7D9DE3}" destId="{EF87184F-9D7E-48DE-8A08-61E03273B97A}" srcOrd="11" destOrd="0" presId="urn:microsoft.com/office/officeart/2009/3/layout/HorizontalOrganizationChart"/>
    <dgm:cxn modelId="{9DBE079D-EF1F-4F9E-9BF2-E195D777D592}" type="presParOf" srcId="{EF87184F-9D7E-48DE-8A08-61E03273B97A}" destId="{B9E49CB5-D2A8-42D2-8AAE-7A9A3CDC0D0F}" srcOrd="0" destOrd="0" presId="urn:microsoft.com/office/officeart/2009/3/layout/HorizontalOrganizationChart"/>
    <dgm:cxn modelId="{EB781C64-E50A-4580-BEA1-95E0F2AAF98D}" type="presParOf" srcId="{B9E49CB5-D2A8-42D2-8AAE-7A9A3CDC0D0F}" destId="{B95923A3-5955-4FCA-90EF-44846BD6D597}" srcOrd="0" destOrd="0" presId="urn:microsoft.com/office/officeart/2009/3/layout/HorizontalOrganizationChart"/>
    <dgm:cxn modelId="{13E537C5-D6B9-4F80-AB16-3E41A1F5A527}" type="presParOf" srcId="{B9E49CB5-D2A8-42D2-8AAE-7A9A3CDC0D0F}" destId="{435A3FD5-B3FC-4539-BEC1-8B1D49BADADD}" srcOrd="1" destOrd="0" presId="urn:microsoft.com/office/officeart/2009/3/layout/HorizontalOrganizationChart"/>
    <dgm:cxn modelId="{9BDD3D59-5500-4FA8-9947-7412446D2306}" type="presParOf" srcId="{EF87184F-9D7E-48DE-8A08-61E03273B97A}" destId="{0E9EF8F1-5AEA-47F3-B7EE-4CD221F29E4D}" srcOrd="1" destOrd="0" presId="urn:microsoft.com/office/officeart/2009/3/layout/HorizontalOrganizationChart"/>
    <dgm:cxn modelId="{1E50CDE4-3E36-46F0-8292-E61A7240652A}" type="presParOf" srcId="{EF87184F-9D7E-48DE-8A08-61E03273B97A}" destId="{F1749DDB-D862-4D9D-912A-C405CAC02B71}" srcOrd="2" destOrd="0" presId="urn:microsoft.com/office/officeart/2009/3/layout/HorizontalOrganizationChart"/>
    <dgm:cxn modelId="{774CF579-1F50-47A9-A6AB-7E9FE039FBC0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7577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779443" y="561558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561558"/>
        <a:ext cx="5739430" cy="1123117"/>
      </dsp:txXfrm>
    </dsp:sp>
    <dsp:sp modelId="{84C15D91-201A-445E-8A9C-220D2784157C}">
      <dsp:nvSpPr>
        <dsp:cNvPr id="0" name=""/>
        <dsp:cNvSpPr/>
      </dsp:nvSpPr>
      <dsp:spPr>
        <a:xfrm>
          <a:off x="77495" y="421169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1187696" y="2246235"/>
          <a:ext cx="5331177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87696" y="2246235"/>
        <a:ext cx="5331177" cy="1123117"/>
      </dsp:txXfrm>
    </dsp:sp>
    <dsp:sp modelId="{BE91E508-63C4-430E-B6CD-D00091CA37A3}">
      <dsp:nvSpPr>
        <dsp:cNvPr id="0" name=""/>
        <dsp:cNvSpPr/>
      </dsp:nvSpPr>
      <dsp:spPr>
        <a:xfrm>
          <a:off x="485748" y="2105845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779443" y="3930911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3930911"/>
        <a:ext cx="5739430" cy="1123117"/>
      </dsp:txXfrm>
    </dsp:sp>
    <dsp:sp modelId="{82A59D08-CA6A-4AAE-A604-D5B465B22E82}">
      <dsp:nvSpPr>
        <dsp:cNvPr id="0" name=""/>
        <dsp:cNvSpPr/>
      </dsp:nvSpPr>
      <dsp:spPr>
        <a:xfrm>
          <a:off x="77495" y="3790521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9774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449857" y="295716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295716"/>
        <a:ext cx="6066819" cy="591209"/>
      </dsp:txXfrm>
    </dsp:sp>
    <dsp:sp modelId="{84C15D91-201A-445E-8A9C-220D2784157C}">
      <dsp:nvSpPr>
        <dsp:cNvPr id="0" name=""/>
        <dsp:cNvSpPr/>
      </dsp:nvSpPr>
      <dsp:spPr>
        <a:xfrm>
          <a:off x="80352" y="221815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936167" y="1182418"/>
          <a:ext cx="558050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sp:txBody>
      <dsp:txXfrm>
        <a:off x="936167" y="1182418"/>
        <a:ext cx="5580509" cy="591209"/>
      </dsp:txXfrm>
    </dsp:sp>
    <dsp:sp modelId="{BE91E508-63C4-430E-B6CD-D00091CA37A3}">
      <dsp:nvSpPr>
        <dsp:cNvPr id="0" name=""/>
        <dsp:cNvSpPr/>
      </dsp:nvSpPr>
      <dsp:spPr>
        <a:xfrm>
          <a:off x="566661" y="1108517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1158544" y="206911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8544" y="2069119"/>
        <a:ext cx="5358131" cy="591209"/>
      </dsp:txXfrm>
    </dsp:sp>
    <dsp:sp modelId="{82A59D08-CA6A-4AAE-A604-D5B465B22E82}">
      <dsp:nvSpPr>
        <dsp:cNvPr id="0" name=""/>
        <dsp:cNvSpPr/>
      </dsp:nvSpPr>
      <dsp:spPr>
        <a:xfrm>
          <a:off x="789039" y="199521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29CD-88C3-4243-9706-EB7E0901A8E8}">
      <dsp:nvSpPr>
        <dsp:cNvPr id="0" name=""/>
        <dsp:cNvSpPr/>
      </dsp:nvSpPr>
      <dsp:spPr>
        <a:xfrm>
          <a:off x="1158544" y="295525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sp:txBody>
      <dsp:txXfrm>
        <a:off x="1158544" y="2955259"/>
        <a:ext cx="5358131" cy="591209"/>
      </dsp:txXfrm>
    </dsp:sp>
    <dsp:sp modelId="{84F7AD1A-6D70-4137-9B63-F135B4EF908E}">
      <dsp:nvSpPr>
        <dsp:cNvPr id="0" name=""/>
        <dsp:cNvSpPr/>
      </dsp:nvSpPr>
      <dsp:spPr>
        <a:xfrm>
          <a:off x="789039" y="288135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75B7-2DEB-4577-B4F5-3226DD1E3637}">
      <dsp:nvSpPr>
        <dsp:cNvPr id="0" name=""/>
        <dsp:cNvSpPr/>
      </dsp:nvSpPr>
      <dsp:spPr>
        <a:xfrm>
          <a:off x="936167" y="3785444"/>
          <a:ext cx="5580509" cy="70424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36167" y="3785444"/>
        <a:ext cx="5580509" cy="704242"/>
      </dsp:txXfrm>
    </dsp:sp>
    <dsp:sp modelId="{F72C9795-795C-4246-B30E-CF25AE74854C}">
      <dsp:nvSpPr>
        <dsp:cNvPr id="0" name=""/>
        <dsp:cNvSpPr/>
      </dsp:nvSpPr>
      <dsp:spPr>
        <a:xfrm>
          <a:off x="566661" y="3768059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661A-658D-4636-9E90-0049A0B4F239}">
      <dsp:nvSpPr>
        <dsp:cNvPr id="0" name=""/>
        <dsp:cNvSpPr/>
      </dsp:nvSpPr>
      <dsp:spPr>
        <a:xfrm>
          <a:off x="449857" y="4728662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4728662"/>
        <a:ext cx="6066819" cy="591209"/>
      </dsp:txXfrm>
    </dsp:sp>
    <dsp:sp modelId="{07E1114E-F7DA-44CD-9DDD-812FCD7C8D31}">
      <dsp:nvSpPr>
        <dsp:cNvPr id="0" name=""/>
        <dsp:cNvSpPr/>
      </dsp:nvSpPr>
      <dsp:spPr>
        <a:xfrm>
          <a:off x="80352" y="4654760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AF7-3D58-4265-AFDA-A125905C05E5}">
      <dsp:nvSpPr>
        <dsp:cNvPr id="0" name=""/>
        <dsp:cNvSpPr/>
      </dsp:nvSpPr>
      <dsp:spPr>
        <a:xfrm>
          <a:off x="3826507" y="2618509"/>
          <a:ext cx="541572" cy="220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2202552"/>
              </a:lnTo>
              <a:lnTo>
                <a:pt x="541572" y="220255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826507" y="2618509"/>
          <a:ext cx="541572" cy="103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1038171"/>
              </a:lnTo>
              <a:lnTo>
                <a:pt x="541572" y="103817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826507" y="2555527"/>
          <a:ext cx="541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81"/>
              </a:moveTo>
              <a:lnTo>
                <a:pt x="270786" y="62981"/>
              </a:lnTo>
              <a:lnTo>
                <a:pt x="270786" y="45720"/>
              </a:lnTo>
              <a:lnTo>
                <a:pt x="541572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826507" y="1554069"/>
          <a:ext cx="541572" cy="1064439"/>
        </a:xfrm>
        <a:custGeom>
          <a:avLst/>
          <a:gdLst/>
          <a:ahLst/>
          <a:cxnLst/>
          <a:rect l="0" t="0" r="0" b="0"/>
          <a:pathLst>
            <a:path>
              <a:moveTo>
                <a:pt x="0" y="1064439"/>
              </a:moveTo>
              <a:lnTo>
                <a:pt x="270786" y="106443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826507" y="406949"/>
          <a:ext cx="541572" cy="2211559"/>
        </a:xfrm>
        <a:custGeom>
          <a:avLst/>
          <a:gdLst/>
          <a:ahLst/>
          <a:cxnLst/>
          <a:rect l="0" t="0" r="0" b="0"/>
          <a:pathLst>
            <a:path>
              <a:moveTo>
                <a:pt x="0" y="2211559"/>
              </a:moveTo>
              <a:lnTo>
                <a:pt x="270786" y="221155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27136" y="2277751"/>
          <a:ext cx="3399370" cy="681514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do Negócio</a:t>
          </a:r>
        </a:p>
      </dsp:txBody>
      <dsp:txXfrm>
        <a:off x="427136" y="2277751"/>
        <a:ext cx="3399370" cy="681514"/>
      </dsp:txXfrm>
    </dsp:sp>
    <dsp:sp modelId="{7A99BFBD-1AC1-44AD-BFB1-6536119305B1}">
      <dsp:nvSpPr>
        <dsp:cNvPr id="0" name=""/>
        <dsp:cNvSpPr/>
      </dsp:nvSpPr>
      <dsp:spPr>
        <a:xfrm>
          <a:off x="4368079" y="3007"/>
          <a:ext cx="6879949" cy="80788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kern="1200" dirty="0" smtClean="0">
              <a:solidFill>
                <a:schemeClr val="tx1"/>
              </a:solidFill>
            </a:rPr>
            <a:t>tenhamos</a:t>
          </a:r>
          <a:r>
            <a:rPr lang="pt-BR" sz="2000" kern="1200" dirty="0" smtClean="0">
              <a:solidFill>
                <a:schemeClr val="tx1"/>
              </a:solidFill>
            </a:rPr>
            <a:t> que realizar o investimento próprio.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007"/>
        <a:ext cx="6879949" cy="807885"/>
      </dsp:txXfrm>
    </dsp:sp>
    <dsp:sp modelId="{3FE71647-1512-4102-B007-A90ED5CEDF1F}">
      <dsp:nvSpPr>
        <dsp:cNvPr id="0" name=""/>
        <dsp:cNvSpPr/>
      </dsp:nvSpPr>
      <dsp:spPr>
        <a:xfrm>
          <a:off x="4368079" y="1149375"/>
          <a:ext cx="6879597" cy="80938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1149375"/>
        <a:ext cx="6879597" cy="809388"/>
      </dsp:txXfrm>
    </dsp:sp>
    <dsp:sp modelId="{5FC6C0D1-A02B-49B4-B165-260B91253A2D}">
      <dsp:nvSpPr>
        <dsp:cNvPr id="0" name=""/>
        <dsp:cNvSpPr/>
      </dsp:nvSpPr>
      <dsp:spPr>
        <a:xfrm>
          <a:off x="4368079" y="2297246"/>
          <a:ext cx="6879597" cy="6080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2297246"/>
        <a:ext cx="6879597" cy="608001"/>
      </dsp:txXfrm>
    </dsp:sp>
    <dsp:sp modelId="{CED359E3-425D-4CCE-A176-3AEC341DB38B}">
      <dsp:nvSpPr>
        <dsp:cNvPr id="0" name=""/>
        <dsp:cNvSpPr/>
      </dsp:nvSpPr>
      <dsp:spPr>
        <a:xfrm>
          <a:off x="4368079" y="3243731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acompanhar a economia e os concorrentes. 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243731"/>
        <a:ext cx="6879597" cy="825898"/>
      </dsp:txXfrm>
    </dsp:sp>
    <dsp:sp modelId="{7211F4C7-3F7F-4D7F-8F4E-D3E7FD64938F}">
      <dsp:nvSpPr>
        <dsp:cNvPr id="0" name=""/>
        <dsp:cNvSpPr/>
      </dsp:nvSpPr>
      <dsp:spPr>
        <a:xfrm>
          <a:off x="4368079" y="4408112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Podemos definir um layout com baixa usabilidade.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4408112"/>
        <a:ext cx="6879597" cy="82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CA0B-C257-45D3-84F6-3B97BB276B2B}">
      <dsp:nvSpPr>
        <dsp:cNvPr id="0" name=""/>
        <dsp:cNvSpPr/>
      </dsp:nvSpPr>
      <dsp:spPr>
        <a:xfrm>
          <a:off x="3670384" y="2572789"/>
          <a:ext cx="583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615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7115" y="2251298"/>
          <a:ext cx="3663268" cy="734421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Escopo</a:t>
          </a:r>
        </a:p>
      </dsp:txBody>
      <dsp:txXfrm>
        <a:off x="7115" y="2251298"/>
        <a:ext cx="3663268" cy="734421"/>
      </dsp:txXfrm>
    </dsp:sp>
    <dsp:sp modelId="{7A99BFBD-1AC1-44AD-BFB1-6536119305B1}">
      <dsp:nvSpPr>
        <dsp:cNvPr id="0" name=""/>
        <dsp:cNvSpPr/>
      </dsp:nvSpPr>
      <dsp:spPr>
        <a:xfrm>
          <a:off x="4253999" y="1842657"/>
          <a:ext cx="7414050" cy="155170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253999" y="1842657"/>
        <a:ext cx="7414050" cy="1551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A13D3-2596-45B4-A424-5F6401F7FCCF}">
      <dsp:nvSpPr>
        <dsp:cNvPr id="0" name=""/>
        <dsp:cNvSpPr/>
      </dsp:nvSpPr>
      <dsp:spPr>
        <a:xfrm>
          <a:off x="3743352" y="2618509"/>
          <a:ext cx="345965" cy="23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2353445"/>
              </a:lnTo>
              <a:lnTo>
                <a:pt x="345965" y="235344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E3316-5A98-4FAF-9478-95877710D2F2}">
      <dsp:nvSpPr>
        <dsp:cNvPr id="0" name=""/>
        <dsp:cNvSpPr/>
      </dsp:nvSpPr>
      <dsp:spPr>
        <a:xfrm>
          <a:off x="3743352" y="2618509"/>
          <a:ext cx="345965" cy="160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609620"/>
              </a:lnTo>
              <a:lnTo>
                <a:pt x="345965" y="16096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743352" y="2618509"/>
          <a:ext cx="345965" cy="86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865794"/>
              </a:lnTo>
              <a:lnTo>
                <a:pt x="345965" y="86579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743352" y="2618509"/>
          <a:ext cx="345965" cy="1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21969"/>
              </a:lnTo>
              <a:lnTo>
                <a:pt x="345965" y="12196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743352" y="1863862"/>
          <a:ext cx="345965" cy="754646"/>
        </a:xfrm>
        <a:custGeom>
          <a:avLst/>
          <a:gdLst/>
          <a:ahLst/>
          <a:cxnLst/>
          <a:rect l="0" t="0" r="0" b="0"/>
          <a:pathLst>
            <a:path>
              <a:moveTo>
                <a:pt x="0" y="754646"/>
              </a:moveTo>
              <a:lnTo>
                <a:pt x="172982" y="754646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743352" y="992520"/>
          <a:ext cx="345965" cy="1625988"/>
        </a:xfrm>
        <a:custGeom>
          <a:avLst/>
          <a:gdLst/>
          <a:ahLst/>
          <a:cxnLst/>
          <a:rect l="0" t="0" r="0" b="0"/>
          <a:pathLst>
            <a:path>
              <a:moveTo>
                <a:pt x="0" y="1625988"/>
              </a:moveTo>
              <a:lnTo>
                <a:pt x="172982" y="1625988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743352" y="259516"/>
          <a:ext cx="345965" cy="2358992"/>
        </a:xfrm>
        <a:custGeom>
          <a:avLst/>
          <a:gdLst/>
          <a:ahLst/>
          <a:cxnLst/>
          <a:rect l="0" t="0" r="0" b="0"/>
          <a:pathLst>
            <a:path>
              <a:moveTo>
                <a:pt x="0" y="2358992"/>
              </a:moveTo>
              <a:lnTo>
                <a:pt x="172982" y="2358992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1169492" y="2132571"/>
          <a:ext cx="2573859" cy="971875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Tecnologico</a:t>
          </a:r>
        </a:p>
      </dsp:txBody>
      <dsp:txXfrm>
        <a:off x="1169492" y="2132571"/>
        <a:ext cx="2573859" cy="971875"/>
      </dsp:txXfrm>
    </dsp:sp>
    <dsp:sp modelId="{8D42ACFE-9137-4933-936E-DB3BA736712B}">
      <dsp:nvSpPr>
        <dsp:cNvPr id="0" name=""/>
        <dsp:cNvSpPr/>
      </dsp:nvSpPr>
      <dsp:spPr>
        <a:xfrm>
          <a:off x="4089317" y="1265"/>
          <a:ext cx="6415266" cy="5165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tx1"/>
              </a:solidFill>
            </a:rPr>
            <a:t>Designer </a:t>
          </a:r>
          <a:r>
            <a:rPr lang="pt-BR" sz="2000" kern="12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265"/>
        <a:ext cx="6415266" cy="516501"/>
      </dsp:txXfrm>
    </dsp:sp>
    <dsp:sp modelId="{3FE71647-1512-4102-B007-A90ED5CEDF1F}">
      <dsp:nvSpPr>
        <dsp:cNvPr id="0" name=""/>
        <dsp:cNvSpPr/>
      </dsp:nvSpPr>
      <dsp:spPr>
        <a:xfrm>
          <a:off x="4089317" y="733995"/>
          <a:ext cx="6415491" cy="51705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Alta taxa de erros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733995"/>
        <a:ext cx="6415491" cy="517050"/>
      </dsp:txXfrm>
    </dsp:sp>
    <dsp:sp modelId="{5FC6C0D1-A02B-49B4-B165-260B91253A2D}">
      <dsp:nvSpPr>
        <dsp:cNvPr id="0" name=""/>
        <dsp:cNvSpPr/>
      </dsp:nvSpPr>
      <dsp:spPr>
        <a:xfrm>
          <a:off x="4089317" y="1467273"/>
          <a:ext cx="6415491" cy="79317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467273"/>
        <a:ext cx="6415491" cy="793178"/>
      </dsp:txXfrm>
    </dsp:sp>
    <dsp:sp modelId="{CED359E3-425D-4CCE-A176-3AEC341DB38B}">
      <dsp:nvSpPr>
        <dsp:cNvPr id="0" name=""/>
        <dsp:cNvSpPr/>
      </dsp:nvSpPr>
      <dsp:spPr>
        <a:xfrm>
          <a:off x="4089317" y="2476680"/>
          <a:ext cx="6415491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2476680"/>
        <a:ext cx="6415491" cy="527596"/>
      </dsp:txXfrm>
    </dsp:sp>
    <dsp:sp modelId="{7211F4C7-3F7F-4D7F-8F4E-D3E7FD64938F}">
      <dsp:nvSpPr>
        <dsp:cNvPr id="0" name=""/>
        <dsp:cNvSpPr/>
      </dsp:nvSpPr>
      <dsp:spPr>
        <a:xfrm>
          <a:off x="4089317" y="322050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no sistema de backup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3220505"/>
        <a:ext cx="6416356" cy="527596"/>
      </dsp:txXfrm>
    </dsp:sp>
    <dsp:sp modelId="{B95923A3-5955-4FCA-90EF-44846BD6D597}">
      <dsp:nvSpPr>
        <dsp:cNvPr id="0" name=""/>
        <dsp:cNvSpPr/>
      </dsp:nvSpPr>
      <dsp:spPr>
        <a:xfrm>
          <a:off x="4089317" y="3964330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sp:txBody>
      <dsp:txXfrm>
        <a:off x="4089317" y="3964330"/>
        <a:ext cx="6416356" cy="527596"/>
      </dsp:txXfrm>
    </dsp:sp>
    <dsp:sp modelId="{6E4542EC-6632-4CAB-A6B5-500459BB8B26}">
      <dsp:nvSpPr>
        <dsp:cNvPr id="0" name=""/>
        <dsp:cNvSpPr/>
      </dsp:nvSpPr>
      <dsp:spPr>
        <a:xfrm>
          <a:off x="4089317" y="470815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Inclusão de códigos com erros</a:t>
          </a:r>
          <a:endParaRPr lang="pt-BR" sz="1800" kern="1200" dirty="0"/>
        </a:p>
      </dsp:txBody>
      <dsp:txXfrm>
        <a:off x="4089317" y="4708155"/>
        <a:ext cx="6416356" cy="527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3316-5A98-4FAF-9478-95877710D2F2}">
      <dsp:nvSpPr>
        <dsp:cNvPr id="0" name=""/>
        <dsp:cNvSpPr/>
      </dsp:nvSpPr>
      <dsp:spPr>
        <a:xfrm>
          <a:off x="3494059" y="2618509"/>
          <a:ext cx="403329" cy="23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2310087"/>
              </a:lnTo>
              <a:lnTo>
                <a:pt x="403329" y="231008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494059" y="2618509"/>
          <a:ext cx="403329" cy="144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1442929"/>
              </a:lnTo>
              <a:lnTo>
                <a:pt x="403329" y="14429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494059" y="2618509"/>
          <a:ext cx="403329" cy="57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575772"/>
              </a:lnTo>
              <a:lnTo>
                <a:pt x="403329" y="57577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494059" y="2172314"/>
          <a:ext cx="403329" cy="446194"/>
        </a:xfrm>
        <a:custGeom>
          <a:avLst/>
          <a:gdLst/>
          <a:ahLst/>
          <a:cxnLst/>
          <a:rect l="0" t="0" r="0" b="0"/>
          <a:pathLst>
            <a:path>
              <a:moveTo>
                <a:pt x="0" y="446194"/>
              </a:moveTo>
              <a:lnTo>
                <a:pt x="201664" y="44619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494059" y="1156496"/>
          <a:ext cx="403329" cy="1462012"/>
        </a:xfrm>
        <a:custGeom>
          <a:avLst/>
          <a:gdLst/>
          <a:ahLst/>
          <a:cxnLst/>
          <a:rect l="0" t="0" r="0" b="0"/>
          <a:pathLst>
            <a:path>
              <a:moveTo>
                <a:pt x="0" y="1462012"/>
              </a:moveTo>
              <a:lnTo>
                <a:pt x="201664" y="1462012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494059" y="301954"/>
          <a:ext cx="403329" cy="2316554"/>
        </a:xfrm>
        <a:custGeom>
          <a:avLst/>
          <a:gdLst/>
          <a:ahLst/>
          <a:cxnLst/>
          <a:rect l="0" t="0" r="0" b="0"/>
          <a:pathLst>
            <a:path>
              <a:moveTo>
                <a:pt x="0" y="2316554"/>
              </a:moveTo>
              <a:lnTo>
                <a:pt x="201664" y="231655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97535" y="2051998"/>
          <a:ext cx="3196524" cy="1133020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planejamento</a:t>
          </a:r>
        </a:p>
      </dsp:txBody>
      <dsp:txXfrm>
        <a:off x="297535" y="2051998"/>
        <a:ext cx="3196524" cy="1133020"/>
      </dsp:txXfrm>
    </dsp:sp>
    <dsp:sp modelId="{8D42ACFE-9137-4933-936E-DB3BA736712B}">
      <dsp:nvSpPr>
        <dsp:cNvPr id="0" name=""/>
        <dsp:cNvSpPr/>
      </dsp:nvSpPr>
      <dsp:spPr>
        <a:xfrm>
          <a:off x="3897388" y="883"/>
          <a:ext cx="7478971" cy="60214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Passar do orçamento planejado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83"/>
        <a:ext cx="7478971" cy="602141"/>
      </dsp:txXfrm>
    </dsp:sp>
    <dsp:sp modelId="{3FE71647-1512-4102-B007-A90ED5CEDF1F}">
      <dsp:nvSpPr>
        <dsp:cNvPr id="0" name=""/>
        <dsp:cNvSpPr/>
      </dsp:nvSpPr>
      <dsp:spPr>
        <a:xfrm>
          <a:off x="3897388" y="855105"/>
          <a:ext cx="7479233" cy="60278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 Passar da data de entrega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55105"/>
        <a:ext cx="7479233" cy="602781"/>
      </dsp:txXfrm>
    </dsp:sp>
    <dsp:sp modelId="{5FC6C0D1-A02B-49B4-B165-260B91253A2D}">
      <dsp:nvSpPr>
        <dsp:cNvPr id="0" name=""/>
        <dsp:cNvSpPr/>
      </dsp:nvSpPr>
      <dsp:spPr>
        <a:xfrm>
          <a:off x="3897388" y="1709967"/>
          <a:ext cx="7479233" cy="92469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Algum servidor dar problema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1709967"/>
        <a:ext cx="7479233" cy="924694"/>
      </dsp:txXfrm>
    </dsp:sp>
    <dsp:sp modelId="{CED359E3-425D-4CCE-A176-3AEC341DB38B}">
      <dsp:nvSpPr>
        <dsp:cNvPr id="0" name=""/>
        <dsp:cNvSpPr/>
      </dsp:nvSpPr>
      <dsp:spPr>
        <a:xfrm>
          <a:off x="3897388" y="2886742"/>
          <a:ext cx="7479233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gestão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2886742"/>
        <a:ext cx="7479233" cy="615076"/>
      </dsp:txXfrm>
    </dsp:sp>
    <dsp:sp modelId="{7211F4C7-3F7F-4D7F-8F4E-D3E7FD64938F}">
      <dsp:nvSpPr>
        <dsp:cNvPr id="0" name=""/>
        <dsp:cNvSpPr/>
      </dsp:nvSpPr>
      <dsp:spPr>
        <a:xfrm>
          <a:off x="3897388" y="3753900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contratual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3753900"/>
        <a:ext cx="7480242" cy="615076"/>
      </dsp:txXfrm>
    </dsp:sp>
    <dsp:sp modelId="{B95923A3-5955-4FCA-90EF-44846BD6D597}">
      <dsp:nvSpPr>
        <dsp:cNvPr id="0" name=""/>
        <dsp:cNvSpPr/>
      </dsp:nvSpPr>
      <dsp:spPr>
        <a:xfrm>
          <a:off x="3897388" y="4621057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gerenciamento dos erros</a:t>
          </a:r>
        </a:p>
      </dsp:txBody>
      <dsp:txXfrm>
        <a:off x="3897388" y="4621057"/>
        <a:ext cx="7480242" cy="61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F5CB-8D7E-42D2-B67D-E209274F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1821C-C26A-449E-A0F6-A3BEE3F5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5D983-3E9B-4EA9-904D-0A41224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97D16-88A2-4B29-BC14-53B7486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F4F73-F8CF-4D62-8177-6BD2D3E9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1AAC-4524-4517-A04D-93D1F725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ADA33-2F8B-4F5D-9C74-F2B7220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6DC19-2EA9-42F6-A75D-C6D45A9E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AF63C-E1DC-480D-A4F8-A57FBA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B9481-47A7-4398-91C8-C40B31D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8CE4C-2BEC-4BDA-B8AF-B29C0FB1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D958E-664C-4566-8F61-7FDE583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E202E-CACE-4547-A583-FA3E43D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345DB-6FF7-47E6-AA18-2A37AC6F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670D5-4751-4565-9676-AD107BB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5168-2CB5-44C7-A0FC-1361E5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1EE07-0053-4E83-BF03-1A2A7EC4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00096-ABB5-484E-9E79-D5F5D34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3129E-ADAE-4BD5-92B5-C09BF47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7408A-39B1-4A5C-B593-B0CD242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22E9-2FA9-4297-9FAE-E3A1DF16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C077A-A58A-4E64-A02B-5D5E06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34952-75BB-4928-B5A0-C497431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D388A-FE62-4F90-80E1-BB78F6C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A345D-7F4B-43B6-9497-E2237A67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909A-F16C-49CB-85E2-BF923E0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6B29C-D5D8-4CC5-8E0A-011AD6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09E86-80D8-41F3-BF74-28684DF8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8DDDA-6B82-4ED5-AF97-1C2A239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8757-E5BD-4CF6-B3BB-B700584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CA44E-9B36-40C0-99FD-A72095E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26F6-5D46-4D1C-B6C1-579399C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59DE93-5D82-4682-BF8B-1DF7ED6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3589E2-1315-406F-8508-EA14477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3A573-B4D4-4C5A-B20B-3BC0018D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89ADC-CEE1-40DE-837F-586C9672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7FD75-5F0D-47FB-A356-4F537A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C9334D-0211-43DD-A5FF-E27FC091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7B4927-5A34-423D-96A6-2B32AFA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BB8A-6C62-4970-A4EB-EA0FD5B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ED3E7-0A26-405C-9F40-0CF330B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F5AA21-6DEE-4254-810F-49D2BCB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856B86-7944-4BC6-8F60-307ABD6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1095B-FA7E-49FC-9762-0CA42FF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216B5A-05C5-4DB5-87AC-5F1D465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55D6B2-D9E9-42DC-A0AC-551FCBB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AD2E-CA45-4857-A4E4-EA3FA6A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2A979-F36F-42DF-A020-660994CE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2DCCBB-AB9F-41F1-949B-06DF188B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B8099-6689-4919-AEB0-86F2FD9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558EE-F9B3-4680-A45E-1E8310E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0AD13-14A1-47AE-A255-3AEDE42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516C-6921-407D-8E3B-6A0376D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31F181-673B-456C-BCAA-A9B0C4A5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D647E-9E9D-4029-8B23-9DE545A5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6F988-94E2-4AE5-A63D-720820E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0F6E8C-8541-4DE8-94BF-E45B86D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98072-2A9F-430B-B69C-AD589C9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BCD0A5-7FF8-4F91-9611-63BA3CE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644FC-04B7-450D-B035-A33F99B9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A51D3-BCA2-4F8A-BD0F-A38A12D7F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FA26A-D4AA-4830-B0C2-7C788212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18BB2-63C8-4307-AFA6-F631E23E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Vida  financeira saudavel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868" y="1551710"/>
            <a:ext cx="4183841" cy="23740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b="1" dirty="0">
                <a:latin typeface="+mn-lt"/>
              </a:rPr>
              <a:t>Objetivo: </a:t>
            </a:r>
            <a:r>
              <a:rPr lang="en-US" dirty="0">
                <a:latin typeface="+mn-lt"/>
              </a:rPr>
              <a:t>Auxiliar usuários  n</a:t>
            </a: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sua gestão financeira pessoal</a:t>
            </a:r>
          </a:p>
        </p:txBody>
      </p:sp>
    </p:spTree>
    <p:extLst>
      <p:ext uri="{BB962C8B-B14F-4D97-AF65-F5344CB8AC3E}">
        <p14:creationId xmlns:p14="http://schemas.microsoft.com/office/powerpoint/2010/main" val="8781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0179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629034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62558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4263"/>
              </p:ext>
            </p:extLst>
          </p:nvPr>
        </p:nvGraphicFramePr>
        <p:xfrm>
          <a:off x="5235522" y="610081"/>
          <a:ext cx="6596369" cy="55529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6181">
                <a:tc rowSpan="3">
                  <a:txBody>
                    <a:bodyPr/>
                    <a:lstStyle/>
                    <a:p>
                      <a:r>
                        <a:rPr lang="pt-BR" dirty="0" smtClean="0"/>
                        <a:t>Riscos de Recursos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Será feita uma reunião inaugural com a equipe de desenvolvimento e requisitos para pensar nos principais riscos do projeto em questão. A lista de riscos será analisada com base na reunião e será priorizada a segurança dos dados contidos na aplicação. 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99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estratégia é focar na mitigação dos riscos em segurança, usando recursos como: um servidor remoto terceirizado de logs (que trata e registra as exceções durante a execução do software no cliente) arquitetura com foco na criptografia de ponta a ponta e no servidor, tratamento de acesso a plataforma com login e senha criptografados no banco de dados. 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status de cada risco será mensurado através de: Solicitação à empresa terceirizada dos logs do servidor remoto que indicam as falhas de acesso e exceção a módulos da plataforma. Serviço de SAC (Atendimento ao cliente) Por chat boot, e-mail e telefone no horário comercial. Reunião semanal para tratar especificamente dos assuntos de segurança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20187"/>
              </p:ext>
            </p:extLst>
          </p:nvPr>
        </p:nvGraphicFramePr>
        <p:xfrm>
          <a:off x="5235522" y="1620318"/>
          <a:ext cx="6596369" cy="28397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774">
                <a:tc rowSpan="4">
                  <a:txBody>
                    <a:bodyPr/>
                    <a:lstStyle/>
                    <a:p>
                      <a:r>
                        <a:rPr lang="pt-BR" dirty="0" smtClean="0"/>
                        <a:t>Risco tecnológico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Definição clara quanto as necessidades do cliente Investimento em um bom sistema de 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Documentação de mudanças realizadas no sistema Controle de versões do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Controle de revisão documentações do software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Investimento em um bom sistema de segurança e um processo de testes criterioso.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7470"/>
              </p:ext>
            </p:extLst>
          </p:nvPr>
        </p:nvGraphicFramePr>
        <p:xfrm>
          <a:off x="5235522" y="1814945"/>
          <a:ext cx="6596369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5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47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Risco planejamento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Reunião com a equipe afim de evitar os riscos mais graves, tendo o plano de mitigação e contingência pronto.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Monitoramento determinado pela equipe nas horas que podem ocorrer os erros seguindo o calendário de acordo como a equipe se programou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Orçamento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6" y="1219200"/>
            <a:ext cx="4594055" cy="316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 smtClean="0">
                <a:latin typeface="+mn-lt"/>
              </a:rPr>
              <a:t>A empresa está disposta e investir </a:t>
            </a:r>
            <a:r>
              <a:rPr lang="pt-BR" dirty="0">
                <a:latin typeface="+mn-lt"/>
              </a:rPr>
              <a:t>R$ 5.000,00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5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A baixa segurança do sistema é considerada uma falha gravíssima, haja vista que, pode ocorrer vazamento de dados do usuário e transferências não autorizadas pelo usuário. </a:t>
            </a:r>
          </a:p>
          <a:p>
            <a:pPr algn="just"/>
            <a:r>
              <a:rPr lang="pt-BR" sz="2000" b="1" dirty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Alta </a:t>
            </a:r>
          </a:p>
          <a:p>
            <a:pPr algn="just"/>
            <a:r>
              <a:rPr lang="pt-BR" sz="2000" b="1" dirty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A segurança do software deve ser melhorada. </a:t>
            </a: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Envio de uma chave criptografada para o e-mail cadastrado ao tentar realizar o acesso em uma plataforma diferente do habitual, para garantir que o sistema não está sendo acessado por terceiros. </a:t>
            </a:r>
          </a:p>
          <a:p>
            <a:pPr algn="just"/>
            <a:r>
              <a:rPr lang="pt-BR" sz="2000" b="1" dirty="0">
                <a:latin typeface="+mn-lt"/>
              </a:rPr>
              <a:t>Plano de Contingência: </a:t>
            </a:r>
            <a:r>
              <a:rPr lang="pt-BR" sz="2000" dirty="0">
                <a:latin typeface="+mn-lt"/>
              </a:rPr>
              <a:t>Bloquear os acessos no aplicativo caso haja suspeita de invasão, sistema só será desbloqueado se o usuário for até o banco solicitando o desbloqueio.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Vazamento de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1964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: A baixa consistência dos dados pode gerar falta de confiança do usuário no sistema e trazer </a:t>
            </a:r>
            <a:r>
              <a:rPr lang="pt-BR" sz="2000" dirty="0" smtClean="0">
                <a:latin typeface="+mn-lt"/>
              </a:rPr>
              <a:t>inúmeros </a:t>
            </a:r>
            <a:r>
              <a:rPr lang="pt-BR" sz="2000" dirty="0">
                <a:latin typeface="+mn-lt"/>
              </a:rPr>
              <a:t>transtornos para o mesmo, haja vista que, o usuário pode ser informado que há uma quantia em </a:t>
            </a:r>
            <a:r>
              <a:rPr lang="pt-BR" sz="2000" dirty="0" smtClean="0">
                <a:latin typeface="+mn-lt"/>
              </a:rPr>
              <a:t>dinheiro </a:t>
            </a:r>
            <a:r>
              <a:rPr lang="pt-BR" sz="2000" dirty="0">
                <a:latin typeface="+mn-lt"/>
              </a:rPr>
              <a:t>na conta e a mesma não </a:t>
            </a:r>
            <a:r>
              <a:rPr lang="pt-BR" sz="2000" dirty="0" smtClean="0">
                <a:latin typeface="+mn-lt"/>
              </a:rPr>
              <a:t>existir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Usuário não ter confiança nos dados apresentados pelo sistema.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Sistema criterioso no processo de teste do software para verificação e correção de </a:t>
            </a:r>
          </a:p>
          <a:p>
            <a:pPr algn="just"/>
            <a:r>
              <a:rPr lang="pt-BR" sz="2000" dirty="0">
                <a:latin typeface="+mn-lt"/>
              </a:rPr>
              <a:t>bugs do sistema</a:t>
            </a:r>
            <a:r>
              <a:rPr lang="pt-BR" sz="2000" dirty="0" smtClean="0">
                <a:latin typeface="+mn-lt"/>
              </a:rPr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 smtClean="0">
                <a:latin typeface="+mn-lt"/>
              </a:rPr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Inconsistência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1694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técnico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O sistema não apresenta uma consistência, dando prejuízo a empresa e aos seus usuários.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Uma demanda maior no prazo para alinhar as plataformas.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Atraso na entrega.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Trabalhar com um sistema que seja padronizado para todos os sistemas operacionais, ter monitoramento das plataformas e uma pesquisa de satisfação com os ambientes apresentados.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Sistema ter um funcionamento errado em múltiplas plataformas</a:t>
            </a:r>
          </a:p>
        </p:txBody>
      </p:sp>
    </p:spTree>
    <p:extLst>
      <p:ext uri="{BB962C8B-B14F-4D97-AF65-F5344CB8AC3E}">
        <p14:creationId xmlns:p14="http://schemas.microsoft.com/office/powerpoint/2010/main" val="3297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92978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Chat de ajuda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Chat-Boat para disponibilizar ajuda online.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 planejamento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Não ter uma noção de qual público-alvo irá focar.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acessível para o público-alvo definido.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Nenhum.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Pesquisas da equipe, definição do funcionamento do sistema e definição da estratégia de divulgação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 público-alvo</a:t>
            </a:r>
          </a:p>
        </p:txBody>
      </p:sp>
    </p:spTree>
    <p:extLst>
      <p:ext uri="{BB962C8B-B14F-4D97-AF65-F5344CB8AC3E}">
        <p14:creationId xmlns:p14="http://schemas.microsoft.com/office/powerpoint/2010/main" val="4758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O software precisa de um orçamento bom, não podendo ser muito alto, e também não muito baixo.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Moderado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 retorno diferente do esperado no </a:t>
            </a:r>
            <a:r>
              <a:rPr lang="pt-BR" sz="2000" dirty="0" smtClean="0"/>
              <a:t>planejamento.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dos valores do plano</a:t>
            </a:r>
          </a:p>
        </p:txBody>
      </p:sp>
    </p:spTree>
    <p:extLst>
      <p:ext uri="{BB962C8B-B14F-4D97-AF65-F5344CB8AC3E}">
        <p14:creationId xmlns:p14="http://schemas.microsoft.com/office/powerpoint/2010/main" val="24150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 smtClean="0"/>
              <a:t>Com </a:t>
            </a:r>
            <a:r>
              <a:rPr lang="pt-BR" sz="2000" dirty="0"/>
              <a:t>base na definição de valores, são analisados os custos e recursos para o projeto 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Não finalização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Orçamento insuficiente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Fazer um planejamento onde os recursos sejam suficientes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Falta de recursos financeiros</a:t>
            </a:r>
          </a:p>
        </p:txBody>
      </p:sp>
    </p:spTree>
    <p:extLst>
      <p:ext uri="{BB962C8B-B14F-4D97-AF65-F5344CB8AC3E}">
        <p14:creationId xmlns:p14="http://schemas.microsoft.com/office/powerpoint/2010/main" val="16284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7" y="2590800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Caso a da data de entrega do nosso projeto fique atrasada por não ter sido bem calculada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Médio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Os nossos stakeholders poderão ficar insatisfeitos e até mesmo desistirem do sistema, gerando perda de receita para nossa empresa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Tarefas de modelagem e desenvolvimento monitoradas por Squads no Trello.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liberar módulos já desenvolvidos para os stakeholders experimentarem.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Fazer uma reunião interna com toda a equipe em caráter de emergência para ver onde realmente estamos e o quanto realmente falta para chegarmos ao final do projeto. Após, conversar com os stakeholders e renegociar o prazo para entrega final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Planejamento </a:t>
            </a:r>
            <a:r>
              <a:rPr lang="pt-BR" dirty="0"/>
              <a:t>equivocado/atrasado da entrega do projeto.</a:t>
            </a:r>
          </a:p>
        </p:txBody>
      </p:sp>
    </p:spTree>
    <p:extLst>
      <p:ext uri="{BB962C8B-B14F-4D97-AF65-F5344CB8AC3E}">
        <p14:creationId xmlns:p14="http://schemas.microsoft.com/office/powerpoint/2010/main" val="20194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equipe de análise de requisitos não compreendeu bem o objetivo e funcionalidades do sistema. Isso gera a produção de modelagem equivocada.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 sistema que será desenvolvido não atenderá as espectativas dos stakeholders, gerando assim um retrabalho da equipe de análise de requisitos e atraso no cronograma de entrega.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O sistema que será desenvolvido não atenderá as espectativas dos stakeholders, gerando assim um retrabalho da equipe de análise de requisitos e atraso no cronograma de entrega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Será realizado uma reunião tendo o questionário de validação feito pela equipe de análise de requisitos aos stakeholders antes de cada novo módulo do sistema que será desenvolvido com o objetivo diminuir ao máximo os erros de produção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Marca uma reunião entre a equipe de desenvolvimento e a de análise de requisitos para esclarecer os pontos divergentes da produção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equipe não compreender o projeto totalmente.</a:t>
            </a:r>
          </a:p>
        </p:txBody>
      </p:sp>
    </p:spTree>
    <p:extLst>
      <p:ext uri="{BB962C8B-B14F-4D97-AF65-F5344CB8AC3E}">
        <p14:creationId xmlns:p14="http://schemas.microsoft.com/office/powerpoint/2010/main" val="8156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execução errônea do planejamento inicial do projeto pode acarretar em um sistema não coerente com o determinado no início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 </a:t>
            </a:r>
            <a:r>
              <a:rPr lang="pt-BR" sz="2000" dirty="0"/>
              <a:t>Insatisfação do cliente.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Nenhum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Reuniões periódicas para verificação do estado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Alteração da execução do projeto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Execução diferente do planejado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236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técnico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Um servidor com baixa robustez não será capaz de atender a demanda dos clientes acarretando no mal funcionamento do sistema. </a:t>
            </a:r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funcional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Lentidão do sistema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 equipe deve fornecer uma estimativa da quantidade de clientes para selecionar um servidor com robustez suficiente para atender a demanda, implementar um sistema escalável. </a:t>
            </a:r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Localizar um serviço que pode suportar o pico de acessos dos usuários.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 </a:t>
            </a:r>
            <a:r>
              <a:rPr lang="pt-BR" dirty="0"/>
              <a:t>robustez do </a:t>
            </a:r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23725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Cadastro de 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Cadastro de entradas em conta através de transferencias e depositos.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4553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Cadastro de despesa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Proporcionar o serviço de cadastrar uma despesa através da leitura do QRcode de uma nota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outras plataformas de compras: Proporcionar integração para lançamento automático de despesas;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Cadastro de despesas manual: Proporcionar o registro de despesas de forma manual;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Integração com Cartões de Crédito: Proporcionar integração para lançamento automático de despesas;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33079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 Geração de relatório de despesas (tipo, data) 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Exportação de Arquivo: Proporcionar a exportação dos relatórios (PDF, CSV, EXCEL)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Relatório e Gráficos: Proporcionar a visualização dos relatórios e gráficos aplicando filtros por tipo, </a:t>
                      </a:r>
                    </a:p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data, valor e etc...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Usabilidade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18344040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Confiabilidade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54795779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Desempenho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5473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Eficiência do sistema: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que aguente vários cadastros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Armazenamento em nuvem, escalável com base no plano contratado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Criar aplicação de forma escalável para quando houver sobrecarga de consumo, o servidor libera máquinas pra atender demanda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Constante manutenção para garantir um bom desempenho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3460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1806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OpenSans</vt:lpstr>
      <vt:lpstr>Tema do Office</vt:lpstr>
      <vt:lpstr>Objetivo: Auxiliar usuários  na sua gestão financeira pessoal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de riscos</vt:lpstr>
      <vt:lpstr>Sumário de riscos</vt:lpstr>
      <vt:lpstr>Sumário de riscos</vt:lpstr>
      <vt:lpstr>Sumário de riscos</vt:lpstr>
      <vt:lpstr>Apresentação do PowerPoint</vt:lpstr>
      <vt:lpstr>Apresentação do PowerPoint</vt:lpstr>
      <vt:lpstr>Apresentação do PowerPoint</vt:lpstr>
      <vt:lpstr>A empresa está disposta e investir R$ 5.000,00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Prática USER STORIES/SCRUM</dc:title>
  <dc:creator>Geisislaine Lima</dc:creator>
  <cp:lastModifiedBy>teste1</cp:lastModifiedBy>
  <cp:revision>26</cp:revision>
  <dcterms:created xsi:type="dcterms:W3CDTF">2021-10-08T23:57:30Z</dcterms:created>
  <dcterms:modified xsi:type="dcterms:W3CDTF">2022-04-04T22:22:00Z</dcterms:modified>
</cp:coreProperties>
</file>