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65" r:id="rId2"/>
    <p:sldId id="273" r:id="rId3"/>
    <p:sldId id="269" r:id="rId4"/>
    <p:sldId id="272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47"/>
    <a:srgbClr val="FFEE76"/>
    <a:srgbClr val="FFFF99"/>
    <a:srgbClr val="FCF600"/>
    <a:srgbClr val="C5192D"/>
    <a:srgbClr val="65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islaine Lima" userId="9abd3d5e7a8c7277" providerId="LiveId" clId="{FF62D9E5-993C-4B14-BA5C-869174E8D9FE}"/>
    <pc:docChg chg="delSld">
      <pc:chgData name="Geisislaine Lima" userId="9abd3d5e7a8c7277" providerId="LiveId" clId="{FF62D9E5-993C-4B14-BA5C-869174E8D9FE}" dt="2021-04-20T23:15:02.438" v="17" actId="47"/>
      <pc:docMkLst>
        <pc:docMk/>
      </pc:docMkLst>
      <pc:sldChg chg="del">
        <pc:chgData name="Geisislaine Lima" userId="9abd3d5e7a8c7277" providerId="LiveId" clId="{FF62D9E5-993C-4B14-BA5C-869174E8D9FE}" dt="2021-04-20T23:14:57.337" v="4" actId="47"/>
        <pc:sldMkLst>
          <pc:docMk/>
          <pc:sldMk cId="4244535462" sldId="256"/>
        </pc:sldMkLst>
      </pc:sldChg>
      <pc:sldChg chg="del">
        <pc:chgData name="Geisislaine Lima" userId="9abd3d5e7a8c7277" providerId="LiveId" clId="{FF62D9E5-993C-4B14-BA5C-869174E8D9FE}" dt="2021-04-20T23:14:52.380" v="1" actId="47"/>
        <pc:sldMkLst>
          <pc:docMk/>
          <pc:sldMk cId="147321491" sldId="259"/>
        </pc:sldMkLst>
      </pc:sldChg>
      <pc:sldChg chg="del">
        <pc:chgData name="Geisislaine Lima" userId="9abd3d5e7a8c7277" providerId="LiveId" clId="{FF62D9E5-993C-4B14-BA5C-869174E8D9FE}" dt="2021-04-20T23:14:58.012" v="5" actId="47"/>
        <pc:sldMkLst>
          <pc:docMk/>
          <pc:sldMk cId="1079865895" sldId="261"/>
        </pc:sldMkLst>
      </pc:sldChg>
      <pc:sldChg chg="del">
        <pc:chgData name="Geisislaine Lima" userId="9abd3d5e7a8c7277" providerId="LiveId" clId="{FF62D9E5-993C-4B14-BA5C-869174E8D9FE}" dt="2021-04-20T23:14:58.324" v="6" actId="47"/>
        <pc:sldMkLst>
          <pc:docMk/>
          <pc:sldMk cId="1633819258" sldId="262"/>
        </pc:sldMkLst>
      </pc:sldChg>
      <pc:sldChg chg="del">
        <pc:chgData name="Geisislaine Lima" userId="9abd3d5e7a8c7277" providerId="LiveId" clId="{FF62D9E5-993C-4B14-BA5C-869174E8D9FE}" dt="2021-04-20T23:14:58.662" v="7" actId="47"/>
        <pc:sldMkLst>
          <pc:docMk/>
          <pc:sldMk cId="2627315525" sldId="263"/>
        </pc:sldMkLst>
      </pc:sldChg>
      <pc:sldChg chg="del">
        <pc:chgData name="Geisislaine Lima" userId="9abd3d5e7a8c7277" providerId="LiveId" clId="{FF62D9E5-993C-4B14-BA5C-869174E8D9FE}" dt="2021-04-20T23:14:51.262" v="0" actId="47"/>
        <pc:sldMkLst>
          <pc:docMk/>
          <pc:sldMk cId="4076766648" sldId="264"/>
        </pc:sldMkLst>
      </pc:sldChg>
      <pc:sldChg chg="del">
        <pc:chgData name="Geisislaine Lima" userId="9abd3d5e7a8c7277" providerId="LiveId" clId="{FF62D9E5-993C-4B14-BA5C-869174E8D9FE}" dt="2021-04-20T23:14:54.486" v="2" actId="47"/>
        <pc:sldMkLst>
          <pc:docMk/>
          <pc:sldMk cId="4146001091" sldId="266"/>
        </pc:sldMkLst>
      </pc:sldChg>
      <pc:sldChg chg="del">
        <pc:chgData name="Geisislaine Lima" userId="9abd3d5e7a8c7277" providerId="LiveId" clId="{FF62D9E5-993C-4B14-BA5C-869174E8D9FE}" dt="2021-04-20T23:14:56.236" v="3" actId="47"/>
        <pc:sldMkLst>
          <pc:docMk/>
          <pc:sldMk cId="627725031" sldId="274"/>
        </pc:sldMkLst>
      </pc:sldChg>
      <pc:sldChg chg="del">
        <pc:chgData name="Geisislaine Lima" userId="9abd3d5e7a8c7277" providerId="LiveId" clId="{FF62D9E5-993C-4B14-BA5C-869174E8D9FE}" dt="2021-04-20T23:14:59.311" v="9" actId="47"/>
        <pc:sldMkLst>
          <pc:docMk/>
          <pc:sldMk cId="2831512920" sldId="281"/>
        </pc:sldMkLst>
      </pc:sldChg>
      <pc:sldChg chg="del">
        <pc:chgData name="Geisislaine Lima" userId="9abd3d5e7a8c7277" providerId="LiveId" clId="{FF62D9E5-993C-4B14-BA5C-869174E8D9FE}" dt="2021-04-20T23:14:59.965" v="11" actId="47"/>
        <pc:sldMkLst>
          <pc:docMk/>
          <pc:sldMk cId="1108148954" sldId="283"/>
        </pc:sldMkLst>
      </pc:sldChg>
      <pc:sldChg chg="del">
        <pc:chgData name="Geisislaine Lima" userId="9abd3d5e7a8c7277" providerId="LiveId" clId="{FF62D9E5-993C-4B14-BA5C-869174E8D9FE}" dt="2021-04-20T23:15:00.261" v="12" actId="47"/>
        <pc:sldMkLst>
          <pc:docMk/>
          <pc:sldMk cId="1695677665" sldId="286"/>
        </pc:sldMkLst>
      </pc:sldChg>
      <pc:sldChg chg="del">
        <pc:chgData name="Geisislaine Lima" userId="9abd3d5e7a8c7277" providerId="LiveId" clId="{FF62D9E5-993C-4B14-BA5C-869174E8D9FE}" dt="2021-04-20T23:15:00.544" v="13" actId="47"/>
        <pc:sldMkLst>
          <pc:docMk/>
          <pc:sldMk cId="3710053871" sldId="287"/>
        </pc:sldMkLst>
      </pc:sldChg>
      <pc:sldChg chg="del">
        <pc:chgData name="Geisislaine Lima" userId="9abd3d5e7a8c7277" providerId="LiveId" clId="{FF62D9E5-993C-4B14-BA5C-869174E8D9FE}" dt="2021-04-20T23:15:00.967" v="14" actId="47"/>
        <pc:sldMkLst>
          <pc:docMk/>
          <pc:sldMk cId="913460006" sldId="288"/>
        </pc:sldMkLst>
      </pc:sldChg>
      <pc:sldChg chg="del">
        <pc:chgData name="Geisislaine Lima" userId="9abd3d5e7a8c7277" providerId="LiveId" clId="{FF62D9E5-993C-4B14-BA5C-869174E8D9FE}" dt="2021-04-20T23:15:02.438" v="17" actId="47"/>
        <pc:sldMkLst>
          <pc:docMk/>
          <pc:sldMk cId="1546767563" sldId="290"/>
        </pc:sldMkLst>
      </pc:sldChg>
      <pc:sldChg chg="del">
        <pc:chgData name="Geisislaine Lima" userId="9abd3d5e7a8c7277" providerId="LiveId" clId="{FF62D9E5-993C-4B14-BA5C-869174E8D9FE}" dt="2021-04-20T23:14:58.963" v="8" actId="47"/>
        <pc:sldMkLst>
          <pc:docMk/>
          <pc:sldMk cId="3385585834" sldId="291"/>
        </pc:sldMkLst>
      </pc:sldChg>
      <pc:sldChg chg="del">
        <pc:chgData name="Geisislaine Lima" userId="9abd3d5e7a8c7277" providerId="LiveId" clId="{FF62D9E5-993C-4B14-BA5C-869174E8D9FE}" dt="2021-04-20T23:14:59.664" v="10" actId="47"/>
        <pc:sldMkLst>
          <pc:docMk/>
          <pc:sldMk cId="2645446588" sldId="292"/>
        </pc:sldMkLst>
      </pc:sldChg>
      <pc:sldChg chg="del">
        <pc:chgData name="Geisislaine Lima" userId="9abd3d5e7a8c7277" providerId="LiveId" clId="{FF62D9E5-993C-4B14-BA5C-869174E8D9FE}" dt="2021-04-20T23:15:01.336" v="15" actId="47"/>
        <pc:sldMkLst>
          <pc:docMk/>
          <pc:sldMk cId="1981540575" sldId="293"/>
        </pc:sldMkLst>
      </pc:sldChg>
      <pc:sldChg chg="del">
        <pc:chgData name="Geisislaine Lima" userId="9abd3d5e7a8c7277" providerId="LiveId" clId="{FF62D9E5-993C-4B14-BA5C-869174E8D9FE}" dt="2021-04-20T23:15:01.730" v="16" actId="47"/>
        <pc:sldMkLst>
          <pc:docMk/>
          <pc:sldMk cId="3115995441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3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Espaço Reservado para Conteúdo 4" descr="Texto&#10;&#10;Descrição gerada automaticamente com confiança baixa">
            <a:extLst>
              <a:ext uri="{FF2B5EF4-FFF2-40B4-BE49-F238E27FC236}">
                <a16:creationId xmlns:a16="http://schemas.microsoft.com/office/drawing/2014/main" id="{D813A542-33D2-437B-B028-4F41C66C1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3191" r="32551" b="2860"/>
          <a:stretch/>
        </p:blipFill>
        <p:spPr>
          <a:xfrm>
            <a:off x="-152998" y="1073530"/>
            <a:ext cx="5610529" cy="5479670"/>
          </a:xfrm>
          <a:prstGeom prst="flowChartConnector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8CA3E9-BEF8-4F5D-AB05-F911958EA5CC}"/>
              </a:ext>
            </a:extLst>
          </p:cNvPr>
          <p:cNvGrpSpPr/>
          <p:nvPr/>
        </p:nvGrpSpPr>
        <p:grpSpPr>
          <a:xfrm>
            <a:off x="3815954" y="2870389"/>
            <a:ext cx="5128020" cy="1885951"/>
            <a:chOff x="5724527" y="3248024"/>
            <a:chExt cx="5128020" cy="188595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B178940-107A-484B-840A-3A3A348535FC}"/>
                </a:ext>
              </a:extLst>
            </p:cNvPr>
            <p:cNvSpPr/>
            <p:nvPr/>
          </p:nvSpPr>
          <p:spPr>
            <a:xfrm>
              <a:off x="6000751" y="3248024"/>
              <a:ext cx="3498055" cy="1885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3AA03D3-CB4C-48D4-BE8F-7CFDDC664004}"/>
                </a:ext>
              </a:extLst>
            </p:cNvPr>
            <p:cNvSpPr/>
            <p:nvPr/>
          </p:nvSpPr>
          <p:spPr>
            <a:xfrm>
              <a:off x="6153148" y="3378001"/>
              <a:ext cx="4699399" cy="863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0" dirty="0">
                  <a:solidFill>
                    <a:schemeClr val="bg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EVOLUTION</a:t>
              </a:r>
              <a:endParaRPr lang="pt-BR" sz="5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A0DAC553-4776-4A6C-B877-6B46CA555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35"/>
            <a:stretch/>
          </p:blipFill>
          <p:spPr>
            <a:xfrm>
              <a:off x="5724527" y="4148138"/>
              <a:ext cx="3346466" cy="863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5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8" y="697480"/>
            <a:ext cx="5692953" cy="814667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 de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2123440"/>
            <a:ext cx="12192003" cy="47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A3C24CE2-D093-4545-BECF-B8AFE4A9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16568" r="14334" b="17250"/>
          <a:stretch/>
        </p:blipFill>
        <p:spPr>
          <a:xfrm>
            <a:off x="8065315" y="434000"/>
            <a:ext cx="3676109" cy="341457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B00DC5E-85F4-43C9-89A9-043D80CED865}"/>
              </a:ext>
            </a:extLst>
          </p:cNvPr>
          <p:cNvGrpSpPr/>
          <p:nvPr/>
        </p:nvGrpSpPr>
        <p:grpSpPr>
          <a:xfrm>
            <a:off x="10593978" y="5795242"/>
            <a:ext cx="1419247" cy="978026"/>
            <a:chOff x="10546353" y="5439254"/>
            <a:chExt cx="1419247" cy="978026"/>
          </a:xfrm>
        </p:grpSpPr>
        <p:sp>
          <p:nvSpPr>
            <p:cNvPr id="32" name="Fluxograma: Conector 31">
              <a:extLst>
                <a:ext uri="{FF2B5EF4-FFF2-40B4-BE49-F238E27FC236}">
                  <a16:creationId xmlns:a16="http://schemas.microsoft.com/office/drawing/2014/main" id="{194F5A19-553A-47B6-9A81-C113B45822B1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Conector 32">
              <a:extLst>
                <a:ext uri="{FF2B5EF4-FFF2-40B4-BE49-F238E27FC236}">
                  <a16:creationId xmlns:a16="http://schemas.microsoft.com/office/drawing/2014/main" id="{A970F669-D390-4455-86A0-CE902B384C8E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Conector 33">
              <a:extLst>
                <a:ext uri="{FF2B5EF4-FFF2-40B4-BE49-F238E27FC236}">
                  <a16:creationId xmlns:a16="http://schemas.microsoft.com/office/drawing/2014/main" id="{B7C2866A-E45F-4F3A-92D4-8CE4A0C55FA5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3C717F-9BEE-4253-A75E-8D05F9F9B568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09D757F-11D2-4A74-A67F-BD7DC104F260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251E3D8-A11C-480A-BEB6-2EB5E1B197C8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0492338F-2F72-4B53-B9D7-9F2F75316920}"/>
              </a:ext>
            </a:extLst>
          </p:cNvPr>
          <p:cNvSpPr/>
          <p:nvPr/>
        </p:nvSpPr>
        <p:spPr>
          <a:xfrm>
            <a:off x="731519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poder configurar uma meta diária</a:t>
            </a:r>
            <a:r>
              <a:rPr lang="pt-BR" dirty="0">
                <a:solidFill>
                  <a:srgbClr val="1A1A1A"/>
                </a:solidFill>
                <a:latin typeface="OpenSans"/>
              </a:rPr>
              <a:t>,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quando ele atingir essa meta ele ganhasse uma estrelinha e o deixe mais motivado.</a:t>
            </a: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B8549BC7-D2E2-49E3-A910-A4552C4CDFBF}"/>
              </a:ext>
            </a:extLst>
          </p:cNvPr>
          <p:cNvSpPr/>
          <p:nvPr/>
        </p:nvSpPr>
        <p:spPr>
          <a:xfrm>
            <a:off x="731519" y="2690031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chemeClr val="tx1"/>
                </a:solidFill>
                <a:effectLst/>
                <a:latin typeface="OpenSans"/>
              </a:rPr>
              <a:t>CONFIGURAR META DIÁRIA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72493-FB04-4BB1-9CA1-E95925C88F83}"/>
              </a:ext>
            </a:extLst>
          </p:cNvPr>
          <p:cNvSpPr/>
          <p:nvPr/>
        </p:nvSpPr>
        <p:spPr>
          <a:xfrm>
            <a:off x="4862849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um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ter um apoio de um fonoaudiólogo,</a:t>
            </a:r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me dar orientações de como ajudar meu filho a melhorar a dicção.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B5DCB3CB-6994-4204-A31B-7F8967D88C5D}"/>
              </a:ext>
            </a:extLst>
          </p:cNvPr>
          <p:cNvSpPr/>
          <p:nvPr/>
        </p:nvSpPr>
        <p:spPr>
          <a:xfrm>
            <a:off x="4862849" y="2689416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>
                <a:solidFill>
                  <a:srgbClr val="1A1A1A"/>
                </a:solidFill>
                <a:effectLst/>
                <a:latin typeface="OpenSans"/>
              </a:rPr>
              <a:t>CHAT - SUPORTE FONAUDIOLÓGO</a:t>
            </a:r>
            <a:endParaRPr lang="pt-BR" sz="2000" b="1" i="1" dirty="0"/>
          </a:p>
        </p:txBody>
      </p:sp>
    </p:spTree>
    <p:extLst>
      <p:ext uri="{BB962C8B-B14F-4D97-AF65-F5344CB8AC3E}">
        <p14:creationId xmlns:p14="http://schemas.microsoft.com/office/powerpoint/2010/main" val="171877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8" y="697480"/>
            <a:ext cx="5692953" cy="814667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 de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2123440"/>
            <a:ext cx="12192003" cy="47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A3C24CE2-D093-4545-BECF-B8AFE4A9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16568" r="14334" b="17250"/>
          <a:stretch/>
        </p:blipFill>
        <p:spPr>
          <a:xfrm>
            <a:off x="8065315" y="434000"/>
            <a:ext cx="3676109" cy="3414575"/>
          </a:xfrm>
          <a:prstGeom prst="rect">
            <a:avLst/>
          </a:prstGeom>
        </p:spPr>
      </p:pic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0492338F-2F72-4B53-B9D7-9F2F75316920}"/>
              </a:ext>
            </a:extLst>
          </p:cNvPr>
          <p:cNvSpPr/>
          <p:nvPr/>
        </p:nvSpPr>
        <p:spPr>
          <a:xfrm>
            <a:off x="731521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usuário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 gostaria favorita as atividades,</a:t>
            </a:r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ser mais fácil chegar até elas, caso meu filho tenha dificuldade em fazê-la ou caso ele goste tanto que queira repeti-las.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B8549BC7-D2E2-49E3-A910-A4552C4CDFBF}"/>
              </a:ext>
            </a:extLst>
          </p:cNvPr>
          <p:cNvSpPr/>
          <p:nvPr/>
        </p:nvSpPr>
        <p:spPr>
          <a:xfrm>
            <a:off x="731518" y="2690031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/>
              </a:rPr>
              <a:t>FAVORITAR ATIVIDADES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72493-FB04-4BB1-9CA1-E95925C88F83}"/>
              </a:ext>
            </a:extLst>
          </p:cNvPr>
          <p:cNvSpPr/>
          <p:nvPr/>
        </p:nvSpPr>
        <p:spPr>
          <a:xfrm>
            <a:off x="4874186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sz="1600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sz="1600" i="0" dirty="0">
                <a:solidFill>
                  <a:srgbClr val="FF0000"/>
                </a:solidFill>
                <a:effectLst/>
                <a:latin typeface="OpenSans"/>
              </a:rPr>
              <a:t>responsável por um usuário </a:t>
            </a:r>
            <a:r>
              <a:rPr lang="pt-BR" sz="1600" i="0" dirty="0">
                <a:solidFill>
                  <a:srgbClr val="0070C0"/>
                </a:solidFill>
                <a:effectLst/>
                <a:latin typeface="OpenSans"/>
              </a:rPr>
              <a:t>gostaria de poder fazer uma seleção de temas (português, matemática e etc...) e estilos(imagens, músicas  e vídeos) de atividades, </a:t>
            </a:r>
            <a:r>
              <a:rPr lang="pt-BR" sz="1600" i="0" dirty="0">
                <a:solidFill>
                  <a:srgbClr val="00B050"/>
                </a:solidFill>
                <a:effectLst/>
                <a:latin typeface="OpenSans"/>
              </a:rPr>
              <a:t>para mostrar apenas aquelas que meu sobrinho tenha maior dificuldade.</a:t>
            </a: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B5DCB3CB-6994-4204-A31B-7F8967D88C5D}"/>
              </a:ext>
            </a:extLst>
          </p:cNvPr>
          <p:cNvSpPr/>
          <p:nvPr/>
        </p:nvSpPr>
        <p:spPr>
          <a:xfrm>
            <a:off x="4874186" y="2690030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rgbClr val="1A1A1A"/>
                </a:solidFill>
                <a:effectLst/>
                <a:latin typeface="OpenSans"/>
              </a:rPr>
              <a:t>SELEÇÃO DE CONTEÚDO</a:t>
            </a:r>
            <a:endParaRPr lang="pt-BR" b="1" i="1" dirty="0"/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0F09757-812F-4229-85A6-A42B78C7A481}"/>
              </a:ext>
            </a:extLst>
          </p:cNvPr>
          <p:cNvGrpSpPr/>
          <p:nvPr/>
        </p:nvGrpSpPr>
        <p:grpSpPr>
          <a:xfrm>
            <a:off x="10593978" y="5795242"/>
            <a:ext cx="1419247" cy="978026"/>
            <a:chOff x="10546353" y="5439254"/>
            <a:chExt cx="1419247" cy="978026"/>
          </a:xfrm>
        </p:grpSpPr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4CA7A415-6EC8-48CD-BB34-F5BEDE1160F3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47B20FB5-2FB5-4896-82E2-340880A0728A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Conector 44">
              <a:extLst>
                <a:ext uri="{FF2B5EF4-FFF2-40B4-BE49-F238E27FC236}">
                  <a16:creationId xmlns:a16="http://schemas.microsoft.com/office/drawing/2014/main" id="{3F13E99D-5B57-4E1E-8BCA-E16C99C97BAB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8844F25-CF7E-4BFF-B61F-850DD2FCBBD6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715537D-B166-4176-B0C0-989D563B40BC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C13B4E7-758A-4F60-B985-5F9BF0A5677C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65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8" y="697480"/>
            <a:ext cx="5692953" cy="814667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 de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2123440"/>
            <a:ext cx="12192003" cy="47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A3C24CE2-D093-4545-BECF-B8AFE4A9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16568" r="14334" b="17250"/>
          <a:stretch/>
        </p:blipFill>
        <p:spPr>
          <a:xfrm>
            <a:off x="8065315" y="434000"/>
            <a:ext cx="3676109" cy="3414575"/>
          </a:xfrm>
          <a:prstGeom prst="rect">
            <a:avLst/>
          </a:prstGeom>
        </p:spPr>
      </p:pic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0492338F-2F72-4B53-B9D7-9F2F75316920}"/>
              </a:ext>
            </a:extLst>
          </p:cNvPr>
          <p:cNvSpPr/>
          <p:nvPr/>
        </p:nvSpPr>
        <p:spPr>
          <a:xfrm>
            <a:off x="731520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i="0" dirty="0">
              <a:solidFill>
                <a:srgbClr val="FF0000"/>
              </a:solidFill>
              <a:effectLst/>
              <a:latin typeface="OpenSans"/>
            </a:endParaRPr>
          </a:p>
          <a:p>
            <a:pPr algn="ctr"/>
            <a:endParaRPr lang="pt-BR" sz="2000" b="1" dirty="0">
              <a:solidFill>
                <a:srgbClr val="FF0000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Como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ter o apoio de imagens e desenhos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facilitar o meu aprendizado, pois desenhos  chamam minha tenção.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B8549BC7-D2E2-49E3-A910-A4552C4CDFBF}"/>
              </a:ext>
            </a:extLst>
          </p:cNvPr>
          <p:cNvSpPr/>
          <p:nvPr/>
        </p:nvSpPr>
        <p:spPr>
          <a:xfrm>
            <a:off x="731520" y="2684255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/>
              </a:rPr>
              <a:t>EDUCAÇÃO COM IMAGENS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72493-FB04-4BB1-9CA1-E95925C88F83}"/>
              </a:ext>
            </a:extLst>
          </p:cNvPr>
          <p:cNvSpPr/>
          <p:nvPr/>
        </p:nvSpPr>
        <p:spPr>
          <a:xfrm>
            <a:off x="4870885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um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ter um apoio pedagógico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quando meu filho travar em alguma etapa do atividades vocês possam me ajudar a ajudá-lo.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B5DCB3CB-6994-4204-A31B-7F8967D88C5D}"/>
              </a:ext>
            </a:extLst>
          </p:cNvPr>
          <p:cNvSpPr/>
          <p:nvPr/>
        </p:nvSpPr>
        <p:spPr>
          <a:xfrm>
            <a:off x="4870885" y="2684255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/>
              </a:rPr>
              <a:t>CHAT - SUPORTE PEDAGÓGICO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8E02A52-1E2E-43F5-8BDB-DFA44EF63411}"/>
              </a:ext>
            </a:extLst>
          </p:cNvPr>
          <p:cNvGrpSpPr/>
          <p:nvPr/>
        </p:nvGrpSpPr>
        <p:grpSpPr>
          <a:xfrm>
            <a:off x="10593978" y="5795242"/>
            <a:ext cx="1419247" cy="978026"/>
            <a:chOff x="10546353" y="5439254"/>
            <a:chExt cx="1419247" cy="978026"/>
          </a:xfrm>
        </p:grpSpPr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C93754FD-9FB6-4B0A-BEC2-3A146F9C72B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027E596B-F5C7-4513-9EDF-DAD70B32EA19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Conector 44">
              <a:extLst>
                <a:ext uri="{FF2B5EF4-FFF2-40B4-BE49-F238E27FC236}">
                  <a16:creationId xmlns:a16="http://schemas.microsoft.com/office/drawing/2014/main" id="{C6E27C56-E229-4DAE-BC14-A721C33E51A7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8B9B736-5970-4E4F-94CE-1ED4E9F0BC11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EBBF766-0EA0-47FB-92F9-0F33D5A276B4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232E76D-9AFC-49E6-82F8-91DC90E70840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14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8" y="697480"/>
            <a:ext cx="5692953" cy="814667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 de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2123440"/>
            <a:ext cx="12192003" cy="47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A3C24CE2-D093-4545-BECF-B8AFE4A9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16568" r="14334" b="17250"/>
          <a:stretch/>
        </p:blipFill>
        <p:spPr>
          <a:xfrm>
            <a:off x="8065315" y="434000"/>
            <a:ext cx="3676109" cy="3414575"/>
          </a:xfrm>
          <a:prstGeom prst="rect">
            <a:avLst/>
          </a:prstGeom>
        </p:spPr>
      </p:pic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0492338F-2F72-4B53-B9D7-9F2F75316920}"/>
              </a:ext>
            </a:extLst>
          </p:cNvPr>
          <p:cNvSpPr/>
          <p:nvPr/>
        </p:nvSpPr>
        <p:spPr>
          <a:xfrm>
            <a:off x="731520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que vocês usassem músicas para ajudar na fixação dos conteúdos,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pois meu filho tem mais responde melhor a música.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B8549BC7-D2E2-49E3-A910-A4552C4CDFBF}"/>
              </a:ext>
            </a:extLst>
          </p:cNvPr>
          <p:cNvSpPr/>
          <p:nvPr/>
        </p:nvSpPr>
        <p:spPr>
          <a:xfrm>
            <a:off x="731520" y="2684255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/>
              </a:rPr>
              <a:t>EDUCAÇÃO COM MÚSICAS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72493-FB04-4BB1-9CA1-E95925C88F83}"/>
              </a:ext>
            </a:extLst>
          </p:cNvPr>
          <p:cNvSpPr/>
          <p:nvPr/>
        </p:nvSpPr>
        <p:spPr>
          <a:xfrm>
            <a:off x="4871806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sz="2000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usuário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que vocês usassem jogos para ajudar no aprendizado,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pois meu filho não sabe lê e nem escrever.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B5DCB3CB-6994-4204-A31B-7F8967D88C5D}"/>
              </a:ext>
            </a:extLst>
          </p:cNvPr>
          <p:cNvSpPr/>
          <p:nvPr/>
        </p:nvSpPr>
        <p:spPr>
          <a:xfrm>
            <a:off x="4871803" y="2684255"/>
            <a:ext cx="2880000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/>
              </a:rPr>
              <a:t>EDUCAÇÃO COM JOGOS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BA18A458-C1F5-4B8F-8151-A2DF09F80F02}"/>
              </a:ext>
            </a:extLst>
          </p:cNvPr>
          <p:cNvGrpSpPr/>
          <p:nvPr/>
        </p:nvGrpSpPr>
        <p:grpSpPr>
          <a:xfrm>
            <a:off x="10593978" y="5795242"/>
            <a:ext cx="1419247" cy="978026"/>
            <a:chOff x="10546353" y="5439254"/>
            <a:chExt cx="1419247" cy="978026"/>
          </a:xfrm>
        </p:grpSpPr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C5387666-F006-4036-B40B-524E430F14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0D2FC8B2-817B-4368-9C35-A2997F06AAE4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Conector 44">
              <a:extLst>
                <a:ext uri="{FF2B5EF4-FFF2-40B4-BE49-F238E27FC236}">
                  <a16:creationId xmlns:a16="http://schemas.microsoft.com/office/drawing/2014/main" id="{1BE7AD6D-8BDD-43A2-A969-1D1ED625F99D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988C601-1530-4BB2-B2FE-1FA33F300501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50D6330-E7D0-444F-B900-FB2307BD983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A0BE5416-F02A-48AC-B016-B9800F4717C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0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17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88" y="697480"/>
            <a:ext cx="5692953" cy="814667"/>
          </a:xfrm>
        </p:spPr>
        <p:txBody>
          <a:bodyPr anchor="b">
            <a:normAutofit fontScale="90000"/>
          </a:bodyPr>
          <a:lstStyle/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 de Usuários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84CDFD-A66D-4CF9-A017-109AECE2B9C2}"/>
              </a:ext>
            </a:extLst>
          </p:cNvPr>
          <p:cNvSpPr/>
          <p:nvPr/>
        </p:nvSpPr>
        <p:spPr>
          <a:xfrm>
            <a:off x="-3054" y="2123440"/>
            <a:ext cx="12192003" cy="47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um animal&#10;&#10;Descrição gerada automaticamente com confiança média">
            <a:extLst>
              <a:ext uri="{FF2B5EF4-FFF2-40B4-BE49-F238E27FC236}">
                <a16:creationId xmlns:a16="http://schemas.microsoft.com/office/drawing/2014/main" id="{A3C24CE2-D093-4545-BECF-B8AFE4A9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5" t="16568" r="14334" b="17250"/>
          <a:stretch/>
        </p:blipFill>
        <p:spPr>
          <a:xfrm>
            <a:off x="8065315" y="434000"/>
            <a:ext cx="3676109" cy="3414575"/>
          </a:xfrm>
          <a:prstGeom prst="rect">
            <a:avLst/>
          </a:prstGeom>
        </p:spPr>
      </p:pic>
      <p:sp>
        <p:nvSpPr>
          <p:cNvPr id="38" name="Retângulo: Cantos Superiores Arredondados 37">
            <a:extLst>
              <a:ext uri="{FF2B5EF4-FFF2-40B4-BE49-F238E27FC236}">
                <a16:creationId xmlns:a16="http://schemas.microsoft.com/office/drawing/2014/main" id="{0492338F-2F72-4B53-B9D7-9F2F75316920}"/>
              </a:ext>
            </a:extLst>
          </p:cNvPr>
          <p:cNvSpPr/>
          <p:nvPr/>
        </p:nvSpPr>
        <p:spPr>
          <a:xfrm>
            <a:off x="3664886" y="2684255"/>
            <a:ext cx="2880000" cy="3600000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0" i="0" dirty="0">
              <a:solidFill>
                <a:srgbClr val="1A1A1A"/>
              </a:solidFill>
              <a:effectLst/>
              <a:latin typeface="OpenSans"/>
            </a:endParaRPr>
          </a:p>
          <a:p>
            <a:pPr algn="ctr"/>
            <a:endParaRPr lang="pt-BR" dirty="0">
              <a:solidFill>
                <a:srgbClr val="1A1A1A"/>
              </a:solidFill>
              <a:latin typeface="OpenSans"/>
            </a:endParaRPr>
          </a:p>
          <a:p>
            <a:pPr algn="ctr"/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Como </a:t>
            </a:r>
            <a:r>
              <a:rPr lang="pt-BR" i="0" dirty="0">
                <a:solidFill>
                  <a:srgbClr val="FF0000"/>
                </a:solidFill>
                <a:effectLst/>
                <a:latin typeface="OpenSans"/>
              </a:rPr>
              <a:t>mãe de um usuário</a:t>
            </a:r>
            <a:r>
              <a:rPr lang="pt-BR" i="0" dirty="0">
                <a:solidFill>
                  <a:srgbClr val="1A1A1A"/>
                </a:solidFill>
                <a:effectLst/>
                <a:latin typeface="OpenSans"/>
              </a:rPr>
              <a:t>, </a:t>
            </a:r>
            <a:r>
              <a:rPr lang="pt-BR" i="0" dirty="0">
                <a:solidFill>
                  <a:srgbClr val="0070C0"/>
                </a:solidFill>
                <a:effectLst/>
                <a:latin typeface="OpenSans"/>
              </a:rPr>
              <a:t>gostaria de ter acesso um histórico das atividades que meu filho já realizou </a:t>
            </a:r>
            <a:r>
              <a:rPr lang="pt-BR" i="0" dirty="0">
                <a:solidFill>
                  <a:srgbClr val="00B050"/>
                </a:solidFill>
                <a:effectLst/>
                <a:latin typeface="OpenSans"/>
              </a:rPr>
              <a:t>para acompanhar a sua evolução.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39" name="Retângulo: Cantos Superiores Arredondados 38">
            <a:extLst>
              <a:ext uri="{FF2B5EF4-FFF2-40B4-BE49-F238E27FC236}">
                <a16:creationId xmlns:a16="http://schemas.microsoft.com/office/drawing/2014/main" id="{B8549BC7-D2E2-49E3-A910-A4552C4CDFBF}"/>
              </a:ext>
            </a:extLst>
          </p:cNvPr>
          <p:cNvSpPr/>
          <p:nvPr/>
        </p:nvSpPr>
        <p:spPr>
          <a:xfrm>
            <a:off x="3664883" y="2684255"/>
            <a:ext cx="2879999" cy="924559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rgbClr val="1A1A1A"/>
                </a:solidFill>
                <a:effectLst/>
                <a:latin typeface="OpenSans"/>
              </a:rPr>
              <a:t>HISTÓRICO DAS ATIVIDADES CONCLUÍDAS</a:t>
            </a:r>
            <a:endParaRPr lang="pt-BR" b="1" i="1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F855BF4-035A-4AF3-8DE1-A81D6B11368A}"/>
              </a:ext>
            </a:extLst>
          </p:cNvPr>
          <p:cNvGrpSpPr/>
          <p:nvPr/>
        </p:nvGrpSpPr>
        <p:grpSpPr>
          <a:xfrm>
            <a:off x="10593978" y="5795242"/>
            <a:ext cx="1419247" cy="978026"/>
            <a:chOff x="10546353" y="5439254"/>
            <a:chExt cx="1419247" cy="978026"/>
          </a:xfrm>
        </p:grpSpPr>
        <p:sp>
          <p:nvSpPr>
            <p:cNvPr id="41" name="Fluxograma: Conector 40">
              <a:extLst>
                <a:ext uri="{FF2B5EF4-FFF2-40B4-BE49-F238E27FC236}">
                  <a16:creationId xmlns:a16="http://schemas.microsoft.com/office/drawing/2014/main" id="{869C6C2A-681B-4AAB-A937-232DD03A84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Conector 41">
              <a:extLst>
                <a:ext uri="{FF2B5EF4-FFF2-40B4-BE49-F238E27FC236}">
                  <a16:creationId xmlns:a16="http://schemas.microsoft.com/office/drawing/2014/main" id="{CB24C8E0-5B17-4353-842D-A11662C9C188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Conector 42">
              <a:extLst>
                <a:ext uri="{FF2B5EF4-FFF2-40B4-BE49-F238E27FC236}">
                  <a16:creationId xmlns:a16="http://schemas.microsoft.com/office/drawing/2014/main" id="{8846238D-489A-4F76-8B86-5FEE7C92CC0E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A6F196A-E0C0-4D9B-9025-AB70C60CCE0A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12D0F27-A293-477E-BAF6-2DBF4AB2D735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ADFD9A6F-3088-4A22-8159-95382FE0E0A0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9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330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OpenSans</vt:lpstr>
      <vt:lpstr>Office Theme</vt:lpstr>
      <vt:lpstr>Apresentação do PowerPoint</vt:lpstr>
      <vt:lpstr>História de Usuários</vt:lpstr>
      <vt:lpstr>História de Usuários</vt:lpstr>
      <vt:lpstr>História de Usuários</vt:lpstr>
      <vt:lpstr>História de Usuários</vt:lpstr>
      <vt:lpstr>História de Usuários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Geisislaine Lima</dc:creator>
  <cp:lastModifiedBy>Geisislaine Lima</cp:lastModifiedBy>
  <cp:revision>2</cp:revision>
  <dcterms:created xsi:type="dcterms:W3CDTF">2021-04-20T00:08:44Z</dcterms:created>
  <dcterms:modified xsi:type="dcterms:W3CDTF">2021-04-20T23:15:04Z</dcterms:modified>
</cp:coreProperties>
</file>