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65" r:id="rId2"/>
    <p:sldId id="274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47"/>
    <a:srgbClr val="FFEE76"/>
    <a:srgbClr val="FFFF99"/>
    <a:srgbClr val="FCF600"/>
    <a:srgbClr val="C5192D"/>
    <a:srgbClr val="65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islaine Lima" userId="9abd3d5e7a8c7277" providerId="LiveId" clId="{EB57F2DF-3DA1-47AB-B06A-A0E2A1D3C068}"/>
    <pc:docChg chg="delSld">
      <pc:chgData name="Geisislaine Lima" userId="9abd3d5e7a8c7277" providerId="LiveId" clId="{EB57F2DF-3DA1-47AB-B06A-A0E2A1D3C068}" dt="2021-04-20T23:13:40.421" v="17" actId="47"/>
      <pc:docMkLst>
        <pc:docMk/>
      </pc:docMkLst>
      <pc:sldChg chg="del">
        <pc:chgData name="Geisislaine Lima" userId="9abd3d5e7a8c7277" providerId="LiveId" clId="{EB57F2DF-3DA1-47AB-B06A-A0E2A1D3C068}" dt="2021-04-20T23:13:25.701" v="1" actId="47"/>
        <pc:sldMkLst>
          <pc:docMk/>
          <pc:sldMk cId="147321491" sldId="259"/>
        </pc:sldMkLst>
      </pc:sldChg>
      <pc:sldChg chg="del">
        <pc:chgData name="Geisislaine Lima" userId="9abd3d5e7a8c7277" providerId="LiveId" clId="{EB57F2DF-3DA1-47AB-B06A-A0E2A1D3C068}" dt="2021-04-20T23:13:24.793" v="0" actId="47"/>
        <pc:sldMkLst>
          <pc:docMk/>
          <pc:sldMk cId="4076766648" sldId="264"/>
        </pc:sldMkLst>
      </pc:sldChg>
      <pc:sldChg chg="del">
        <pc:chgData name="Geisislaine Lima" userId="9abd3d5e7a8c7277" providerId="LiveId" clId="{EB57F2DF-3DA1-47AB-B06A-A0E2A1D3C068}" dt="2021-04-20T23:13:26.385" v="2" actId="47"/>
        <pc:sldMkLst>
          <pc:docMk/>
          <pc:sldMk cId="4146001091" sldId="266"/>
        </pc:sldMkLst>
      </pc:sldChg>
      <pc:sldChg chg="del">
        <pc:chgData name="Geisislaine Lima" userId="9abd3d5e7a8c7277" providerId="LiveId" clId="{EB57F2DF-3DA1-47AB-B06A-A0E2A1D3C068}" dt="2021-04-20T23:13:28.138" v="4" actId="47"/>
        <pc:sldMkLst>
          <pc:docMk/>
          <pc:sldMk cId="3492658753" sldId="269"/>
        </pc:sldMkLst>
      </pc:sldChg>
      <pc:sldChg chg="del">
        <pc:chgData name="Geisislaine Lima" userId="9abd3d5e7a8c7277" providerId="LiveId" clId="{EB57F2DF-3DA1-47AB-B06A-A0E2A1D3C068}" dt="2021-04-20T23:13:30.328" v="7" actId="47"/>
        <pc:sldMkLst>
          <pc:docMk/>
          <pc:sldMk cId="329296596" sldId="270"/>
        </pc:sldMkLst>
      </pc:sldChg>
      <pc:sldChg chg="del">
        <pc:chgData name="Geisislaine Lima" userId="9abd3d5e7a8c7277" providerId="LiveId" clId="{EB57F2DF-3DA1-47AB-B06A-A0E2A1D3C068}" dt="2021-04-20T23:13:29.688" v="6" actId="47"/>
        <pc:sldMkLst>
          <pc:docMk/>
          <pc:sldMk cId="3722092559" sldId="271"/>
        </pc:sldMkLst>
      </pc:sldChg>
      <pc:sldChg chg="del">
        <pc:chgData name="Geisislaine Lima" userId="9abd3d5e7a8c7277" providerId="LiveId" clId="{EB57F2DF-3DA1-47AB-B06A-A0E2A1D3C068}" dt="2021-04-20T23:13:28.953" v="5" actId="47"/>
        <pc:sldMkLst>
          <pc:docMk/>
          <pc:sldMk cId="3734140932" sldId="272"/>
        </pc:sldMkLst>
      </pc:sldChg>
      <pc:sldChg chg="del">
        <pc:chgData name="Geisislaine Lima" userId="9abd3d5e7a8c7277" providerId="LiveId" clId="{EB57F2DF-3DA1-47AB-B06A-A0E2A1D3C068}" dt="2021-04-20T23:13:27.487" v="3" actId="47"/>
        <pc:sldMkLst>
          <pc:docMk/>
          <pc:sldMk cId="1718771465" sldId="273"/>
        </pc:sldMkLst>
      </pc:sldChg>
      <pc:sldChg chg="del">
        <pc:chgData name="Geisislaine Lima" userId="9abd3d5e7a8c7277" providerId="LiveId" clId="{EB57F2DF-3DA1-47AB-B06A-A0E2A1D3C068}" dt="2021-04-20T23:13:34.901" v="9" actId="47"/>
        <pc:sldMkLst>
          <pc:docMk/>
          <pc:sldMk cId="2831512920" sldId="281"/>
        </pc:sldMkLst>
      </pc:sldChg>
      <pc:sldChg chg="del">
        <pc:chgData name="Geisislaine Lima" userId="9abd3d5e7a8c7277" providerId="LiveId" clId="{EB57F2DF-3DA1-47AB-B06A-A0E2A1D3C068}" dt="2021-04-20T23:13:37.130" v="11" actId="47"/>
        <pc:sldMkLst>
          <pc:docMk/>
          <pc:sldMk cId="1108148954" sldId="283"/>
        </pc:sldMkLst>
      </pc:sldChg>
      <pc:sldChg chg="del">
        <pc:chgData name="Geisislaine Lima" userId="9abd3d5e7a8c7277" providerId="LiveId" clId="{EB57F2DF-3DA1-47AB-B06A-A0E2A1D3C068}" dt="2021-04-20T23:13:37.698" v="12" actId="47"/>
        <pc:sldMkLst>
          <pc:docMk/>
          <pc:sldMk cId="1695677665" sldId="286"/>
        </pc:sldMkLst>
      </pc:sldChg>
      <pc:sldChg chg="del">
        <pc:chgData name="Geisislaine Lima" userId="9abd3d5e7a8c7277" providerId="LiveId" clId="{EB57F2DF-3DA1-47AB-B06A-A0E2A1D3C068}" dt="2021-04-20T23:13:38.170" v="13" actId="47"/>
        <pc:sldMkLst>
          <pc:docMk/>
          <pc:sldMk cId="3710053871" sldId="287"/>
        </pc:sldMkLst>
      </pc:sldChg>
      <pc:sldChg chg="del">
        <pc:chgData name="Geisislaine Lima" userId="9abd3d5e7a8c7277" providerId="LiveId" clId="{EB57F2DF-3DA1-47AB-B06A-A0E2A1D3C068}" dt="2021-04-20T23:13:38.671" v="14" actId="47"/>
        <pc:sldMkLst>
          <pc:docMk/>
          <pc:sldMk cId="913460006" sldId="288"/>
        </pc:sldMkLst>
      </pc:sldChg>
      <pc:sldChg chg="del">
        <pc:chgData name="Geisislaine Lima" userId="9abd3d5e7a8c7277" providerId="LiveId" clId="{EB57F2DF-3DA1-47AB-B06A-A0E2A1D3C068}" dt="2021-04-20T23:13:40.421" v="17" actId="47"/>
        <pc:sldMkLst>
          <pc:docMk/>
          <pc:sldMk cId="1546767563" sldId="290"/>
        </pc:sldMkLst>
      </pc:sldChg>
      <pc:sldChg chg="del">
        <pc:chgData name="Geisislaine Lima" userId="9abd3d5e7a8c7277" providerId="LiveId" clId="{EB57F2DF-3DA1-47AB-B06A-A0E2A1D3C068}" dt="2021-04-20T23:13:33.652" v="8" actId="47"/>
        <pc:sldMkLst>
          <pc:docMk/>
          <pc:sldMk cId="3385585834" sldId="291"/>
        </pc:sldMkLst>
      </pc:sldChg>
      <pc:sldChg chg="del">
        <pc:chgData name="Geisislaine Lima" userId="9abd3d5e7a8c7277" providerId="LiveId" clId="{EB57F2DF-3DA1-47AB-B06A-A0E2A1D3C068}" dt="2021-04-20T23:13:36.599" v="10" actId="47"/>
        <pc:sldMkLst>
          <pc:docMk/>
          <pc:sldMk cId="2645446588" sldId="292"/>
        </pc:sldMkLst>
      </pc:sldChg>
      <pc:sldChg chg="del">
        <pc:chgData name="Geisislaine Lima" userId="9abd3d5e7a8c7277" providerId="LiveId" clId="{EB57F2DF-3DA1-47AB-B06A-A0E2A1D3C068}" dt="2021-04-20T23:13:39.388" v="15" actId="47"/>
        <pc:sldMkLst>
          <pc:docMk/>
          <pc:sldMk cId="1981540575" sldId="293"/>
        </pc:sldMkLst>
      </pc:sldChg>
      <pc:sldChg chg="del">
        <pc:chgData name="Geisislaine Lima" userId="9abd3d5e7a8c7277" providerId="LiveId" clId="{EB57F2DF-3DA1-47AB-B06A-A0E2A1D3C068}" dt="2021-04-20T23:13:39.820" v="16" actId="47"/>
        <pc:sldMkLst>
          <pc:docMk/>
          <pc:sldMk cId="3115995441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Espaço Reservado para Conteúdo 4" descr="Texto&#10;&#10;Descrição gerada automaticamente com confiança baixa">
            <a:extLst>
              <a:ext uri="{FF2B5EF4-FFF2-40B4-BE49-F238E27FC236}">
                <a16:creationId xmlns:a16="http://schemas.microsoft.com/office/drawing/2014/main" id="{D813A542-33D2-437B-B028-4F41C66C1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91" r="32551" b="2860"/>
          <a:stretch/>
        </p:blipFill>
        <p:spPr>
          <a:xfrm>
            <a:off x="-152998" y="1073530"/>
            <a:ext cx="5610529" cy="5479670"/>
          </a:xfrm>
          <a:prstGeom prst="flowChartConnector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8CA3E9-BEF8-4F5D-AB05-F911958EA5CC}"/>
              </a:ext>
            </a:extLst>
          </p:cNvPr>
          <p:cNvGrpSpPr/>
          <p:nvPr/>
        </p:nvGrpSpPr>
        <p:grpSpPr>
          <a:xfrm>
            <a:off x="3815954" y="2870389"/>
            <a:ext cx="5128020" cy="1885951"/>
            <a:chOff x="5724527" y="3248024"/>
            <a:chExt cx="5128020" cy="188595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B178940-107A-484B-840A-3A3A348535FC}"/>
                </a:ext>
              </a:extLst>
            </p:cNvPr>
            <p:cNvSpPr/>
            <p:nvPr/>
          </p:nvSpPr>
          <p:spPr>
            <a:xfrm>
              <a:off x="6000751" y="3248024"/>
              <a:ext cx="3498055" cy="1885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3AA03D3-CB4C-48D4-BE8F-7CFDDC664004}"/>
                </a:ext>
              </a:extLst>
            </p:cNvPr>
            <p:cNvSpPr/>
            <p:nvPr/>
          </p:nvSpPr>
          <p:spPr>
            <a:xfrm>
              <a:off x="6153148" y="3378001"/>
              <a:ext cx="4699399" cy="863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solidFill>
                    <a:schemeClr val="bg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EVOLUTION</a:t>
              </a:r>
              <a:endParaRPr lang="pt-BR" sz="5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A0DAC553-4776-4A6C-B877-6B46CA5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35"/>
            <a:stretch/>
          </p:blipFill>
          <p:spPr>
            <a:xfrm>
              <a:off x="5724527" y="4148138"/>
              <a:ext cx="3346466" cy="863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84" y="319534"/>
            <a:ext cx="5692953" cy="814667"/>
          </a:xfrm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Personas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1512148"/>
            <a:ext cx="12192003" cy="5332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B442F4D-9602-49FC-A54A-F03DB8F3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203" y="1870363"/>
            <a:ext cx="7915593" cy="47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610A08-0359-4F98-8581-1A3882DB3622}"/>
              </a:ext>
            </a:extLst>
          </p:cNvPr>
          <p:cNvSpPr/>
          <p:nvPr/>
        </p:nvSpPr>
        <p:spPr>
          <a:xfrm>
            <a:off x="0" y="0"/>
            <a:ext cx="12192000" cy="124287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Giovana Carla Regina Aparício</a:t>
            </a:r>
          </a:p>
        </p:txBody>
      </p:sp>
      <p:pic>
        <p:nvPicPr>
          <p:cNvPr id="6" name="Imagem 5" descr="Rosto de mulher sorrindo&#10;&#10;Descrição gerada automaticamente">
            <a:extLst>
              <a:ext uri="{FF2B5EF4-FFF2-40B4-BE49-F238E27FC236}">
                <a16:creationId xmlns:a16="http://schemas.microsoft.com/office/drawing/2014/main" id="{CC4E5F0C-C62D-4A27-BB44-455F882A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7" y="1622491"/>
            <a:ext cx="1747806" cy="206558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06E56C-0753-48AB-9485-10A839CA8EBF}"/>
              </a:ext>
            </a:extLst>
          </p:cNvPr>
          <p:cNvSpPr/>
          <p:nvPr/>
        </p:nvSpPr>
        <p:spPr>
          <a:xfrm>
            <a:off x="0" y="1242874"/>
            <a:ext cx="12192000" cy="5615126"/>
          </a:xfrm>
          <a:prstGeom prst="rect">
            <a:avLst/>
          </a:prstGeom>
          <a:noFill/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A9DC9C-6A3A-4BD5-846E-1294D6CBB6DA}"/>
              </a:ext>
            </a:extLst>
          </p:cNvPr>
          <p:cNvSpPr txBox="1"/>
          <p:nvPr/>
        </p:nvSpPr>
        <p:spPr>
          <a:xfrm>
            <a:off x="150661" y="4830296"/>
            <a:ext cx="2325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Idade: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35 anos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Trabalho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 : Secretaria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Família: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Casada, 02 filhos, etc.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Local: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Belo Horizonte, MG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dirty="0">
                <a:solidFill>
                  <a:srgbClr val="1AB9D3"/>
                </a:solidFill>
                <a:latin typeface="Proxima-Light"/>
              </a:rPr>
              <a:t>Formação: 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Médio – Completo</a:t>
            </a:r>
          </a:p>
          <a:p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P</a:t>
            </a:r>
            <a:r>
              <a:rPr lang="pt-BR" sz="1200" b="1" dirty="0">
                <a:solidFill>
                  <a:srgbClr val="1AB9D3"/>
                </a:solidFill>
                <a:latin typeface="Proxima-Light"/>
              </a:rPr>
              <a:t>lano de Saúde: 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Unimed</a:t>
            </a:r>
          </a:p>
          <a:p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Personagem: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Arquétipo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2F5540-45A3-4643-90BD-6B681D027FCD}"/>
              </a:ext>
            </a:extLst>
          </p:cNvPr>
          <p:cNvSpPr/>
          <p:nvPr/>
        </p:nvSpPr>
        <p:spPr>
          <a:xfrm>
            <a:off x="150661" y="4056176"/>
            <a:ext cx="2325844" cy="53994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i="1" dirty="0">
                <a:solidFill>
                  <a:srgbClr val="FFFFFF"/>
                </a:solidFill>
                <a:latin typeface="Proxima-Light"/>
              </a:rPr>
              <a:t>“O autismo não precisa de cura e sim de compreensão.”</a:t>
            </a:r>
            <a:endParaRPr lang="pt-BR" sz="11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8CD0B28-15EE-4CD4-A333-A04D996E62CB}"/>
              </a:ext>
            </a:extLst>
          </p:cNvPr>
          <p:cNvSpPr txBox="1"/>
          <p:nvPr/>
        </p:nvSpPr>
        <p:spPr>
          <a:xfrm>
            <a:off x="2989863" y="1477442"/>
            <a:ext cx="5614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Metas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Ser mãe de uma menina;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Ver meus filhos se formarem na faculdade;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Falar inglês;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Ter minha casa própria.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2C2A241-8B72-4E6A-A43D-D613BDB54FE5}"/>
              </a:ext>
            </a:extLst>
          </p:cNvPr>
          <p:cNvSpPr txBox="1"/>
          <p:nvPr/>
        </p:nvSpPr>
        <p:spPr>
          <a:xfrm>
            <a:off x="2989863" y="2858744"/>
            <a:ext cx="5614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Frustrações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formei a faculdade;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Ver o quanto o mundo é despreparado para pessoas diferentes;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Educação;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Falta de empatia do ser humano.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C15900D-DC69-455B-AC17-CC63FDC92486}"/>
              </a:ext>
            </a:extLst>
          </p:cNvPr>
          <p:cNvSpPr/>
          <p:nvPr/>
        </p:nvSpPr>
        <p:spPr>
          <a:xfrm>
            <a:off x="3066771" y="4225512"/>
            <a:ext cx="5445391" cy="2472467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Perfil</a:t>
            </a:r>
          </a:p>
          <a:p>
            <a:endParaRPr lang="pt-BR" sz="8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Olá, 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eu nome é Giovana, sou mãe  de dois garotinhos lindos, um é o Miguel de 13 aninhos e o outro é o Arthur de 8 anos. Meus filhos são um presente de Deus na minha cada um dos meus filhotes tem a su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 personalidade e pra mim foi e tem sido um aprendizado ser mãe.</a:t>
            </a:r>
          </a:p>
          <a:p>
            <a:endParaRPr lang="pt-BR" sz="1100" b="0" i="0" dirty="0">
              <a:solidFill>
                <a:schemeClr val="bg2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Sou secretaria em um empresa de advocacia e conciliar a vida de mãe, esposa e profissional não é fácil, mas tenho me saindo bem.</a:t>
            </a:r>
          </a:p>
          <a:p>
            <a:endParaRPr lang="pt-BR" sz="1100" b="0" i="0" dirty="0">
              <a:solidFill>
                <a:schemeClr val="bg2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Além dessa rotina que é a minha vida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, me dedico a realizar conscientizações nas redes socias sobre o autismo, para de alguma forma tornar o mundo mais amável e adepto o meu anjinho Arthur.</a:t>
            </a:r>
            <a:endParaRPr lang="pt-BR" sz="1100" b="0" i="0" dirty="0">
              <a:solidFill>
                <a:schemeClr val="bg2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414CCDC-8D23-41DE-8EBD-38426E11AB1E}"/>
              </a:ext>
            </a:extLst>
          </p:cNvPr>
          <p:cNvGrpSpPr/>
          <p:nvPr/>
        </p:nvGrpSpPr>
        <p:grpSpPr>
          <a:xfrm>
            <a:off x="9018034" y="1523162"/>
            <a:ext cx="2899647" cy="1598965"/>
            <a:chOff x="-11666" y="5205424"/>
            <a:chExt cx="2699207" cy="1433345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88C24A3-1CC5-45CA-993A-B6B883BF4E4B}"/>
                </a:ext>
              </a:extLst>
            </p:cNvPr>
            <p:cNvSpPr txBox="1"/>
            <p:nvPr/>
          </p:nvSpPr>
          <p:spPr>
            <a:xfrm>
              <a:off x="0" y="5205424"/>
              <a:ext cx="1674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Personalidade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491E4FDE-0ACF-49C2-BF1E-149A733D4356}"/>
                </a:ext>
              </a:extLst>
            </p:cNvPr>
            <p:cNvGrpSpPr/>
            <p:nvPr/>
          </p:nvGrpSpPr>
          <p:grpSpPr>
            <a:xfrm>
              <a:off x="-7250" y="5533921"/>
              <a:ext cx="2567814" cy="290596"/>
              <a:chOff x="-7250" y="5533921"/>
              <a:chExt cx="2567814" cy="290596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5C75D37C-A015-4586-9644-B75B0D07775E}"/>
                  </a:ext>
                </a:extLst>
              </p:cNvPr>
              <p:cNvSpPr/>
              <p:nvPr/>
            </p:nvSpPr>
            <p:spPr>
              <a:xfrm>
                <a:off x="95436" y="5734771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A340A609-99DC-498F-BB2D-52A9415D423D}"/>
                  </a:ext>
                </a:extLst>
              </p:cNvPr>
              <p:cNvSpPr/>
              <p:nvPr/>
            </p:nvSpPr>
            <p:spPr>
              <a:xfrm>
                <a:off x="887193" y="5734770"/>
                <a:ext cx="193672" cy="84411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33B6153A-899B-4DCE-AC6C-0EF1C48EF556}"/>
                  </a:ext>
                </a:extLst>
              </p:cNvPr>
              <p:cNvSpPr txBox="1"/>
              <p:nvPr/>
            </p:nvSpPr>
            <p:spPr>
              <a:xfrm>
                <a:off x="-7250" y="5533921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Introvertida</a:t>
                </a:r>
                <a:endParaRPr lang="pt-BR" sz="1000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E05CC285-48CE-4BDC-9A53-FD83A0AC6E20}"/>
                  </a:ext>
                </a:extLst>
              </p:cNvPr>
              <p:cNvSpPr txBox="1"/>
              <p:nvPr/>
            </p:nvSpPr>
            <p:spPr>
              <a:xfrm>
                <a:off x="1721666" y="5537486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Extrovertida</a:t>
                </a:r>
                <a:endParaRPr lang="pt-BR" sz="1000" dirty="0"/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EA4A19F-0D3E-4DBB-B4BB-A8BFD0F35228}"/>
                </a:ext>
              </a:extLst>
            </p:cNvPr>
            <p:cNvGrpSpPr/>
            <p:nvPr/>
          </p:nvGrpSpPr>
          <p:grpSpPr>
            <a:xfrm>
              <a:off x="2329" y="5790285"/>
              <a:ext cx="2685212" cy="291094"/>
              <a:chOff x="2329" y="5790285"/>
              <a:chExt cx="2685212" cy="291094"/>
            </a:xfrm>
          </p:grpSpPr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299C7450-FD88-4BDE-9A04-0C9E04441E20}"/>
                  </a:ext>
                </a:extLst>
              </p:cNvPr>
              <p:cNvSpPr txBox="1"/>
              <p:nvPr/>
            </p:nvSpPr>
            <p:spPr>
              <a:xfrm>
                <a:off x="1848643" y="5790285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Protetora</a:t>
                </a:r>
                <a:endParaRPr lang="pt-BR" sz="1000" dirty="0"/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312506FD-6240-41AB-91ED-171B0D6BA077}"/>
                  </a:ext>
                </a:extLst>
              </p:cNvPr>
              <p:cNvSpPr txBox="1"/>
              <p:nvPr/>
            </p:nvSpPr>
            <p:spPr>
              <a:xfrm>
                <a:off x="2329" y="5800094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Omissa</a:t>
                </a:r>
                <a:endParaRPr lang="pt-BR" sz="1000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AE26BA9A-E61D-41A2-B6C8-86AA0B63ACC1}"/>
                  </a:ext>
                </a:extLst>
              </p:cNvPr>
              <p:cNvSpPr/>
              <p:nvPr/>
            </p:nvSpPr>
            <p:spPr>
              <a:xfrm>
                <a:off x="87047" y="5991633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A575BA6C-14FF-49B3-90E1-C02439D24C6A}"/>
                  </a:ext>
                </a:extLst>
              </p:cNvPr>
              <p:cNvSpPr/>
              <p:nvPr/>
            </p:nvSpPr>
            <p:spPr>
              <a:xfrm>
                <a:off x="1507460" y="5991632"/>
                <a:ext cx="193672" cy="84411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B8E1E28-2233-4262-A54E-E84AEC5AE59F}"/>
                </a:ext>
              </a:extLst>
            </p:cNvPr>
            <p:cNvGrpSpPr/>
            <p:nvPr/>
          </p:nvGrpSpPr>
          <p:grpSpPr>
            <a:xfrm>
              <a:off x="-11666" y="6090001"/>
              <a:ext cx="2553278" cy="283115"/>
              <a:chOff x="-11666" y="6090001"/>
              <a:chExt cx="2553278" cy="283115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3317CA46-BE2C-443A-8925-6AA1E9047C8C}"/>
                  </a:ext>
                </a:extLst>
              </p:cNvPr>
              <p:cNvSpPr/>
              <p:nvPr/>
            </p:nvSpPr>
            <p:spPr>
              <a:xfrm>
                <a:off x="87047" y="6283370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C02560F-62B8-4DF7-80FA-7C32B13AAFC9}"/>
                  </a:ext>
                </a:extLst>
              </p:cNvPr>
              <p:cNvSpPr/>
              <p:nvPr/>
            </p:nvSpPr>
            <p:spPr>
              <a:xfrm>
                <a:off x="1109787" y="6283369"/>
                <a:ext cx="193672" cy="84411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8C868FF4-6CD1-4735-8C1B-51A24A725B8A}"/>
                  </a:ext>
                </a:extLst>
              </p:cNvPr>
              <p:cNvSpPr txBox="1"/>
              <p:nvPr/>
            </p:nvSpPr>
            <p:spPr>
              <a:xfrm>
                <a:off x="-11666" y="6090001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Racional</a:t>
                </a:r>
                <a:endParaRPr lang="pt-BR" sz="1000" dirty="0"/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EE582777-0001-4E70-9779-5E1A2DB650E2}"/>
                  </a:ext>
                </a:extLst>
              </p:cNvPr>
              <p:cNvSpPr txBox="1"/>
              <p:nvPr/>
            </p:nvSpPr>
            <p:spPr>
              <a:xfrm>
                <a:off x="1728024" y="6090131"/>
                <a:ext cx="81358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Sentimental</a:t>
                </a:r>
                <a:endParaRPr lang="pt-BR" sz="1000" dirty="0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04DAC70E-0019-4608-85F8-5924A60A2F09}"/>
                </a:ext>
              </a:extLst>
            </p:cNvPr>
            <p:cNvGrpSpPr/>
            <p:nvPr/>
          </p:nvGrpSpPr>
          <p:grpSpPr>
            <a:xfrm>
              <a:off x="-11666" y="6333194"/>
              <a:ext cx="2617430" cy="305575"/>
              <a:chOff x="-11666" y="6333194"/>
              <a:chExt cx="2617430" cy="305575"/>
            </a:xfrm>
          </p:grpSpPr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5B4D2926-3AA9-4F19-9D99-6DA0B3328BFE}"/>
                  </a:ext>
                </a:extLst>
              </p:cNvPr>
              <p:cNvGrpSpPr/>
              <p:nvPr/>
            </p:nvGrpSpPr>
            <p:grpSpPr>
              <a:xfrm>
                <a:off x="87047" y="6549022"/>
                <a:ext cx="2325826" cy="89747"/>
                <a:chOff x="87047" y="6549022"/>
                <a:chExt cx="2325826" cy="89747"/>
              </a:xfrm>
            </p:grpSpPr>
            <p:sp>
              <p:nvSpPr>
                <p:cNvPr id="58" name="Retângulo 57">
                  <a:extLst>
                    <a:ext uri="{FF2B5EF4-FFF2-40B4-BE49-F238E27FC236}">
                      <a16:creationId xmlns:a16="http://schemas.microsoft.com/office/drawing/2014/main" id="{B27B1577-3799-46F2-B783-9BD78DACFADA}"/>
                    </a:ext>
                  </a:extLst>
                </p:cNvPr>
                <p:cNvSpPr/>
                <p:nvPr/>
              </p:nvSpPr>
              <p:spPr>
                <a:xfrm>
                  <a:off x="87047" y="6549023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58">
                  <a:extLst>
                    <a:ext uri="{FF2B5EF4-FFF2-40B4-BE49-F238E27FC236}">
                      <a16:creationId xmlns:a16="http://schemas.microsoft.com/office/drawing/2014/main" id="{28F806CE-165D-4610-9C8B-9BCBC817F15F}"/>
                    </a:ext>
                  </a:extLst>
                </p:cNvPr>
                <p:cNvSpPr/>
                <p:nvPr/>
              </p:nvSpPr>
              <p:spPr>
                <a:xfrm>
                  <a:off x="1757493" y="6549022"/>
                  <a:ext cx="193672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DBD7E585-DB6E-464F-942A-AA22254ADEE4}"/>
                  </a:ext>
                </a:extLst>
              </p:cNvPr>
              <p:cNvSpPr txBox="1"/>
              <p:nvPr/>
            </p:nvSpPr>
            <p:spPr>
              <a:xfrm>
                <a:off x="-11666" y="6333194"/>
                <a:ext cx="83889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Desatenta</a:t>
                </a:r>
                <a:endParaRPr lang="pt-BR" sz="1000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92E312B9-4F78-478B-9B69-398DA5E9504F}"/>
                  </a:ext>
                </a:extLst>
              </p:cNvPr>
              <p:cNvSpPr txBox="1"/>
              <p:nvPr/>
            </p:nvSpPr>
            <p:spPr>
              <a:xfrm>
                <a:off x="1701771" y="6342784"/>
                <a:ext cx="9039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Observadora</a:t>
                </a:r>
                <a:endParaRPr lang="pt-BR" sz="1000" dirty="0"/>
              </a:p>
            </p:txBody>
          </p:sp>
        </p:grp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6F0BBD69-62A3-4BE2-AB1E-FDF48A8993A0}"/>
              </a:ext>
            </a:extLst>
          </p:cNvPr>
          <p:cNvGrpSpPr/>
          <p:nvPr/>
        </p:nvGrpSpPr>
        <p:grpSpPr>
          <a:xfrm>
            <a:off x="9033068" y="3474914"/>
            <a:ext cx="2613594" cy="1364258"/>
            <a:chOff x="-11666" y="5205424"/>
            <a:chExt cx="2432928" cy="1222948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08767D41-21B7-43A9-BD7F-60C99024822D}"/>
                </a:ext>
              </a:extLst>
            </p:cNvPr>
            <p:cNvSpPr txBox="1"/>
            <p:nvPr/>
          </p:nvSpPr>
          <p:spPr>
            <a:xfrm>
              <a:off x="0" y="5205424"/>
              <a:ext cx="1674646" cy="303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Redes Sociais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4158999D-3216-4948-B77A-CC1C9D230016}"/>
                </a:ext>
              </a:extLst>
            </p:cNvPr>
            <p:cNvGrpSpPr/>
            <p:nvPr/>
          </p:nvGrpSpPr>
          <p:grpSpPr>
            <a:xfrm>
              <a:off x="-7250" y="5533921"/>
              <a:ext cx="2428512" cy="291208"/>
              <a:chOff x="-7250" y="5533921"/>
              <a:chExt cx="2428512" cy="291208"/>
            </a:xfrm>
          </p:grpSpPr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4D679A48-49E0-413F-94B5-A9B42E34EE1B}"/>
                  </a:ext>
                </a:extLst>
              </p:cNvPr>
              <p:cNvSpPr/>
              <p:nvPr/>
            </p:nvSpPr>
            <p:spPr>
              <a:xfrm>
                <a:off x="95436" y="5734771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1F5BA474-654C-46B8-A301-B7DB67761004}"/>
                  </a:ext>
                </a:extLst>
              </p:cNvPr>
              <p:cNvSpPr/>
              <p:nvPr/>
            </p:nvSpPr>
            <p:spPr>
              <a:xfrm>
                <a:off x="87046" y="5734770"/>
                <a:ext cx="1340459" cy="90359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F334634E-FA0F-4E54-908E-7DB1154EB5D9}"/>
                  </a:ext>
                </a:extLst>
              </p:cNvPr>
              <p:cNvSpPr txBox="1"/>
              <p:nvPr/>
            </p:nvSpPr>
            <p:spPr>
              <a:xfrm>
                <a:off x="-7250" y="5533921"/>
                <a:ext cx="838898" cy="22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Facebook</a:t>
                </a:r>
                <a:endParaRPr lang="pt-BR" sz="1000" dirty="0"/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9AA40C7C-BFBE-469F-B37E-39AE1D0FC508}"/>
                </a:ext>
              </a:extLst>
            </p:cNvPr>
            <p:cNvGrpSpPr/>
            <p:nvPr/>
          </p:nvGrpSpPr>
          <p:grpSpPr>
            <a:xfrm>
              <a:off x="2329" y="5847910"/>
              <a:ext cx="2410544" cy="281895"/>
              <a:chOff x="2329" y="5847910"/>
              <a:chExt cx="2410544" cy="281895"/>
            </a:xfrm>
          </p:grpSpPr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B3827C14-AA85-4DDE-A184-7138D1785202}"/>
                  </a:ext>
                </a:extLst>
              </p:cNvPr>
              <p:cNvSpPr txBox="1"/>
              <p:nvPr/>
            </p:nvSpPr>
            <p:spPr>
              <a:xfrm>
                <a:off x="2329" y="5847910"/>
                <a:ext cx="838898" cy="22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Instagram</a:t>
                </a:r>
                <a:endParaRPr lang="pt-BR" sz="1000" dirty="0"/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8CF3F7C3-2A96-4141-89D6-78D77CBE6B4B}"/>
                  </a:ext>
                </a:extLst>
              </p:cNvPr>
              <p:cNvSpPr/>
              <p:nvPr/>
            </p:nvSpPr>
            <p:spPr>
              <a:xfrm>
                <a:off x="87047" y="6039449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C7687816-FDFD-4AEA-96A3-CA8E81F698A6}"/>
                  </a:ext>
                </a:extLst>
              </p:cNvPr>
              <p:cNvSpPr/>
              <p:nvPr/>
            </p:nvSpPr>
            <p:spPr>
              <a:xfrm>
                <a:off x="87045" y="6039446"/>
                <a:ext cx="2006869" cy="90359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546A4327-1D77-441E-992B-5192EBA62D40}"/>
                </a:ext>
              </a:extLst>
            </p:cNvPr>
            <p:cNvGrpSpPr/>
            <p:nvPr/>
          </p:nvGrpSpPr>
          <p:grpSpPr>
            <a:xfrm>
              <a:off x="-11666" y="6144643"/>
              <a:ext cx="2424539" cy="283729"/>
              <a:chOff x="-11666" y="6144643"/>
              <a:chExt cx="2424539" cy="283729"/>
            </a:xfrm>
          </p:grpSpPr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6FE32AD4-CA25-4CE5-A277-2BCAB4185EBB}"/>
                  </a:ext>
                </a:extLst>
              </p:cNvPr>
              <p:cNvSpPr/>
              <p:nvPr/>
            </p:nvSpPr>
            <p:spPr>
              <a:xfrm>
                <a:off x="87047" y="6338014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D1437E16-536F-4B0B-AE0A-FA2ADD1878A1}"/>
                  </a:ext>
                </a:extLst>
              </p:cNvPr>
              <p:cNvSpPr/>
              <p:nvPr/>
            </p:nvSpPr>
            <p:spPr>
              <a:xfrm>
                <a:off x="87045" y="6338013"/>
                <a:ext cx="80613" cy="90359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71E9AFF8-2BFC-4C98-BE1D-E5DBF50FB32F}"/>
                  </a:ext>
                </a:extLst>
              </p:cNvPr>
              <p:cNvSpPr txBox="1"/>
              <p:nvPr/>
            </p:nvSpPr>
            <p:spPr>
              <a:xfrm>
                <a:off x="-11666" y="6144643"/>
                <a:ext cx="838898" cy="22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Twitter</a:t>
                </a:r>
                <a:endParaRPr lang="pt-BR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5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610A08-0359-4F98-8581-1A3882DB3622}"/>
              </a:ext>
            </a:extLst>
          </p:cNvPr>
          <p:cNvSpPr/>
          <p:nvPr/>
        </p:nvSpPr>
        <p:spPr>
          <a:xfrm>
            <a:off x="0" y="0"/>
            <a:ext cx="12192000" cy="124287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Arthur Aparício Guimarães Silva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06E56C-0753-48AB-9485-10A839CA8EBF}"/>
              </a:ext>
            </a:extLst>
          </p:cNvPr>
          <p:cNvSpPr/>
          <p:nvPr/>
        </p:nvSpPr>
        <p:spPr>
          <a:xfrm>
            <a:off x="0" y="1242874"/>
            <a:ext cx="12192000" cy="5615126"/>
          </a:xfrm>
          <a:prstGeom prst="rect">
            <a:avLst/>
          </a:prstGeom>
          <a:noFill/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A9DC9C-6A3A-4BD5-846E-1294D6CBB6DA}"/>
              </a:ext>
            </a:extLst>
          </p:cNvPr>
          <p:cNvSpPr txBox="1"/>
          <p:nvPr/>
        </p:nvSpPr>
        <p:spPr>
          <a:xfrm>
            <a:off x="156434" y="4112399"/>
            <a:ext cx="237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Idade: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8 anos.</a:t>
            </a:r>
          </a:p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Família: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Pai, mãe, irmão, etc.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Local: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Belo Horizonte, MG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dirty="0">
                <a:solidFill>
                  <a:srgbClr val="1AB9D3"/>
                </a:solidFill>
                <a:latin typeface="Proxima-Light"/>
              </a:rPr>
              <a:t>Formação: 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Ensino Infantil</a:t>
            </a:r>
          </a:p>
          <a:p>
            <a:r>
              <a:rPr lang="pt-BR" sz="1200" b="1" dirty="0">
                <a:solidFill>
                  <a:srgbClr val="1AB9D3"/>
                </a:solidFill>
                <a:latin typeface="Proxima-Light"/>
              </a:rPr>
              <a:t>Quant. Amigos: 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1</a:t>
            </a:r>
          </a:p>
          <a:p>
            <a:r>
              <a:rPr lang="pt-BR" sz="1200" b="1" dirty="0">
                <a:solidFill>
                  <a:srgbClr val="1AB9D3"/>
                </a:solidFill>
                <a:latin typeface="Proxima-Light"/>
              </a:rPr>
              <a:t>Deficiência: 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Síndrome de Asperger</a:t>
            </a:r>
            <a:endParaRPr lang="pt-BR" sz="1200" i="0" dirty="0">
              <a:solidFill>
                <a:srgbClr val="1AB9D3"/>
              </a:solidFill>
              <a:effectLst/>
              <a:latin typeface="Proxima-Ligh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2F5540-45A3-4643-90BD-6B681D027FCD}"/>
              </a:ext>
            </a:extLst>
          </p:cNvPr>
          <p:cNvSpPr/>
          <p:nvPr/>
        </p:nvSpPr>
        <p:spPr>
          <a:xfrm>
            <a:off x="196098" y="3300288"/>
            <a:ext cx="2325844" cy="53994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"Ensina-me de varias maneiras, pois sou capaz de aprender“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13D7F7C-4D9C-467F-9465-466FD6931EAE}"/>
              </a:ext>
            </a:extLst>
          </p:cNvPr>
          <p:cNvGrpSpPr/>
          <p:nvPr/>
        </p:nvGrpSpPr>
        <p:grpSpPr>
          <a:xfrm>
            <a:off x="156433" y="5510345"/>
            <a:ext cx="2265459" cy="1121392"/>
            <a:chOff x="156433" y="5324605"/>
            <a:chExt cx="2265459" cy="1121392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FE6A937-850F-4B32-B356-04C4C6DC3C4B}"/>
                </a:ext>
              </a:extLst>
            </p:cNvPr>
            <p:cNvSpPr txBox="1"/>
            <p:nvPr/>
          </p:nvSpPr>
          <p:spPr>
            <a:xfrm>
              <a:off x="175512" y="5324605"/>
              <a:ext cx="2025187" cy="32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Personalidade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DCBA26D2-9CD8-41FA-BD41-8FBF9EA9E03B}"/>
                </a:ext>
              </a:extLst>
            </p:cNvPr>
            <p:cNvGrpSpPr/>
            <p:nvPr/>
          </p:nvGrpSpPr>
          <p:grpSpPr>
            <a:xfrm>
              <a:off x="169200" y="5640077"/>
              <a:ext cx="2252692" cy="279074"/>
              <a:chOff x="-7250" y="5533921"/>
              <a:chExt cx="2587099" cy="290596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E87DF41-6A05-4B56-B246-A31B2C3FFF61}"/>
                  </a:ext>
                </a:extLst>
              </p:cNvPr>
              <p:cNvSpPr/>
              <p:nvPr/>
            </p:nvSpPr>
            <p:spPr>
              <a:xfrm>
                <a:off x="95436" y="5734771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C285A9DC-1971-44F4-B915-2DCC4D01631E}"/>
                  </a:ext>
                </a:extLst>
              </p:cNvPr>
              <p:cNvSpPr/>
              <p:nvPr/>
            </p:nvSpPr>
            <p:spPr>
              <a:xfrm>
                <a:off x="95436" y="5734580"/>
                <a:ext cx="193672" cy="84411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8D3FA0C-6F23-4786-BF95-9E68AE771987}"/>
                  </a:ext>
                </a:extLst>
              </p:cNvPr>
              <p:cNvSpPr txBox="1"/>
              <p:nvPr/>
            </p:nvSpPr>
            <p:spPr>
              <a:xfrm>
                <a:off x="-7250" y="5533921"/>
                <a:ext cx="983460" cy="256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Introvertido</a:t>
                </a:r>
                <a:endParaRPr lang="pt-BR" sz="10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ED2F59F-8177-4321-BC44-C67F71B2FECD}"/>
                  </a:ext>
                </a:extLst>
              </p:cNvPr>
              <p:cNvSpPr txBox="1"/>
              <p:nvPr/>
            </p:nvSpPr>
            <p:spPr>
              <a:xfrm>
                <a:off x="1599788" y="5537486"/>
                <a:ext cx="980061" cy="256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Extrovertido</a:t>
                </a:r>
                <a:endParaRPr lang="pt-BR" sz="1000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CC1F669-C193-4C2F-BDAA-AB06335A8C09}"/>
                </a:ext>
              </a:extLst>
            </p:cNvPr>
            <p:cNvGrpSpPr/>
            <p:nvPr/>
          </p:nvGrpSpPr>
          <p:grpSpPr>
            <a:xfrm>
              <a:off x="163257" y="5886276"/>
              <a:ext cx="2201293" cy="279915"/>
              <a:chOff x="-14075" y="5790285"/>
              <a:chExt cx="2528070" cy="291472"/>
            </a:xfrm>
          </p:grpSpPr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549537-EF0E-4A72-89B2-C27652EE2CCE}"/>
                  </a:ext>
                </a:extLst>
              </p:cNvPr>
              <p:cNvSpPr txBox="1"/>
              <p:nvPr/>
            </p:nvSpPr>
            <p:spPr>
              <a:xfrm>
                <a:off x="1488752" y="5790285"/>
                <a:ext cx="1025243" cy="256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Desobstinado</a:t>
                </a:r>
                <a:endParaRPr lang="pt-BR" sz="1000" dirty="0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72C8E4C-E812-4041-8E15-1A68D434AADB}"/>
                  </a:ext>
                </a:extLst>
              </p:cNvPr>
              <p:cNvSpPr txBox="1"/>
              <p:nvPr/>
            </p:nvSpPr>
            <p:spPr>
              <a:xfrm>
                <a:off x="-14075" y="5800094"/>
                <a:ext cx="838899" cy="256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Obcecado</a:t>
                </a:r>
                <a:endParaRPr lang="pt-BR" sz="1000" dirty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7780CA77-2372-48D3-AFED-2BC650C03E9E}"/>
                  </a:ext>
                </a:extLst>
              </p:cNvPr>
              <p:cNvSpPr/>
              <p:nvPr/>
            </p:nvSpPr>
            <p:spPr>
              <a:xfrm>
                <a:off x="87047" y="5991633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62A639C1-D21F-4786-942B-EFC001C1A628}"/>
                  </a:ext>
                </a:extLst>
              </p:cNvPr>
              <p:cNvSpPr/>
              <p:nvPr/>
            </p:nvSpPr>
            <p:spPr>
              <a:xfrm>
                <a:off x="406173" y="5997346"/>
                <a:ext cx="193672" cy="84411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1D22320-91F0-4071-A490-45AB66F90D70}"/>
                </a:ext>
              </a:extLst>
            </p:cNvPr>
            <p:cNvSpPr/>
            <p:nvPr/>
          </p:nvSpPr>
          <p:spPr>
            <a:xfrm>
              <a:off x="251308" y="6359810"/>
              <a:ext cx="2025191" cy="86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7A0848E-D8D1-4907-8F46-BE0B21BBBCD6}"/>
                </a:ext>
              </a:extLst>
            </p:cNvPr>
            <p:cNvSpPr/>
            <p:nvPr/>
          </p:nvSpPr>
          <p:spPr>
            <a:xfrm>
              <a:off x="672788" y="6359447"/>
              <a:ext cx="168638" cy="81064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87BA385-1E17-4E99-9D75-1C657E2FCBC1}"/>
                </a:ext>
              </a:extLst>
            </p:cNvPr>
            <p:cNvSpPr txBox="1"/>
            <p:nvPr/>
          </p:nvSpPr>
          <p:spPr>
            <a:xfrm>
              <a:off x="156433" y="6165112"/>
              <a:ext cx="730463" cy="236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Racional</a:t>
              </a:r>
              <a:endParaRPr lang="pt-BR" sz="10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5D95C1F-074E-4D2D-AA4B-AA5FA93B74EF}"/>
                </a:ext>
              </a:extLst>
            </p:cNvPr>
            <p:cNvSpPr txBox="1"/>
            <p:nvPr/>
          </p:nvSpPr>
          <p:spPr>
            <a:xfrm>
              <a:off x="1566046" y="6174233"/>
              <a:ext cx="8073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Sentimental</a:t>
              </a:r>
              <a:endParaRPr lang="pt-BR" sz="1000" dirty="0"/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8CD0B28-15EE-4CD4-A333-A04D996E62CB}"/>
              </a:ext>
            </a:extLst>
          </p:cNvPr>
          <p:cNvSpPr txBox="1"/>
          <p:nvPr/>
        </p:nvSpPr>
        <p:spPr>
          <a:xfrm>
            <a:off x="3012723" y="3609891"/>
            <a:ext cx="54453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Brincadeiras Preferidas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Jogar no celular;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Colorir;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Contar coisas;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Blocos de montar.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2C2A241-8B72-4E6A-A43D-D613BDB54FE5}"/>
              </a:ext>
            </a:extLst>
          </p:cNvPr>
          <p:cNvSpPr txBox="1"/>
          <p:nvPr/>
        </p:nvSpPr>
        <p:spPr>
          <a:xfrm>
            <a:off x="3012723" y="2586626"/>
            <a:ext cx="54453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Frustrações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sei andar de bicicleta;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Lugares com muita gente;</a:t>
            </a:r>
          </a:p>
        </p:txBody>
      </p:sp>
      <p:pic>
        <p:nvPicPr>
          <p:cNvPr id="3" name="Imagem 2" descr="Criança sentada em cadeira ao lado de menino&#10;&#10;Descrição gerada automaticamente com confiança média">
            <a:extLst>
              <a:ext uri="{FF2B5EF4-FFF2-40B4-BE49-F238E27FC236}">
                <a16:creationId xmlns:a16="http://schemas.microsoft.com/office/drawing/2014/main" id="{FBE635F2-4579-4DCA-9050-A5CDD043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t="13127" r="10141" b="10372"/>
          <a:stretch/>
        </p:blipFill>
        <p:spPr>
          <a:xfrm>
            <a:off x="368102" y="1385774"/>
            <a:ext cx="1917428" cy="1771655"/>
          </a:xfrm>
          <a:prstGeom prst="rect">
            <a:avLst/>
          </a:prstGeom>
        </p:spPr>
      </p:pic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EF79A2FA-3A01-41BA-9D09-97A6D9E00FCE}"/>
              </a:ext>
            </a:extLst>
          </p:cNvPr>
          <p:cNvGrpSpPr/>
          <p:nvPr/>
        </p:nvGrpSpPr>
        <p:grpSpPr>
          <a:xfrm>
            <a:off x="9112029" y="5252168"/>
            <a:ext cx="2613594" cy="1363575"/>
            <a:chOff x="-11666" y="5205424"/>
            <a:chExt cx="2432928" cy="1222336"/>
          </a:xfrm>
        </p:grpSpPr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7B780346-5D2D-4AEE-8182-6FA81AF201FE}"/>
                </a:ext>
              </a:extLst>
            </p:cNvPr>
            <p:cNvSpPr txBox="1"/>
            <p:nvPr/>
          </p:nvSpPr>
          <p:spPr>
            <a:xfrm>
              <a:off x="0" y="5205424"/>
              <a:ext cx="1674646" cy="303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Redes Sociais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5FD7CAC2-A64C-477F-8310-8852F8A5A634}"/>
                </a:ext>
              </a:extLst>
            </p:cNvPr>
            <p:cNvGrpSpPr/>
            <p:nvPr/>
          </p:nvGrpSpPr>
          <p:grpSpPr>
            <a:xfrm>
              <a:off x="-7250" y="5533921"/>
              <a:ext cx="2428512" cy="290596"/>
              <a:chOff x="-7250" y="5533921"/>
              <a:chExt cx="2428512" cy="290596"/>
            </a:xfrm>
          </p:grpSpPr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4FEFB09B-9E31-4622-B6A5-54820372D455}"/>
                  </a:ext>
                </a:extLst>
              </p:cNvPr>
              <p:cNvSpPr/>
              <p:nvPr/>
            </p:nvSpPr>
            <p:spPr>
              <a:xfrm>
                <a:off x="95436" y="5734771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A97F2BCB-3A47-4E65-9614-2B08FD1FE41F}"/>
                  </a:ext>
                </a:extLst>
              </p:cNvPr>
              <p:cNvSpPr/>
              <p:nvPr/>
            </p:nvSpPr>
            <p:spPr>
              <a:xfrm>
                <a:off x="87047" y="5734770"/>
                <a:ext cx="388336" cy="89746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7FB81D66-9249-4F26-B74D-CAEF059F57C3}"/>
                  </a:ext>
                </a:extLst>
              </p:cNvPr>
              <p:cNvSpPr txBox="1"/>
              <p:nvPr/>
            </p:nvSpPr>
            <p:spPr>
              <a:xfrm>
                <a:off x="-7250" y="5533921"/>
                <a:ext cx="838898" cy="22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Facebook</a:t>
                </a:r>
                <a:endParaRPr lang="pt-BR" sz="1000" dirty="0"/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0CBEA09A-FE24-4B64-814F-9D81393971F8}"/>
                </a:ext>
              </a:extLst>
            </p:cNvPr>
            <p:cNvGrpSpPr/>
            <p:nvPr/>
          </p:nvGrpSpPr>
          <p:grpSpPr>
            <a:xfrm>
              <a:off x="2329" y="5847910"/>
              <a:ext cx="2410544" cy="281285"/>
              <a:chOff x="2329" y="5847910"/>
              <a:chExt cx="2410544" cy="281285"/>
            </a:xfrm>
          </p:grpSpPr>
          <p:sp>
            <p:nvSpPr>
              <p:cNvPr id="149" name="CaixaDeTexto 148">
                <a:extLst>
                  <a:ext uri="{FF2B5EF4-FFF2-40B4-BE49-F238E27FC236}">
                    <a16:creationId xmlns:a16="http://schemas.microsoft.com/office/drawing/2014/main" id="{259C8270-4883-4D61-B95B-84E8AF2A0448}"/>
                  </a:ext>
                </a:extLst>
              </p:cNvPr>
              <p:cNvSpPr txBox="1"/>
              <p:nvPr/>
            </p:nvSpPr>
            <p:spPr>
              <a:xfrm>
                <a:off x="2329" y="5847910"/>
                <a:ext cx="838898" cy="22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Instagram</a:t>
                </a:r>
                <a:endParaRPr lang="pt-BR" sz="1000" dirty="0"/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88A4450E-DB23-4DA0-B185-7F11F59AF588}"/>
                  </a:ext>
                </a:extLst>
              </p:cNvPr>
              <p:cNvSpPr/>
              <p:nvPr/>
            </p:nvSpPr>
            <p:spPr>
              <a:xfrm>
                <a:off x="87047" y="6039449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0EB0AAD8-53B6-4A6B-8F06-EC0F7213D7F3}"/>
                  </a:ext>
                </a:extLst>
              </p:cNvPr>
              <p:cNvSpPr/>
              <p:nvPr/>
            </p:nvSpPr>
            <p:spPr>
              <a:xfrm>
                <a:off x="87046" y="6039446"/>
                <a:ext cx="601143" cy="89746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A3F2DE82-E09B-45D5-B923-40A2976FDC69}"/>
                </a:ext>
              </a:extLst>
            </p:cNvPr>
            <p:cNvGrpSpPr/>
            <p:nvPr/>
          </p:nvGrpSpPr>
          <p:grpSpPr>
            <a:xfrm>
              <a:off x="-11666" y="6144643"/>
              <a:ext cx="2424539" cy="283117"/>
              <a:chOff x="-11666" y="6144643"/>
              <a:chExt cx="2424539" cy="283117"/>
            </a:xfrm>
          </p:grpSpPr>
          <p:sp>
            <p:nvSpPr>
              <p:cNvPr id="146" name="Retângulo 145">
                <a:extLst>
                  <a:ext uri="{FF2B5EF4-FFF2-40B4-BE49-F238E27FC236}">
                    <a16:creationId xmlns:a16="http://schemas.microsoft.com/office/drawing/2014/main" id="{E04DE722-FBC0-4974-8002-9EE1EAFD0B0C}"/>
                  </a:ext>
                </a:extLst>
              </p:cNvPr>
              <p:cNvSpPr/>
              <p:nvPr/>
            </p:nvSpPr>
            <p:spPr>
              <a:xfrm>
                <a:off x="87047" y="6338014"/>
                <a:ext cx="2325826" cy="89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45369A92-C332-4234-9751-B60BC479BFD1}"/>
                  </a:ext>
                </a:extLst>
              </p:cNvPr>
              <p:cNvSpPr txBox="1"/>
              <p:nvPr/>
            </p:nvSpPr>
            <p:spPr>
              <a:xfrm>
                <a:off x="-11666" y="6144643"/>
                <a:ext cx="838898" cy="22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Twitter</a:t>
                </a:r>
                <a:endParaRPr lang="pt-BR" sz="1000" dirty="0"/>
              </a:p>
            </p:txBody>
          </p:sp>
        </p:grpSp>
      </p:grp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1C92763A-A765-425D-A698-32A710D43D79}"/>
              </a:ext>
            </a:extLst>
          </p:cNvPr>
          <p:cNvSpPr/>
          <p:nvPr/>
        </p:nvSpPr>
        <p:spPr>
          <a:xfrm>
            <a:off x="3012723" y="5038725"/>
            <a:ext cx="5445391" cy="1483009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Perfil</a:t>
            </a:r>
          </a:p>
          <a:p>
            <a:endParaRPr lang="pt-BR" sz="8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Olá, 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eu nome é  Arthur, tenho 08 anos, tenho a Síndrome de Asperger e isso me faz ter algumas dificuldades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, por exemplo fazer amigos e aprender, mas todos os dias me esforço para conseguir me comunicar melhor. Tenho apenas um amiguinho, adoro colorir e as musicas me ajudam lembrar das coisas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08E6A17-B93D-467A-9A2C-0277E0A2EA79}"/>
              </a:ext>
            </a:extLst>
          </p:cNvPr>
          <p:cNvSpPr txBox="1"/>
          <p:nvPr/>
        </p:nvSpPr>
        <p:spPr>
          <a:xfrm>
            <a:off x="3059987" y="1398019"/>
            <a:ext cx="53981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Objetivos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Andar de bicicleta;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Jogar futebol;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Ler em público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697D828-F79F-4292-888D-EB4D817E35E9}"/>
              </a:ext>
            </a:extLst>
          </p:cNvPr>
          <p:cNvGrpSpPr/>
          <p:nvPr/>
        </p:nvGrpSpPr>
        <p:grpSpPr>
          <a:xfrm>
            <a:off x="9112029" y="3508387"/>
            <a:ext cx="2439413" cy="1434212"/>
            <a:chOff x="9105544" y="3349523"/>
            <a:chExt cx="2439413" cy="1434212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DB22274-3A87-4441-9DE1-E6F60C7F3988}"/>
                </a:ext>
              </a:extLst>
            </p:cNvPr>
            <p:cNvGrpSpPr/>
            <p:nvPr/>
          </p:nvGrpSpPr>
          <p:grpSpPr>
            <a:xfrm>
              <a:off x="9112029" y="3349523"/>
              <a:ext cx="2432928" cy="1167692"/>
              <a:chOff x="-11666" y="5205424"/>
              <a:chExt cx="2432928" cy="1167692"/>
            </a:xfrm>
          </p:grpSpPr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9F97D79-17BF-4EBA-BC0D-0A30AA840E46}"/>
                  </a:ext>
                </a:extLst>
              </p:cNvPr>
              <p:cNvSpPr txBox="1"/>
              <p:nvPr/>
            </p:nvSpPr>
            <p:spPr>
              <a:xfrm>
                <a:off x="-1" y="5205424"/>
                <a:ext cx="2325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600" b="0" i="0" dirty="0">
                    <a:solidFill>
                      <a:srgbClr val="1AB9D3"/>
                    </a:solidFill>
                    <a:effectLst/>
                    <a:cs typeface="Arial" panose="020B0604020202020204" pitchFamily="34" charset="0"/>
                  </a:rPr>
                  <a:t>Nível de conhecimento</a:t>
                </a:r>
                <a:endParaRPr lang="pt-BR" sz="1100" dirty="0">
                  <a:solidFill>
                    <a:srgbClr val="1AB9D3"/>
                  </a:solidFill>
                </a:endParaRPr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0675B9C8-C64F-4F41-91D0-E79CD6BC7F00}"/>
                  </a:ext>
                </a:extLst>
              </p:cNvPr>
              <p:cNvGrpSpPr/>
              <p:nvPr/>
            </p:nvGrpSpPr>
            <p:grpSpPr>
              <a:xfrm>
                <a:off x="-7250" y="5533921"/>
                <a:ext cx="2428512" cy="290596"/>
                <a:chOff x="-7250" y="5533921"/>
                <a:chExt cx="2428512" cy="290596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BAB08CC3-CCC1-48DE-B07C-EFE47E3C62A4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66964E06-C768-409E-B3C2-7D2E2B4505D0}"/>
                    </a:ext>
                  </a:extLst>
                </p:cNvPr>
                <p:cNvSpPr/>
                <p:nvPr/>
              </p:nvSpPr>
              <p:spPr>
                <a:xfrm>
                  <a:off x="95435" y="5738334"/>
                  <a:ext cx="554031" cy="8549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B1AD0CD0-370F-40EA-A1FB-7F962C1EC1E1}"/>
                    </a:ext>
                  </a:extLst>
                </p:cNvPr>
                <p:cNvSpPr txBox="1"/>
                <p:nvPr/>
              </p:nvSpPr>
              <p:spPr>
                <a:xfrm>
                  <a:off x="-7250" y="5533921"/>
                  <a:ext cx="83889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Portugu</a:t>
                  </a:r>
                  <a:r>
                    <a:rPr lang="pt-BR" sz="1000" dirty="0">
                      <a:solidFill>
                        <a:srgbClr val="052B3E"/>
                      </a:solidFill>
                      <a:latin typeface="Proxima-Light"/>
                    </a:rPr>
                    <a:t>ês</a:t>
                  </a:r>
                  <a:endParaRPr lang="pt-BR" sz="1000" dirty="0"/>
                </a:p>
              </p:txBody>
            </p:sp>
          </p:grp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6679E7C0-E912-4EB2-97CF-0F795C46E18E}"/>
                  </a:ext>
                </a:extLst>
              </p:cNvPr>
              <p:cNvGrpSpPr/>
              <p:nvPr/>
            </p:nvGrpSpPr>
            <p:grpSpPr>
              <a:xfrm>
                <a:off x="2328" y="5800094"/>
                <a:ext cx="2410545" cy="281285"/>
                <a:chOff x="2328" y="5800094"/>
                <a:chExt cx="2410545" cy="281285"/>
              </a:xfrm>
            </p:grpSpPr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3B5EA5DC-B0A8-49C2-8924-1C13A4C69D77}"/>
                    </a:ext>
                  </a:extLst>
                </p:cNvPr>
                <p:cNvSpPr txBox="1"/>
                <p:nvPr/>
              </p:nvSpPr>
              <p:spPr>
                <a:xfrm>
                  <a:off x="2328" y="5800094"/>
                  <a:ext cx="94904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Matemática</a:t>
                  </a:r>
                  <a:endParaRPr lang="pt-BR" sz="1000" dirty="0"/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86A2182B-846E-43ED-BE80-83A3AAD1345E}"/>
                    </a:ext>
                  </a:extLst>
                </p:cNvPr>
                <p:cNvSpPr/>
                <p:nvPr/>
              </p:nvSpPr>
              <p:spPr>
                <a:xfrm>
                  <a:off x="87047" y="5991633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BA0F1631-C849-4B21-BDE1-73D9676A7575}"/>
                    </a:ext>
                  </a:extLst>
                </p:cNvPr>
                <p:cNvSpPr/>
                <p:nvPr/>
              </p:nvSpPr>
              <p:spPr>
                <a:xfrm>
                  <a:off x="87046" y="5994300"/>
                  <a:ext cx="805133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123F9066-6D6B-4294-BA05-4090DE40BDB6}"/>
                  </a:ext>
                </a:extLst>
              </p:cNvPr>
              <p:cNvGrpSpPr/>
              <p:nvPr/>
            </p:nvGrpSpPr>
            <p:grpSpPr>
              <a:xfrm>
                <a:off x="-11666" y="6090001"/>
                <a:ext cx="2424539" cy="283115"/>
                <a:chOff x="-11666" y="6090001"/>
                <a:chExt cx="2424539" cy="283115"/>
              </a:xfrm>
            </p:grpSpPr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id="{78BFE889-39DA-444F-AE3F-D59DE548292E}"/>
                    </a:ext>
                  </a:extLst>
                </p:cNvPr>
                <p:cNvSpPr/>
                <p:nvPr/>
              </p:nvSpPr>
              <p:spPr>
                <a:xfrm>
                  <a:off x="87047" y="6283370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55F054B2-18B2-4DB8-B394-02075697D29D}"/>
                    </a:ext>
                  </a:extLst>
                </p:cNvPr>
                <p:cNvSpPr/>
                <p:nvPr/>
              </p:nvSpPr>
              <p:spPr>
                <a:xfrm>
                  <a:off x="87045" y="6286082"/>
                  <a:ext cx="258461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41D7B51C-E90A-4EDB-B19C-73424BAE862F}"/>
                    </a:ext>
                  </a:extLst>
                </p:cNvPr>
                <p:cNvSpPr txBox="1"/>
                <p:nvPr/>
              </p:nvSpPr>
              <p:spPr>
                <a:xfrm>
                  <a:off x="-11666" y="6090001"/>
                  <a:ext cx="83889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Dicção</a:t>
                  </a:r>
                  <a:endParaRPr lang="pt-BR" sz="1000" dirty="0"/>
                </a:p>
              </p:txBody>
            </p:sp>
          </p:grp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1515A2D1-E46D-472E-8BA0-D1372674B1D5}"/>
                </a:ext>
              </a:extLst>
            </p:cNvPr>
            <p:cNvSpPr/>
            <p:nvPr/>
          </p:nvSpPr>
          <p:spPr>
            <a:xfrm>
              <a:off x="9204257" y="4693989"/>
              <a:ext cx="2325826" cy="89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1B31EC06-9B57-47D3-98A3-81E73CE5B4B5}"/>
                </a:ext>
              </a:extLst>
            </p:cNvPr>
            <p:cNvSpPr txBox="1"/>
            <p:nvPr/>
          </p:nvSpPr>
          <p:spPr>
            <a:xfrm>
              <a:off x="9105544" y="4500620"/>
              <a:ext cx="83889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Ortografia</a:t>
              </a:r>
              <a:endParaRPr lang="pt-BR" sz="1000" dirty="0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414919DF-454C-4FBD-B9D6-B8ED235FA216}"/>
                </a:ext>
              </a:extLst>
            </p:cNvPr>
            <p:cNvSpPr/>
            <p:nvPr/>
          </p:nvSpPr>
          <p:spPr>
            <a:xfrm>
              <a:off x="9204258" y="4695437"/>
              <a:ext cx="156436" cy="88298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EB075B-057A-45D1-AF64-23DAED204F7E}"/>
              </a:ext>
            </a:extLst>
          </p:cNvPr>
          <p:cNvGrpSpPr/>
          <p:nvPr/>
        </p:nvGrpSpPr>
        <p:grpSpPr>
          <a:xfrm>
            <a:off x="9114682" y="1527432"/>
            <a:ext cx="2613594" cy="1673501"/>
            <a:chOff x="9114682" y="1546482"/>
            <a:chExt cx="2613594" cy="1673501"/>
          </a:xfrm>
        </p:grpSpPr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D003A3D7-913B-4EDC-8AA5-D94A7B3471C1}"/>
                </a:ext>
              </a:extLst>
            </p:cNvPr>
            <p:cNvGrpSpPr/>
            <p:nvPr/>
          </p:nvGrpSpPr>
          <p:grpSpPr>
            <a:xfrm>
              <a:off x="9114682" y="1546482"/>
              <a:ext cx="2613594" cy="1363575"/>
              <a:chOff x="-11666" y="5205424"/>
              <a:chExt cx="2432928" cy="1222336"/>
            </a:xfrm>
          </p:grpSpPr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68ADDA27-B6EB-41A4-98BF-F37A03A989A0}"/>
                  </a:ext>
                </a:extLst>
              </p:cNvPr>
              <p:cNvSpPr txBox="1"/>
              <p:nvPr/>
            </p:nvSpPr>
            <p:spPr>
              <a:xfrm>
                <a:off x="0" y="5205424"/>
                <a:ext cx="1674646" cy="30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600" b="0" i="0" dirty="0">
                    <a:solidFill>
                      <a:srgbClr val="1AB9D3"/>
                    </a:solidFill>
                    <a:effectLst/>
                    <a:cs typeface="Arial" panose="020B0604020202020204" pitchFamily="34" charset="0"/>
                  </a:rPr>
                  <a:t>Desenhos</a:t>
                </a:r>
                <a:endParaRPr lang="pt-BR" sz="1100" dirty="0">
                  <a:solidFill>
                    <a:srgbClr val="1AB9D3"/>
                  </a:solidFill>
                </a:endParaRPr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DBB92F0D-DC07-426F-9A63-765E298E34BE}"/>
                  </a:ext>
                </a:extLst>
              </p:cNvPr>
              <p:cNvGrpSpPr/>
              <p:nvPr/>
            </p:nvGrpSpPr>
            <p:grpSpPr>
              <a:xfrm>
                <a:off x="-7250" y="5533921"/>
                <a:ext cx="2428512" cy="291207"/>
                <a:chOff x="-7250" y="5533921"/>
                <a:chExt cx="2428512" cy="291207"/>
              </a:xfrm>
            </p:grpSpPr>
            <p:sp>
              <p:nvSpPr>
                <p:cNvPr id="167" name="Retângulo 166">
                  <a:extLst>
                    <a:ext uri="{FF2B5EF4-FFF2-40B4-BE49-F238E27FC236}">
                      <a16:creationId xmlns:a16="http://schemas.microsoft.com/office/drawing/2014/main" id="{E31831AD-E4B8-4841-B2ED-6C9332EFCCB0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27AAAE10-6A8B-4CCD-82EF-6900CB3FF406}"/>
                    </a:ext>
                  </a:extLst>
                </p:cNvPr>
                <p:cNvSpPr/>
                <p:nvPr/>
              </p:nvSpPr>
              <p:spPr>
                <a:xfrm>
                  <a:off x="87047" y="5734769"/>
                  <a:ext cx="130288" cy="90359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9" name="CaixaDeTexto 168">
                  <a:extLst>
                    <a:ext uri="{FF2B5EF4-FFF2-40B4-BE49-F238E27FC236}">
                      <a16:creationId xmlns:a16="http://schemas.microsoft.com/office/drawing/2014/main" id="{943068D3-5728-4876-A9EC-EF5227E7DA1B}"/>
                    </a:ext>
                  </a:extLst>
                </p:cNvPr>
                <p:cNvSpPr txBox="1"/>
                <p:nvPr/>
              </p:nvSpPr>
              <p:spPr>
                <a:xfrm>
                  <a:off x="-7250" y="5533921"/>
                  <a:ext cx="1086863" cy="2207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Dora Aventureira</a:t>
                  </a:r>
                  <a:endParaRPr lang="pt-BR" sz="1000" dirty="0"/>
                </a:p>
              </p:txBody>
            </p:sp>
          </p:grpSp>
          <p:grpSp>
            <p:nvGrpSpPr>
              <p:cNvPr id="160" name="Agrupar 159">
                <a:extLst>
                  <a:ext uri="{FF2B5EF4-FFF2-40B4-BE49-F238E27FC236}">
                    <a16:creationId xmlns:a16="http://schemas.microsoft.com/office/drawing/2014/main" id="{3AAA1D2A-837A-4A42-A9BA-8D458C1D61B8}"/>
                  </a:ext>
                </a:extLst>
              </p:cNvPr>
              <p:cNvGrpSpPr/>
              <p:nvPr/>
            </p:nvGrpSpPr>
            <p:grpSpPr>
              <a:xfrm>
                <a:off x="2329" y="5847910"/>
                <a:ext cx="2410544" cy="281895"/>
                <a:chOff x="2329" y="5847910"/>
                <a:chExt cx="2410544" cy="281895"/>
              </a:xfrm>
            </p:grpSpPr>
            <p:sp>
              <p:nvSpPr>
                <p:cNvPr id="164" name="CaixaDeTexto 163">
                  <a:extLst>
                    <a:ext uri="{FF2B5EF4-FFF2-40B4-BE49-F238E27FC236}">
                      <a16:creationId xmlns:a16="http://schemas.microsoft.com/office/drawing/2014/main" id="{FBC938F4-382C-41D5-8981-EE441CFFEAC0}"/>
                    </a:ext>
                  </a:extLst>
                </p:cNvPr>
                <p:cNvSpPr txBox="1"/>
                <p:nvPr/>
              </p:nvSpPr>
              <p:spPr>
                <a:xfrm>
                  <a:off x="2329" y="5847910"/>
                  <a:ext cx="838898" cy="2207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 err="1">
                      <a:solidFill>
                        <a:srgbClr val="052B3E"/>
                      </a:solidFill>
                      <a:effectLst/>
                      <a:latin typeface="Proxima-Light"/>
                    </a:rPr>
                    <a:t>Caillou</a:t>
                  </a:r>
                  <a:endParaRPr lang="pt-BR" sz="1000" dirty="0"/>
                </a:p>
              </p:txBody>
            </p:sp>
            <p:sp>
              <p:nvSpPr>
                <p:cNvPr id="165" name="Retângulo 164">
                  <a:extLst>
                    <a:ext uri="{FF2B5EF4-FFF2-40B4-BE49-F238E27FC236}">
                      <a16:creationId xmlns:a16="http://schemas.microsoft.com/office/drawing/2014/main" id="{1FCFBB86-CC67-4405-86C1-F939FFCA4B09}"/>
                    </a:ext>
                  </a:extLst>
                </p:cNvPr>
                <p:cNvSpPr/>
                <p:nvPr/>
              </p:nvSpPr>
              <p:spPr>
                <a:xfrm>
                  <a:off x="87047" y="6039449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FB6C4D0B-821E-4711-A93C-BAEEA08C4893}"/>
                    </a:ext>
                  </a:extLst>
                </p:cNvPr>
                <p:cNvSpPr/>
                <p:nvPr/>
              </p:nvSpPr>
              <p:spPr>
                <a:xfrm>
                  <a:off x="87045" y="6039446"/>
                  <a:ext cx="870653" cy="90359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61" name="Agrupar 160">
                <a:extLst>
                  <a:ext uri="{FF2B5EF4-FFF2-40B4-BE49-F238E27FC236}">
                    <a16:creationId xmlns:a16="http://schemas.microsoft.com/office/drawing/2014/main" id="{C79CCAB0-22B5-487C-ABF4-9E1DE354FFBF}"/>
                  </a:ext>
                </a:extLst>
              </p:cNvPr>
              <p:cNvGrpSpPr/>
              <p:nvPr/>
            </p:nvGrpSpPr>
            <p:grpSpPr>
              <a:xfrm>
                <a:off x="-11666" y="6144643"/>
                <a:ext cx="2424539" cy="283117"/>
                <a:chOff x="-11666" y="6144643"/>
                <a:chExt cx="2424539" cy="283117"/>
              </a:xfrm>
            </p:grpSpPr>
            <p:sp>
              <p:nvSpPr>
                <p:cNvPr id="162" name="Retângulo 161">
                  <a:extLst>
                    <a:ext uri="{FF2B5EF4-FFF2-40B4-BE49-F238E27FC236}">
                      <a16:creationId xmlns:a16="http://schemas.microsoft.com/office/drawing/2014/main" id="{5E846197-AE9E-4482-AE3D-992ED1CCE10A}"/>
                    </a:ext>
                  </a:extLst>
                </p:cNvPr>
                <p:cNvSpPr/>
                <p:nvPr/>
              </p:nvSpPr>
              <p:spPr>
                <a:xfrm>
                  <a:off x="87047" y="6338014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162">
                  <a:extLst>
                    <a:ext uri="{FF2B5EF4-FFF2-40B4-BE49-F238E27FC236}">
                      <a16:creationId xmlns:a16="http://schemas.microsoft.com/office/drawing/2014/main" id="{8495E297-B485-4F2F-ABAC-B4FB6828C6B5}"/>
                    </a:ext>
                  </a:extLst>
                </p:cNvPr>
                <p:cNvSpPr txBox="1"/>
                <p:nvPr/>
              </p:nvSpPr>
              <p:spPr>
                <a:xfrm>
                  <a:off x="-11666" y="6144643"/>
                  <a:ext cx="1086857" cy="2207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O show da Luna</a:t>
                  </a:r>
                  <a:endParaRPr lang="pt-BR" sz="1000" dirty="0"/>
                </a:p>
              </p:txBody>
            </p:sp>
          </p:grpSp>
        </p:grp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61D338CD-7E47-466A-93DC-290803FECF7B}"/>
                </a:ext>
              </a:extLst>
            </p:cNvPr>
            <p:cNvSpPr/>
            <p:nvPr/>
          </p:nvSpPr>
          <p:spPr>
            <a:xfrm>
              <a:off x="9225469" y="3119867"/>
              <a:ext cx="2498539" cy="1001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4781470C-7A07-41F0-9949-202409B76F44}"/>
                </a:ext>
              </a:extLst>
            </p:cNvPr>
            <p:cNvSpPr txBox="1"/>
            <p:nvPr/>
          </p:nvSpPr>
          <p:spPr>
            <a:xfrm>
              <a:off x="9119426" y="2904152"/>
              <a:ext cx="1167566" cy="246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 err="1">
                  <a:solidFill>
                    <a:srgbClr val="052B3E"/>
                  </a:solidFill>
                  <a:effectLst/>
                  <a:latin typeface="Proxima-Light"/>
                </a:rPr>
                <a:t>Pocoyo</a:t>
              </a:r>
              <a:endParaRPr lang="pt-BR" sz="1000" dirty="0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49483D9C-DDB6-4CE6-83C4-6FCFC3E07A76}"/>
                </a:ext>
              </a:extLst>
            </p:cNvPr>
            <p:cNvSpPr/>
            <p:nvPr/>
          </p:nvSpPr>
          <p:spPr>
            <a:xfrm>
              <a:off x="9225851" y="3117067"/>
              <a:ext cx="365824" cy="100800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971912F5-903B-4C35-AE06-32DAEEA8D836}"/>
                </a:ext>
              </a:extLst>
            </p:cNvPr>
            <p:cNvSpPr/>
            <p:nvPr/>
          </p:nvSpPr>
          <p:spPr>
            <a:xfrm>
              <a:off x="9219130" y="2806647"/>
              <a:ext cx="67745" cy="100800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8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610A08-0359-4F98-8581-1A3882DB3622}"/>
              </a:ext>
            </a:extLst>
          </p:cNvPr>
          <p:cNvSpPr/>
          <p:nvPr/>
        </p:nvSpPr>
        <p:spPr>
          <a:xfrm>
            <a:off x="0" y="0"/>
            <a:ext cx="12192000" cy="124287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Miguel Júlio</a:t>
            </a:r>
            <a:r>
              <a:rPr lang="pt-BR" sz="3600" b="1" i="0" dirty="0">
                <a:solidFill>
                  <a:srgbClr val="3C7D90"/>
                </a:solidFill>
                <a:effectLst/>
                <a:latin typeface="Roboto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Gomes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06E56C-0753-48AB-9485-10A839CA8EBF}"/>
              </a:ext>
            </a:extLst>
          </p:cNvPr>
          <p:cNvSpPr/>
          <p:nvPr/>
        </p:nvSpPr>
        <p:spPr>
          <a:xfrm>
            <a:off x="0" y="1242874"/>
            <a:ext cx="12192000" cy="5615126"/>
          </a:xfrm>
          <a:prstGeom prst="rect">
            <a:avLst/>
          </a:prstGeom>
          <a:noFill/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A9DC9C-6A3A-4BD5-846E-1294D6CBB6DA}"/>
              </a:ext>
            </a:extLst>
          </p:cNvPr>
          <p:cNvSpPr txBox="1"/>
          <p:nvPr/>
        </p:nvSpPr>
        <p:spPr>
          <a:xfrm>
            <a:off x="179293" y="4628958"/>
            <a:ext cx="237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Idade: </a:t>
            </a:r>
            <a:r>
              <a:rPr lang="pt-BR" sz="1200" dirty="0">
                <a:solidFill>
                  <a:srgbClr val="1AB9D3"/>
                </a:solidFill>
                <a:latin typeface="Proxima-Light"/>
              </a:rPr>
              <a:t>6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 anos.</a:t>
            </a:r>
          </a:p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Família: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Pai, mãe, irmão, etc.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Local: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Belo Horizonte, MG</a:t>
            </a:r>
            <a:endParaRPr lang="pt-BR" sz="1200" i="0" dirty="0">
              <a:solidFill>
                <a:srgbClr val="1AB9D3"/>
              </a:solidFill>
              <a:effectLst/>
              <a:latin typeface="Proxima-Ligh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2F5540-45A3-4643-90BD-6B681D027FCD}"/>
              </a:ext>
            </a:extLst>
          </p:cNvPr>
          <p:cNvSpPr/>
          <p:nvPr/>
        </p:nvSpPr>
        <p:spPr>
          <a:xfrm>
            <a:off x="218958" y="3390779"/>
            <a:ext cx="2325844" cy="933576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“As crianças especiais, assim como as aves, são diferentes em seus voos. Todas no entanto, são iguais em seu direito de Voar.“</a:t>
            </a:r>
          </a:p>
          <a:p>
            <a:pPr algn="ctr"/>
            <a:r>
              <a:rPr lang="pt-BR" sz="1100" i="1" dirty="0">
                <a:solidFill>
                  <a:srgbClr val="FFFFFF"/>
                </a:solidFill>
                <a:latin typeface="Proxima-Light"/>
              </a:rPr>
              <a:t>Jessica Del Carmen Perez</a:t>
            </a:r>
            <a:endParaRPr lang="pt-BR" sz="1100" i="1" dirty="0">
              <a:solidFill>
                <a:srgbClr val="FFFFFF"/>
              </a:solidFill>
              <a:effectLst/>
              <a:latin typeface="Proxima-Ligh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2C2A241-8B72-4E6A-A43D-D613BDB54FE5}"/>
              </a:ext>
            </a:extLst>
          </p:cNvPr>
          <p:cNvSpPr txBox="1"/>
          <p:nvPr/>
        </p:nvSpPr>
        <p:spPr>
          <a:xfrm>
            <a:off x="2968233" y="3210005"/>
            <a:ext cx="561427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Frustrações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Receber muitos estímulos sensoriais;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Barulho;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conseguir expressar as minhas necessidades;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conseguir me comunicar com outras pessoas;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Lugares com muitas pessoas;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Socializar com outras crianças;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1C92763A-A765-425D-A698-32A710D43D79}"/>
              </a:ext>
            </a:extLst>
          </p:cNvPr>
          <p:cNvSpPr/>
          <p:nvPr/>
        </p:nvSpPr>
        <p:spPr>
          <a:xfrm>
            <a:off x="2951763" y="4924425"/>
            <a:ext cx="5445391" cy="1483009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Perfil</a:t>
            </a:r>
          </a:p>
          <a:p>
            <a:endParaRPr lang="pt-BR" sz="8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Eu adoro ver os pássaros voarem, amo a companhia dos pais, não gosto de socializar com muitas pessoas, detesto muito barulho, adoro correr na rua com a companhia do meu pai. </a:t>
            </a:r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Falo apenas através de sinais, mas adoro jogar e assistir diferentes vídeos do youtube.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08E6A17-B93D-467A-9A2C-0277E0A2EA79}"/>
              </a:ext>
            </a:extLst>
          </p:cNvPr>
          <p:cNvSpPr txBox="1"/>
          <p:nvPr/>
        </p:nvSpPr>
        <p:spPr>
          <a:xfrm>
            <a:off x="3009797" y="1658913"/>
            <a:ext cx="5614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Objetivos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Andar falar;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Fazer novas amizades e não sentir medo de socializar;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Estudar;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Receber incentivos para socializar com outras crianças e fazer novas amizades;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697D828-F79F-4292-888D-EB4D817E35E9}"/>
              </a:ext>
            </a:extLst>
          </p:cNvPr>
          <p:cNvGrpSpPr/>
          <p:nvPr/>
        </p:nvGrpSpPr>
        <p:grpSpPr>
          <a:xfrm>
            <a:off x="9114681" y="4499223"/>
            <a:ext cx="2439414" cy="1505656"/>
            <a:chOff x="9105543" y="3349523"/>
            <a:chExt cx="2439414" cy="1505656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DB22274-3A87-4441-9DE1-E6F60C7F3988}"/>
                </a:ext>
              </a:extLst>
            </p:cNvPr>
            <p:cNvGrpSpPr/>
            <p:nvPr/>
          </p:nvGrpSpPr>
          <p:grpSpPr>
            <a:xfrm>
              <a:off x="9112028" y="3349523"/>
              <a:ext cx="2432929" cy="1210559"/>
              <a:chOff x="-11667" y="5205424"/>
              <a:chExt cx="2432929" cy="1210559"/>
            </a:xfrm>
          </p:grpSpPr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9F97D79-17BF-4EBA-BC0D-0A30AA840E46}"/>
                  </a:ext>
                </a:extLst>
              </p:cNvPr>
              <p:cNvSpPr txBox="1"/>
              <p:nvPr/>
            </p:nvSpPr>
            <p:spPr>
              <a:xfrm>
                <a:off x="-1" y="5205424"/>
                <a:ext cx="2325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600" b="0" i="0" dirty="0">
                    <a:solidFill>
                      <a:srgbClr val="1AB9D3"/>
                    </a:solidFill>
                    <a:effectLst/>
                    <a:cs typeface="Arial" panose="020B0604020202020204" pitchFamily="34" charset="0"/>
                  </a:rPr>
                  <a:t>Hobbies</a:t>
                </a:r>
                <a:endParaRPr lang="pt-BR" sz="1100" dirty="0">
                  <a:solidFill>
                    <a:srgbClr val="1AB9D3"/>
                  </a:solidFill>
                </a:endParaRPr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0675B9C8-C64F-4F41-91D0-E79CD6BC7F00}"/>
                  </a:ext>
                </a:extLst>
              </p:cNvPr>
              <p:cNvGrpSpPr/>
              <p:nvPr/>
            </p:nvGrpSpPr>
            <p:grpSpPr>
              <a:xfrm>
                <a:off x="-7251" y="5533921"/>
                <a:ext cx="2428513" cy="290596"/>
                <a:chOff x="-7251" y="5533921"/>
                <a:chExt cx="2428513" cy="290596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BAB08CC3-CCC1-48DE-B07C-EFE47E3C62A4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66964E06-C768-409E-B3C2-7D2E2B4505D0}"/>
                    </a:ext>
                  </a:extLst>
                </p:cNvPr>
                <p:cNvSpPr/>
                <p:nvPr/>
              </p:nvSpPr>
              <p:spPr>
                <a:xfrm>
                  <a:off x="95435" y="5738334"/>
                  <a:ext cx="1635266" cy="8549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B1AD0CD0-370F-40EA-A1FB-7F962C1EC1E1}"/>
                    </a:ext>
                  </a:extLst>
                </p:cNvPr>
                <p:cNvSpPr txBox="1"/>
                <p:nvPr/>
              </p:nvSpPr>
              <p:spPr>
                <a:xfrm>
                  <a:off x="-7251" y="5533921"/>
                  <a:ext cx="1278365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Jogar joguinhos</a:t>
                  </a:r>
                  <a:endParaRPr lang="pt-BR" sz="1000" dirty="0"/>
                </a:p>
              </p:txBody>
            </p:sp>
          </p:grp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6679E7C0-E912-4EB2-97CF-0F795C46E18E}"/>
                  </a:ext>
                </a:extLst>
              </p:cNvPr>
              <p:cNvGrpSpPr/>
              <p:nvPr/>
            </p:nvGrpSpPr>
            <p:grpSpPr>
              <a:xfrm>
                <a:off x="2328" y="5838198"/>
                <a:ext cx="2410545" cy="281285"/>
                <a:chOff x="2328" y="5838198"/>
                <a:chExt cx="2410545" cy="281285"/>
              </a:xfrm>
            </p:grpSpPr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3B5EA5DC-B0A8-49C2-8924-1C13A4C69D77}"/>
                    </a:ext>
                  </a:extLst>
                </p:cNvPr>
                <p:cNvSpPr txBox="1"/>
                <p:nvPr/>
              </p:nvSpPr>
              <p:spPr>
                <a:xfrm>
                  <a:off x="2328" y="5838198"/>
                  <a:ext cx="232349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Assistir diferentes vídeos no youtube</a:t>
                  </a:r>
                  <a:endParaRPr lang="pt-BR" sz="1000" dirty="0"/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86A2182B-846E-43ED-BE80-83A3AAD1345E}"/>
                    </a:ext>
                  </a:extLst>
                </p:cNvPr>
                <p:cNvSpPr/>
                <p:nvPr/>
              </p:nvSpPr>
              <p:spPr>
                <a:xfrm>
                  <a:off x="87047" y="6029737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BA0F1631-C849-4B21-BDE1-73D9676A7575}"/>
                    </a:ext>
                  </a:extLst>
                </p:cNvPr>
                <p:cNvSpPr/>
                <p:nvPr/>
              </p:nvSpPr>
              <p:spPr>
                <a:xfrm>
                  <a:off x="87046" y="6032404"/>
                  <a:ext cx="1007862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123F9066-6D6B-4294-BA05-4090DE40BDB6}"/>
                  </a:ext>
                </a:extLst>
              </p:cNvPr>
              <p:cNvGrpSpPr/>
              <p:nvPr/>
            </p:nvGrpSpPr>
            <p:grpSpPr>
              <a:xfrm>
                <a:off x="-11667" y="6132868"/>
                <a:ext cx="2424540" cy="283115"/>
                <a:chOff x="-11667" y="6132868"/>
                <a:chExt cx="2424540" cy="283115"/>
              </a:xfrm>
            </p:grpSpPr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id="{78BFE889-39DA-444F-AE3F-D59DE548292E}"/>
                    </a:ext>
                  </a:extLst>
                </p:cNvPr>
                <p:cNvSpPr/>
                <p:nvPr/>
              </p:nvSpPr>
              <p:spPr>
                <a:xfrm>
                  <a:off x="87047" y="6326237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55F054B2-18B2-4DB8-B394-02075697D29D}"/>
                    </a:ext>
                  </a:extLst>
                </p:cNvPr>
                <p:cNvSpPr/>
                <p:nvPr/>
              </p:nvSpPr>
              <p:spPr>
                <a:xfrm>
                  <a:off x="87045" y="6328949"/>
                  <a:ext cx="1041197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41D7B51C-E90A-4EDB-B19C-73424BAE862F}"/>
                    </a:ext>
                  </a:extLst>
                </p:cNvPr>
                <p:cNvSpPr txBox="1"/>
                <p:nvPr/>
              </p:nvSpPr>
              <p:spPr>
                <a:xfrm>
                  <a:off x="-11667" y="6132868"/>
                  <a:ext cx="11851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Assistir desenhos</a:t>
                  </a:r>
                  <a:endParaRPr lang="pt-BR" sz="1000" dirty="0"/>
                </a:p>
              </p:txBody>
            </p:sp>
          </p:grp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1515A2D1-E46D-472E-8BA0-D1372674B1D5}"/>
                </a:ext>
              </a:extLst>
            </p:cNvPr>
            <p:cNvSpPr/>
            <p:nvPr/>
          </p:nvSpPr>
          <p:spPr>
            <a:xfrm>
              <a:off x="9204257" y="4765433"/>
              <a:ext cx="2325826" cy="89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1B31EC06-9B57-47D3-98A3-81E73CE5B4B5}"/>
                </a:ext>
              </a:extLst>
            </p:cNvPr>
            <p:cNvSpPr txBox="1"/>
            <p:nvPr/>
          </p:nvSpPr>
          <p:spPr>
            <a:xfrm>
              <a:off x="9105543" y="4572064"/>
              <a:ext cx="184885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Correr atrás dos passarinhos</a:t>
              </a:r>
              <a:endParaRPr lang="pt-BR" sz="1000" dirty="0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414919DF-454C-4FBD-B9D6-B8ED235FA216}"/>
                </a:ext>
              </a:extLst>
            </p:cNvPr>
            <p:cNvSpPr/>
            <p:nvPr/>
          </p:nvSpPr>
          <p:spPr>
            <a:xfrm>
              <a:off x="9204257" y="4766881"/>
              <a:ext cx="2000163" cy="88298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5" name="Imagem 4" descr="Criança sentada em uma mesa&#10;&#10;Descrição gerada automaticamente com confiança média">
            <a:extLst>
              <a:ext uri="{FF2B5EF4-FFF2-40B4-BE49-F238E27FC236}">
                <a16:creationId xmlns:a16="http://schemas.microsoft.com/office/drawing/2014/main" id="{C4C9214F-0E4B-46DA-85CF-5BD6EA001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2" y="1564900"/>
            <a:ext cx="2178132" cy="163189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78A76D0-F7B6-4FEB-A776-44D09C521677}"/>
              </a:ext>
            </a:extLst>
          </p:cNvPr>
          <p:cNvGrpSpPr/>
          <p:nvPr/>
        </p:nvGrpSpPr>
        <p:grpSpPr>
          <a:xfrm>
            <a:off x="175168" y="5338889"/>
            <a:ext cx="2131496" cy="1391205"/>
            <a:chOff x="152308" y="5338889"/>
            <a:chExt cx="2131496" cy="139120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FE6A937-850F-4B32-B356-04C4C6DC3C4B}"/>
                </a:ext>
              </a:extLst>
            </p:cNvPr>
            <p:cNvSpPr txBox="1"/>
            <p:nvPr/>
          </p:nvSpPr>
          <p:spPr>
            <a:xfrm>
              <a:off x="175512" y="5338889"/>
              <a:ext cx="2025187" cy="32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Personalidade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F2148B7-A788-447C-8A56-D4809F6E5CE0}"/>
                </a:ext>
              </a:extLst>
            </p:cNvPr>
            <p:cNvGrpSpPr/>
            <p:nvPr/>
          </p:nvGrpSpPr>
          <p:grpSpPr>
            <a:xfrm>
              <a:off x="152308" y="5654361"/>
              <a:ext cx="2131496" cy="1075733"/>
              <a:chOff x="152308" y="5654361"/>
              <a:chExt cx="2131496" cy="1075733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BA26D2-9CD8-41FA-BD41-8FBF9EA9E03B}"/>
                  </a:ext>
                </a:extLst>
              </p:cNvPr>
              <p:cNvGrpSpPr/>
              <p:nvPr/>
            </p:nvGrpSpPr>
            <p:grpSpPr>
              <a:xfrm>
                <a:off x="169200" y="5654361"/>
                <a:ext cx="2114604" cy="279074"/>
                <a:chOff x="-7250" y="5533921"/>
                <a:chExt cx="2428512" cy="290596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FE87DF41-6A05-4B56-B246-A31B2C3FFF61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C285A9DC-1971-44F4-B915-2DCC4D01631E}"/>
                    </a:ext>
                  </a:extLst>
                </p:cNvPr>
                <p:cNvSpPr/>
                <p:nvPr/>
              </p:nvSpPr>
              <p:spPr>
                <a:xfrm>
                  <a:off x="95436" y="5734580"/>
                  <a:ext cx="193672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D8D3FA0C-6F23-4786-BF95-9E68AE771987}"/>
                    </a:ext>
                  </a:extLst>
                </p:cNvPr>
                <p:cNvSpPr txBox="1"/>
                <p:nvPr/>
              </p:nvSpPr>
              <p:spPr>
                <a:xfrm>
                  <a:off x="-7250" y="5533921"/>
                  <a:ext cx="1271446" cy="256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Interação social</a:t>
                  </a:r>
                  <a:endParaRPr lang="pt-BR" sz="1000" dirty="0"/>
                </a:p>
              </p:txBody>
            </p:sp>
          </p:grp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F8B901BD-C5E7-431C-877E-2342D75A8E15}"/>
                  </a:ext>
                </a:extLst>
              </p:cNvPr>
              <p:cNvGrpSpPr/>
              <p:nvPr/>
            </p:nvGrpSpPr>
            <p:grpSpPr>
              <a:xfrm>
                <a:off x="158495" y="5926656"/>
                <a:ext cx="2118004" cy="272525"/>
                <a:chOff x="158495" y="5926656"/>
                <a:chExt cx="2118004" cy="272525"/>
              </a:xfrm>
            </p:grpSpPr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D72C8E4C-E812-4041-8E15-1A68D434AADB}"/>
                    </a:ext>
                  </a:extLst>
                </p:cNvPr>
                <p:cNvSpPr txBox="1"/>
                <p:nvPr/>
              </p:nvSpPr>
              <p:spPr>
                <a:xfrm>
                  <a:off x="158495" y="5926656"/>
                  <a:ext cx="999875" cy="2462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Comunicação</a:t>
                  </a:r>
                  <a:endParaRPr lang="pt-BR" sz="1000" dirty="0"/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7780CA77-2372-48D3-AFED-2BC650C03E9E}"/>
                    </a:ext>
                  </a:extLst>
                </p:cNvPr>
                <p:cNvSpPr/>
                <p:nvPr/>
              </p:nvSpPr>
              <p:spPr>
                <a:xfrm>
                  <a:off x="251308" y="6112993"/>
                  <a:ext cx="2025191" cy="8618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62A639C1-D21F-4786-942B-EFC001C1A628}"/>
                    </a:ext>
                  </a:extLst>
                </p:cNvPr>
                <p:cNvSpPr/>
                <p:nvPr/>
              </p:nvSpPr>
              <p:spPr>
                <a:xfrm>
                  <a:off x="247184" y="6116099"/>
                  <a:ext cx="228206" cy="8106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1D22320-91F0-4071-A490-45AB66F90D70}"/>
                  </a:ext>
                </a:extLst>
              </p:cNvPr>
              <p:cNvSpPr/>
              <p:nvPr/>
            </p:nvSpPr>
            <p:spPr>
              <a:xfrm>
                <a:off x="251308" y="6388383"/>
                <a:ext cx="2025191" cy="861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7A0848E-D8D1-4907-8F46-BE0B21BBBCD6}"/>
                  </a:ext>
                </a:extLst>
              </p:cNvPr>
              <p:cNvSpPr/>
              <p:nvPr/>
            </p:nvSpPr>
            <p:spPr>
              <a:xfrm>
                <a:off x="247183" y="6388020"/>
                <a:ext cx="1938809" cy="864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87BA385-1E17-4E99-9D75-1C657E2FCBC1}"/>
                  </a:ext>
                </a:extLst>
              </p:cNvPr>
              <p:cNvSpPr txBox="1"/>
              <p:nvPr/>
            </p:nvSpPr>
            <p:spPr>
              <a:xfrm>
                <a:off x="156433" y="6193685"/>
                <a:ext cx="9330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Introvertido</a:t>
                </a:r>
                <a:endParaRPr lang="pt-BR" sz="1000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99A9BAAC-6FFE-4F7A-AE5A-F085CAFF4A77}"/>
                  </a:ext>
                </a:extLst>
              </p:cNvPr>
              <p:cNvSpPr/>
              <p:nvPr/>
            </p:nvSpPr>
            <p:spPr>
              <a:xfrm>
                <a:off x="247184" y="6643907"/>
                <a:ext cx="2025191" cy="861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D397FEB-4543-4691-9521-872152C89E8F}"/>
                  </a:ext>
                </a:extLst>
              </p:cNvPr>
              <p:cNvSpPr/>
              <p:nvPr/>
            </p:nvSpPr>
            <p:spPr>
              <a:xfrm>
                <a:off x="247183" y="6643544"/>
                <a:ext cx="1191092" cy="864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AE8E9535-E834-42DC-83CA-998695F6B3F9}"/>
                  </a:ext>
                </a:extLst>
              </p:cNvPr>
              <p:cNvSpPr txBox="1"/>
              <p:nvPr/>
            </p:nvSpPr>
            <p:spPr>
              <a:xfrm>
                <a:off x="152308" y="6449209"/>
                <a:ext cx="17574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Comportamento repetitivo</a:t>
                </a:r>
                <a:endParaRPr lang="pt-BR" sz="1000" dirty="0"/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9356FEB-B7C8-41CA-A3FF-05E97369E063}"/>
              </a:ext>
            </a:extLst>
          </p:cNvPr>
          <p:cNvGrpSpPr/>
          <p:nvPr/>
        </p:nvGrpSpPr>
        <p:grpSpPr>
          <a:xfrm>
            <a:off x="9114681" y="1913739"/>
            <a:ext cx="2624095" cy="2003781"/>
            <a:chOff x="9114681" y="1546492"/>
            <a:chExt cx="2624095" cy="200378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DAEB075B-057A-45D1-AF64-23DAED204F7E}"/>
                </a:ext>
              </a:extLst>
            </p:cNvPr>
            <p:cNvGrpSpPr/>
            <p:nvPr/>
          </p:nvGrpSpPr>
          <p:grpSpPr>
            <a:xfrm>
              <a:off x="9114681" y="1546492"/>
              <a:ext cx="2613595" cy="1673491"/>
              <a:chOff x="9114681" y="1546492"/>
              <a:chExt cx="2613595" cy="1673491"/>
            </a:xfrm>
          </p:grpSpPr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003A3D7-913B-4EDC-8AA5-D94A7B3471C1}"/>
                  </a:ext>
                </a:extLst>
              </p:cNvPr>
              <p:cNvGrpSpPr/>
              <p:nvPr/>
            </p:nvGrpSpPr>
            <p:grpSpPr>
              <a:xfrm>
                <a:off x="9114681" y="1546492"/>
                <a:ext cx="2613595" cy="1349288"/>
                <a:chOff x="-11667" y="5205424"/>
                <a:chExt cx="2432929" cy="1209527"/>
              </a:xfrm>
            </p:grpSpPr>
            <p:sp>
              <p:nvSpPr>
                <p:cNvPr id="158" name="CaixaDeTexto 157">
                  <a:extLst>
                    <a:ext uri="{FF2B5EF4-FFF2-40B4-BE49-F238E27FC236}">
                      <a16:creationId xmlns:a16="http://schemas.microsoft.com/office/drawing/2014/main" id="{68ADDA27-B6EB-41A4-98BF-F37A03A989A0}"/>
                    </a:ext>
                  </a:extLst>
                </p:cNvPr>
                <p:cNvSpPr txBox="1"/>
                <p:nvPr/>
              </p:nvSpPr>
              <p:spPr>
                <a:xfrm>
                  <a:off x="0" y="5205424"/>
                  <a:ext cx="1674646" cy="30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pt-BR" sz="1600" b="0" i="0" dirty="0">
                      <a:solidFill>
                        <a:srgbClr val="1AB9D3"/>
                      </a:solidFill>
                      <a:effectLst/>
                      <a:cs typeface="Arial" panose="020B0604020202020204" pitchFamily="34" charset="0"/>
                    </a:rPr>
                    <a:t>Motivações</a:t>
                  </a:r>
                  <a:endParaRPr lang="pt-BR" sz="1100" dirty="0">
                    <a:solidFill>
                      <a:srgbClr val="1AB9D3"/>
                    </a:solidFill>
                  </a:endParaRPr>
                </a:p>
              </p:txBody>
            </p:sp>
            <p:grpSp>
              <p:nvGrpSpPr>
                <p:cNvPr id="159" name="Agrupar 158">
                  <a:extLst>
                    <a:ext uri="{FF2B5EF4-FFF2-40B4-BE49-F238E27FC236}">
                      <a16:creationId xmlns:a16="http://schemas.microsoft.com/office/drawing/2014/main" id="{DBB92F0D-DC07-426F-9A63-765E298E34BE}"/>
                    </a:ext>
                  </a:extLst>
                </p:cNvPr>
                <p:cNvGrpSpPr/>
                <p:nvPr/>
              </p:nvGrpSpPr>
              <p:grpSpPr>
                <a:xfrm>
                  <a:off x="-7251" y="5533921"/>
                  <a:ext cx="2428513" cy="291207"/>
                  <a:chOff x="-7251" y="5533921"/>
                  <a:chExt cx="2428513" cy="291207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E31831AD-E4B8-4841-B2ED-6C9332EFCCB0}"/>
                      </a:ext>
                    </a:extLst>
                  </p:cNvPr>
                  <p:cNvSpPr/>
                  <p:nvPr/>
                </p:nvSpPr>
                <p:spPr>
                  <a:xfrm>
                    <a:off x="95436" y="5734771"/>
                    <a:ext cx="2325826" cy="897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27AAAE10-6A8B-4CCD-82EF-6900CB3FF406}"/>
                      </a:ext>
                    </a:extLst>
                  </p:cNvPr>
                  <p:cNvSpPr/>
                  <p:nvPr/>
                </p:nvSpPr>
                <p:spPr>
                  <a:xfrm>
                    <a:off x="87047" y="5734769"/>
                    <a:ext cx="237336" cy="90359"/>
                  </a:xfrm>
                  <a:prstGeom prst="rect">
                    <a:avLst/>
                  </a:prstGeom>
                  <a:solidFill>
                    <a:srgbClr val="1AB9D3"/>
                  </a:solidFill>
                  <a:ln>
                    <a:solidFill>
                      <a:srgbClr val="1AB9D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9" name="CaixaDeTexto 168">
                    <a:extLst>
                      <a:ext uri="{FF2B5EF4-FFF2-40B4-BE49-F238E27FC236}">
                        <a16:creationId xmlns:a16="http://schemas.microsoft.com/office/drawing/2014/main" id="{943068D3-5728-4876-A9EC-EF5227E7DA1B}"/>
                      </a:ext>
                    </a:extLst>
                  </p:cNvPr>
                  <p:cNvSpPr txBox="1"/>
                  <p:nvPr/>
                </p:nvSpPr>
                <p:spPr>
                  <a:xfrm>
                    <a:off x="-7251" y="5533921"/>
                    <a:ext cx="2420118" cy="2207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000" b="0" i="0" dirty="0">
                        <a:solidFill>
                          <a:srgbClr val="052B3E"/>
                        </a:solidFill>
                        <a:effectLst/>
                        <a:latin typeface="Proxima-Light"/>
                      </a:rPr>
                      <a:t>Incentivo para realizar diferentes atividades</a:t>
                    </a:r>
                    <a:endParaRPr lang="pt-BR" sz="1000" dirty="0"/>
                  </a:p>
                </p:txBody>
              </p:sp>
            </p:grpSp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3AAA1D2A-837A-4A42-A9BA-8D458C1D61B8}"/>
                    </a:ext>
                  </a:extLst>
                </p:cNvPr>
                <p:cNvGrpSpPr/>
                <p:nvPr/>
              </p:nvGrpSpPr>
              <p:grpSpPr>
                <a:xfrm>
                  <a:off x="2329" y="5839370"/>
                  <a:ext cx="2410544" cy="281895"/>
                  <a:chOff x="2329" y="5839370"/>
                  <a:chExt cx="2410544" cy="281895"/>
                </a:xfrm>
              </p:grpSpPr>
              <p:sp>
                <p:nvSpPr>
                  <p:cNvPr id="164" name="CaixaDeTexto 163">
                    <a:extLst>
                      <a:ext uri="{FF2B5EF4-FFF2-40B4-BE49-F238E27FC236}">
                        <a16:creationId xmlns:a16="http://schemas.microsoft.com/office/drawing/2014/main" id="{FBC938F4-382C-41D5-8981-EE441CFFEA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29" y="5839370"/>
                    <a:ext cx="838898" cy="2207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000" b="0" i="0" dirty="0">
                        <a:solidFill>
                          <a:srgbClr val="052B3E"/>
                        </a:solidFill>
                        <a:effectLst/>
                        <a:latin typeface="Proxima-Light"/>
                      </a:rPr>
                      <a:t>Medos</a:t>
                    </a:r>
                    <a:endParaRPr lang="pt-BR" sz="1000" dirty="0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1FCFBB86-CC67-4405-86C1-F939FFCA4B09}"/>
                      </a:ext>
                    </a:extLst>
                  </p:cNvPr>
                  <p:cNvSpPr/>
                  <p:nvPr/>
                </p:nvSpPr>
                <p:spPr>
                  <a:xfrm>
                    <a:off x="87047" y="6030909"/>
                    <a:ext cx="2325826" cy="897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B6C4D0B-821E-4711-A93C-BAEEA08C4893}"/>
                      </a:ext>
                    </a:extLst>
                  </p:cNvPr>
                  <p:cNvSpPr/>
                  <p:nvPr/>
                </p:nvSpPr>
                <p:spPr>
                  <a:xfrm>
                    <a:off x="87045" y="6030906"/>
                    <a:ext cx="1400430" cy="90359"/>
                  </a:xfrm>
                  <a:prstGeom prst="rect">
                    <a:avLst/>
                  </a:prstGeom>
                  <a:solidFill>
                    <a:srgbClr val="1AB9D3"/>
                  </a:solidFill>
                  <a:ln>
                    <a:solidFill>
                      <a:srgbClr val="1AB9D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C79CCAB0-22B5-487C-ABF4-9E1DE354FFBF}"/>
                    </a:ext>
                  </a:extLst>
                </p:cNvPr>
                <p:cNvGrpSpPr/>
                <p:nvPr/>
              </p:nvGrpSpPr>
              <p:grpSpPr>
                <a:xfrm>
                  <a:off x="-11667" y="6131833"/>
                  <a:ext cx="2428950" cy="283118"/>
                  <a:chOff x="-11667" y="6131833"/>
                  <a:chExt cx="2428950" cy="283118"/>
                </a:xfrm>
              </p:grpSpPr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5E846197-AE9E-4482-AE3D-992ED1CCE10A}"/>
                      </a:ext>
                    </a:extLst>
                  </p:cNvPr>
                  <p:cNvSpPr/>
                  <p:nvPr/>
                </p:nvSpPr>
                <p:spPr>
                  <a:xfrm>
                    <a:off x="87047" y="6325205"/>
                    <a:ext cx="2325826" cy="897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CaixaDeTexto 162">
                    <a:extLst>
                      <a:ext uri="{FF2B5EF4-FFF2-40B4-BE49-F238E27FC236}">
                        <a16:creationId xmlns:a16="http://schemas.microsoft.com/office/drawing/2014/main" id="{8495E297-B485-4F2F-ABAC-B4FB6828C6B5}"/>
                      </a:ext>
                    </a:extLst>
                  </p:cNvPr>
                  <p:cNvSpPr txBox="1"/>
                  <p:nvPr/>
                </p:nvSpPr>
                <p:spPr>
                  <a:xfrm>
                    <a:off x="-11667" y="6131833"/>
                    <a:ext cx="2428950" cy="2207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1000" b="0" i="0" dirty="0">
                        <a:solidFill>
                          <a:srgbClr val="052B3E"/>
                        </a:solidFill>
                        <a:effectLst/>
                        <a:latin typeface="Proxima-Light"/>
                      </a:rPr>
                      <a:t>Facilidade de comunicar com outras pessoas</a:t>
                    </a:r>
                    <a:endParaRPr lang="pt-BR" sz="1000" dirty="0"/>
                  </a:p>
                </p:txBody>
              </p:sp>
            </p:grpSp>
          </p:grpSp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61D338CD-7E47-466A-93DC-290803FECF7B}"/>
                  </a:ext>
                </a:extLst>
              </p:cNvPr>
              <p:cNvSpPr/>
              <p:nvPr/>
            </p:nvSpPr>
            <p:spPr>
              <a:xfrm>
                <a:off x="9225469" y="3119867"/>
                <a:ext cx="2498539" cy="1001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CaixaDeTexto 176">
                <a:extLst>
                  <a:ext uri="{FF2B5EF4-FFF2-40B4-BE49-F238E27FC236}">
                    <a16:creationId xmlns:a16="http://schemas.microsoft.com/office/drawing/2014/main" id="{4781470C-7A07-41F0-9949-202409B76F44}"/>
                  </a:ext>
                </a:extLst>
              </p:cNvPr>
              <p:cNvSpPr txBox="1"/>
              <p:nvPr/>
            </p:nvSpPr>
            <p:spPr>
              <a:xfrm>
                <a:off x="9119426" y="2904152"/>
                <a:ext cx="1167566" cy="246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Socialização</a:t>
                </a:r>
                <a:endParaRPr lang="pt-BR" sz="1000" dirty="0"/>
              </a:p>
            </p:txBody>
          </p:sp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49483D9C-DDB6-4CE6-83C4-6FCFC3E07A76}"/>
                  </a:ext>
                </a:extLst>
              </p:cNvPr>
              <p:cNvSpPr/>
              <p:nvPr/>
            </p:nvSpPr>
            <p:spPr>
              <a:xfrm>
                <a:off x="9225851" y="3117067"/>
                <a:ext cx="365824" cy="1008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971912F5-903B-4C35-AE06-32DAEEA8D836}"/>
                  </a:ext>
                </a:extLst>
              </p:cNvPr>
              <p:cNvSpPr/>
              <p:nvPr/>
            </p:nvSpPr>
            <p:spPr>
              <a:xfrm>
                <a:off x="9219130" y="2792358"/>
                <a:ext cx="148048" cy="1008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BC0DA86-EACC-4C0E-9CA1-9778E805B6E7}"/>
                </a:ext>
              </a:extLst>
            </p:cNvPr>
            <p:cNvSpPr/>
            <p:nvPr/>
          </p:nvSpPr>
          <p:spPr>
            <a:xfrm>
              <a:off x="9240237" y="3449098"/>
              <a:ext cx="2498539" cy="1001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F99D4AE-497D-4294-BF83-4800536D5740}"/>
                </a:ext>
              </a:extLst>
            </p:cNvPr>
            <p:cNvSpPr txBox="1"/>
            <p:nvPr/>
          </p:nvSpPr>
          <p:spPr>
            <a:xfrm>
              <a:off x="9134193" y="3233383"/>
              <a:ext cx="20767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Facilidade de fazer novas amizades</a:t>
              </a:r>
              <a:endParaRPr lang="pt-BR" sz="1000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2FD79728-3E60-4A72-838A-383436362D5C}"/>
                </a:ext>
              </a:extLst>
            </p:cNvPr>
            <p:cNvSpPr/>
            <p:nvPr/>
          </p:nvSpPr>
          <p:spPr>
            <a:xfrm>
              <a:off x="9240619" y="3449473"/>
              <a:ext cx="72000" cy="100800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8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610A08-0359-4F98-8581-1A3882DB3622}"/>
              </a:ext>
            </a:extLst>
          </p:cNvPr>
          <p:cNvSpPr/>
          <p:nvPr/>
        </p:nvSpPr>
        <p:spPr>
          <a:xfrm>
            <a:off x="0" y="0"/>
            <a:ext cx="12192000" cy="1242874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Oliver Noah Pietro Novaes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06E56C-0753-48AB-9485-10A839CA8EBF}"/>
              </a:ext>
            </a:extLst>
          </p:cNvPr>
          <p:cNvSpPr/>
          <p:nvPr/>
        </p:nvSpPr>
        <p:spPr>
          <a:xfrm>
            <a:off x="0" y="1242874"/>
            <a:ext cx="12192000" cy="5615126"/>
          </a:xfrm>
          <a:prstGeom prst="rect">
            <a:avLst/>
          </a:prstGeom>
          <a:noFill/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A9DC9C-6A3A-4BD5-846E-1294D6CBB6DA}"/>
              </a:ext>
            </a:extLst>
          </p:cNvPr>
          <p:cNvSpPr txBox="1"/>
          <p:nvPr/>
        </p:nvSpPr>
        <p:spPr>
          <a:xfrm>
            <a:off x="180464" y="4307743"/>
            <a:ext cx="237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Idade: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16 anos.</a:t>
            </a:r>
          </a:p>
          <a:p>
            <a:pPr algn="l"/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Família: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Pai, mãe, irmã, etc.</a:t>
            </a:r>
            <a:b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</a:br>
            <a:r>
              <a:rPr lang="pt-BR" sz="1200" b="1" i="0" dirty="0">
                <a:solidFill>
                  <a:srgbClr val="1AB9D3"/>
                </a:solidFill>
                <a:effectLst/>
                <a:latin typeface="Proxima-Light"/>
              </a:rPr>
              <a:t>Local: </a:t>
            </a:r>
            <a:r>
              <a:rPr lang="pt-BR" sz="1200" b="0" i="0" dirty="0">
                <a:solidFill>
                  <a:srgbClr val="1AB9D3"/>
                </a:solidFill>
                <a:effectLst/>
                <a:latin typeface="Proxima-Light"/>
              </a:rPr>
              <a:t>Betim, MG</a:t>
            </a:r>
            <a:endParaRPr lang="pt-BR" sz="1200" i="0" dirty="0">
              <a:solidFill>
                <a:srgbClr val="1AB9D3"/>
              </a:solidFill>
              <a:effectLst/>
              <a:latin typeface="Proxima-Ligh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2F5540-45A3-4643-90BD-6B681D027FCD}"/>
              </a:ext>
            </a:extLst>
          </p:cNvPr>
          <p:cNvSpPr/>
          <p:nvPr/>
        </p:nvSpPr>
        <p:spPr>
          <a:xfrm>
            <a:off x="218958" y="3390779"/>
            <a:ext cx="2325844" cy="712278"/>
          </a:xfrm>
          <a:prstGeom prst="rect">
            <a:avLst/>
          </a:prstGeom>
          <a:solidFill>
            <a:srgbClr val="1AB9D3"/>
          </a:solidFill>
          <a:ln>
            <a:solidFill>
              <a:srgbClr val="1AB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“O autismo é parte deste mundo, não um mundo a parte.” </a:t>
            </a:r>
          </a:p>
          <a:p>
            <a:pPr algn="ctr"/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Educando </a:t>
            </a:r>
            <a:r>
              <a:rPr lang="pt-BR" sz="1100" i="1" dirty="0" err="1">
                <a:solidFill>
                  <a:srgbClr val="FFFFFF"/>
                </a:solidFill>
                <a:effectLst/>
                <a:latin typeface="Proxima-Light"/>
              </a:rPr>
              <a:t>en</a:t>
            </a:r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 </a:t>
            </a:r>
            <a:r>
              <a:rPr lang="pt-BR" sz="1100" i="1" dirty="0" err="1">
                <a:solidFill>
                  <a:srgbClr val="FFFFFF"/>
                </a:solidFill>
                <a:effectLst/>
                <a:latin typeface="Proxima-Light"/>
              </a:rPr>
              <a:t>la</a:t>
            </a:r>
            <a:r>
              <a:rPr lang="pt-BR" sz="1100" i="1" dirty="0">
                <a:solidFill>
                  <a:srgbClr val="FFFFFF"/>
                </a:solidFill>
                <a:effectLst/>
                <a:latin typeface="Proxima-Light"/>
              </a:rPr>
              <a:t> vida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2C2A241-8B72-4E6A-A43D-D613BDB54FE5}"/>
              </a:ext>
            </a:extLst>
          </p:cNvPr>
          <p:cNvSpPr txBox="1"/>
          <p:nvPr/>
        </p:nvSpPr>
        <p:spPr>
          <a:xfrm>
            <a:off x="2970779" y="3129078"/>
            <a:ext cx="56142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Frustrações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conseguir expressar as minhas emoções;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Dificuldade na interação social; 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Não conseguir ser tocado;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1C92763A-A765-425D-A698-32A710D43D79}"/>
              </a:ext>
            </a:extLst>
          </p:cNvPr>
          <p:cNvSpPr/>
          <p:nvPr/>
        </p:nvSpPr>
        <p:spPr>
          <a:xfrm>
            <a:off x="2951763" y="4924425"/>
            <a:ext cx="5445391" cy="1483009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Perfil</a:t>
            </a:r>
          </a:p>
          <a:p>
            <a:endParaRPr lang="pt-BR" sz="8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r>
              <a:rPr lang="pt-BR" sz="11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Eu me chamo Oliver tenho Síndrome de Asperger, gosto de seguir horários, g</a:t>
            </a:r>
            <a:r>
              <a:rPr lang="pt-BR" sz="1100" b="0" i="0" dirty="0">
                <a:solidFill>
                  <a:schemeClr val="bg2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osto de locomotivas por suas formas geométricas, não gosto de ir em festas, contatos físicos me incomodam. Roupas justas me encomendam. Filmes de ficção cientifica, vídeo games chama a minha atenção. Ter uma interação social com as pessoas dificulta muito, algumas pessoas não entendem o meu jeito de lhe dar com as coisas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08E6A17-B93D-467A-9A2C-0277E0A2EA79}"/>
              </a:ext>
            </a:extLst>
          </p:cNvPr>
          <p:cNvSpPr txBox="1"/>
          <p:nvPr/>
        </p:nvSpPr>
        <p:spPr>
          <a:xfrm>
            <a:off x="3009797" y="1658913"/>
            <a:ext cx="56142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1AB9D3"/>
                </a:solidFill>
                <a:effectLst/>
                <a:cs typeface="Arial" panose="020B0604020202020204" pitchFamily="34" charset="0"/>
              </a:rPr>
              <a:t>Objetivos</a:t>
            </a:r>
          </a:p>
          <a:p>
            <a:endParaRPr lang="pt-BR" sz="600" b="0" i="0" dirty="0">
              <a:solidFill>
                <a:srgbClr val="1AB9D3"/>
              </a:solidFill>
              <a:effectLst/>
              <a:cs typeface="Arial" panose="020B0604020202020204" pitchFamily="34" charset="0"/>
            </a:endParaRP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Faculdade de física;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Ir em um show;</a:t>
            </a:r>
          </a:p>
          <a:p>
            <a:pPr marL="171450" indent="-171450">
              <a:buClr>
                <a:srgbClr val="1AB9D3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Compreender a ironia;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697D828-F79F-4292-888D-EB4D817E35E9}"/>
              </a:ext>
            </a:extLst>
          </p:cNvPr>
          <p:cNvGrpSpPr/>
          <p:nvPr/>
        </p:nvGrpSpPr>
        <p:grpSpPr>
          <a:xfrm>
            <a:off x="9182203" y="1658913"/>
            <a:ext cx="2439414" cy="1505656"/>
            <a:chOff x="9105543" y="3349523"/>
            <a:chExt cx="2439414" cy="1505656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DB22274-3A87-4441-9DE1-E6F60C7F3988}"/>
                </a:ext>
              </a:extLst>
            </p:cNvPr>
            <p:cNvGrpSpPr/>
            <p:nvPr/>
          </p:nvGrpSpPr>
          <p:grpSpPr>
            <a:xfrm>
              <a:off x="9112028" y="3349523"/>
              <a:ext cx="2432929" cy="1210559"/>
              <a:chOff x="-11667" y="5205424"/>
              <a:chExt cx="2432929" cy="1210559"/>
            </a:xfrm>
          </p:grpSpPr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9F97D79-17BF-4EBA-BC0D-0A30AA840E46}"/>
                  </a:ext>
                </a:extLst>
              </p:cNvPr>
              <p:cNvSpPr txBox="1"/>
              <p:nvPr/>
            </p:nvSpPr>
            <p:spPr>
              <a:xfrm>
                <a:off x="-1" y="5205424"/>
                <a:ext cx="2325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600" b="0" i="0" dirty="0">
                    <a:solidFill>
                      <a:srgbClr val="1AB9D3"/>
                    </a:solidFill>
                    <a:effectLst/>
                    <a:cs typeface="Arial" panose="020B0604020202020204" pitchFamily="34" charset="0"/>
                  </a:rPr>
                  <a:t>Hobbies</a:t>
                </a:r>
                <a:endParaRPr lang="pt-BR" sz="1100" dirty="0">
                  <a:solidFill>
                    <a:srgbClr val="1AB9D3"/>
                  </a:solidFill>
                </a:endParaRPr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0675B9C8-C64F-4F41-91D0-E79CD6BC7F00}"/>
                  </a:ext>
                </a:extLst>
              </p:cNvPr>
              <p:cNvGrpSpPr/>
              <p:nvPr/>
            </p:nvGrpSpPr>
            <p:grpSpPr>
              <a:xfrm>
                <a:off x="-7251" y="5533921"/>
                <a:ext cx="2428513" cy="290596"/>
                <a:chOff x="-7251" y="5533921"/>
                <a:chExt cx="2428513" cy="290596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BAB08CC3-CCC1-48DE-B07C-EFE47E3C62A4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66964E06-C768-409E-B3C2-7D2E2B4505D0}"/>
                    </a:ext>
                  </a:extLst>
                </p:cNvPr>
                <p:cNvSpPr/>
                <p:nvPr/>
              </p:nvSpPr>
              <p:spPr>
                <a:xfrm>
                  <a:off x="95435" y="5738334"/>
                  <a:ext cx="1635266" cy="8549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B1AD0CD0-370F-40EA-A1FB-7F962C1EC1E1}"/>
                    </a:ext>
                  </a:extLst>
                </p:cNvPr>
                <p:cNvSpPr txBox="1"/>
                <p:nvPr/>
              </p:nvSpPr>
              <p:spPr>
                <a:xfrm>
                  <a:off x="-7251" y="5533921"/>
                  <a:ext cx="1278365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Jogar</a:t>
                  </a:r>
                  <a:endParaRPr lang="pt-BR" sz="1000" dirty="0"/>
                </a:p>
              </p:txBody>
            </p:sp>
          </p:grp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6679E7C0-E912-4EB2-97CF-0F795C46E18E}"/>
                  </a:ext>
                </a:extLst>
              </p:cNvPr>
              <p:cNvGrpSpPr/>
              <p:nvPr/>
            </p:nvGrpSpPr>
            <p:grpSpPr>
              <a:xfrm>
                <a:off x="2328" y="5838198"/>
                <a:ext cx="2410545" cy="281285"/>
                <a:chOff x="2328" y="5838198"/>
                <a:chExt cx="2410545" cy="281285"/>
              </a:xfrm>
            </p:grpSpPr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3B5EA5DC-B0A8-49C2-8924-1C13A4C69D77}"/>
                    </a:ext>
                  </a:extLst>
                </p:cNvPr>
                <p:cNvSpPr txBox="1"/>
                <p:nvPr/>
              </p:nvSpPr>
              <p:spPr>
                <a:xfrm>
                  <a:off x="2328" y="5838198"/>
                  <a:ext cx="232349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Leitura</a:t>
                  </a:r>
                  <a:endParaRPr lang="pt-BR" sz="1000" dirty="0"/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86A2182B-846E-43ED-BE80-83A3AAD1345E}"/>
                    </a:ext>
                  </a:extLst>
                </p:cNvPr>
                <p:cNvSpPr/>
                <p:nvPr/>
              </p:nvSpPr>
              <p:spPr>
                <a:xfrm>
                  <a:off x="87047" y="6029737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BA0F1631-C849-4B21-BDE1-73D9676A7575}"/>
                    </a:ext>
                  </a:extLst>
                </p:cNvPr>
                <p:cNvSpPr/>
                <p:nvPr/>
              </p:nvSpPr>
              <p:spPr>
                <a:xfrm>
                  <a:off x="87046" y="6032404"/>
                  <a:ext cx="1031402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123F9066-6D6B-4294-BA05-4090DE40BDB6}"/>
                  </a:ext>
                </a:extLst>
              </p:cNvPr>
              <p:cNvGrpSpPr/>
              <p:nvPr/>
            </p:nvGrpSpPr>
            <p:grpSpPr>
              <a:xfrm>
                <a:off x="-11667" y="6132868"/>
                <a:ext cx="2424540" cy="283115"/>
                <a:chOff x="-11667" y="6132868"/>
                <a:chExt cx="2424540" cy="283115"/>
              </a:xfrm>
            </p:grpSpPr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id="{78BFE889-39DA-444F-AE3F-D59DE548292E}"/>
                    </a:ext>
                  </a:extLst>
                </p:cNvPr>
                <p:cNvSpPr/>
                <p:nvPr/>
              </p:nvSpPr>
              <p:spPr>
                <a:xfrm>
                  <a:off x="87047" y="6326237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id="{55F054B2-18B2-4DB8-B394-02075697D29D}"/>
                    </a:ext>
                  </a:extLst>
                </p:cNvPr>
                <p:cNvSpPr/>
                <p:nvPr/>
              </p:nvSpPr>
              <p:spPr>
                <a:xfrm>
                  <a:off x="87045" y="6328949"/>
                  <a:ext cx="1231428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41D7B51C-E90A-4EDB-B19C-73424BAE862F}"/>
                    </a:ext>
                  </a:extLst>
                </p:cNvPr>
                <p:cNvSpPr txBox="1"/>
                <p:nvPr/>
              </p:nvSpPr>
              <p:spPr>
                <a:xfrm>
                  <a:off x="-11667" y="6132868"/>
                  <a:ext cx="160398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dirty="0"/>
                    <a:t>Filmes de ficção cientifica</a:t>
                  </a:r>
                </a:p>
              </p:txBody>
            </p:sp>
          </p:grpSp>
        </p:grp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1515A2D1-E46D-472E-8BA0-D1372674B1D5}"/>
                </a:ext>
              </a:extLst>
            </p:cNvPr>
            <p:cNvSpPr/>
            <p:nvPr/>
          </p:nvSpPr>
          <p:spPr>
            <a:xfrm>
              <a:off x="9204257" y="4765433"/>
              <a:ext cx="2325826" cy="89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1B31EC06-9B57-47D3-98A3-81E73CE5B4B5}"/>
                </a:ext>
              </a:extLst>
            </p:cNvPr>
            <p:cNvSpPr txBox="1"/>
            <p:nvPr/>
          </p:nvSpPr>
          <p:spPr>
            <a:xfrm>
              <a:off x="9105543" y="4572064"/>
              <a:ext cx="184885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Correr atrás dos passarinhos</a:t>
              </a:r>
              <a:endParaRPr lang="pt-BR" sz="1000" dirty="0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414919DF-454C-4FBD-B9D6-B8ED235FA216}"/>
                </a:ext>
              </a:extLst>
            </p:cNvPr>
            <p:cNvSpPr/>
            <p:nvPr/>
          </p:nvSpPr>
          <p:spPr>
            <a:xfrm>
              <a:off x="9204257" y="4766881"/>
              <a:ext cx="2000163" cy="88298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78A76D0-F7B6-4FEB-A776-44D09C521677}"/>
              </a:ext>
            </a:extLst>
          </p:cNvPr>
          <p:cNvGrpSpPr/>
          <p:nvPr/>
        </p:nvGrpSpPr>
        <p:grpSpPr>
          <a:xfrm>
            <a:off x="180464" y="5067336"/>
            <a:ext cx="2131496" cy="1391205"/>
            <a:chOff x="152308" y="5338889"/>
            <a:chExt cx="2131496" cy="139120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FE6A937-850F-4B32-B356-04C4C6DC3C4B}"/>
                </a:ext>
              </a:extLst>
            </p:cNvPr>
            <p:cNvSpPr txBox="1"/>
            <p:nvPr/>
          </p:nvSpPr>
          <p:spPr>
            <a:xfrm>
              <a:off x="175512" y="5338889"/>
              <a:ext cx="2025187" cy="32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1AB9D3"/>
                  </a:solidFill>
                  <a:effectLst/>
                  <a:cs typeface="Arial" panose="020B0604020202020204" pitchFamily="34" charset="0"/>
                </a:rPr>
                <a:t>Personalidade</a:t>
              </a:r>
              <a:endParaRPr lang="pt-BR" sz="1100" dirty="0">
                <a:solidFill>
                  <a:srgbClr val="1AB9D3"/>
                </a:solidFill>
              </a:endParaRP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F2148B7-A788-447C-8A56-D4809F6E5CE0}"/>
                </a:ext>
              </a:extLst>
            </p:cNvPr>
            <p:cNvGrpSpPr/>
            <p:nvPr/>
          </p:nvGrpSpPr>
          <p:grpSpPr>
            <a:xfrm>
              <a:off x="152308" y="5654361"/>
              <a:ext cx="2131496" cy="1075733"/>
              <a:chOff x="152308" y="5654361"/>
              <a:chExt cx="2131496" cy="1075733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DCBA26D2-9CD8-41FA-BD41-8FBF9EA9E03B}"/>
                  </a:ext>
                </a:extLst>
              </p:cNvPr>
              <p:cNvGrpSpPr/>
              <p:nvPr/>
            </p:nvGrpSpPr>
            <p:grpSpPr>
              <a:xfrm>
                <a:off x="169200" y="5654361"/>
                <a:ext cx="2114604" cy="279074"/>
                <a:chOff x="-7250" y="5533921"/>
                <a:chExt cx="2428512" cy="290596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FE87DF41-6A05-4B56-B246-A31B2C3FFF61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C285A9DC-1971-44F4-B915-2DCC4D01631E}"/>
                    </a:ext>
                  </a:extLst>
                </p:cNvPr>
                <p:cNvSpPr/>
                <p:nvPr/>
              </p:nvSpPr>
              <p:spPr>
                <a:xfrm>
                  <a:off x="95436" y="5734580"/>
                  <a:ext cx="193672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D8D3FA0C-6F23-4786-BF95-9E68AE771987}"/>
                    </a:ext>
                  </a:extLst>
                </p:cNvPr>
                <p:cNvSpPr txBox="1"/>
                <p:nvPr/>
              </p:nvSpPr>
              <p:spPr>
                <a:xfrm>
                  <a:off x="-7250" y="5533921"/>
                  <a:ext cx="1271446" cy="256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Interação social</a:t>
                  </a:r>
                  <a:endParaRPr lang="pt-BR" sz="1000" dirty="0"/>
                </a:p>
              </p:txBody>
            </p:sp>
          </p:grp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F8B901BD-C5E7-431C-877E-2342D75A8E15}"/>
                  </a:ext>
                </a:extLst>
              </p:cNvPr>
              <p:cNvGrpSpPr/>
              <p:nvPr/>
            </p:nvGrpSpPr>
            <p:grpSpPr>
              <a:xfrm>
                <a:off x="158495" y="5926656"/>
                <a:ext cx="2118004" cy="272525"/>
                <a:chOff x="158495" y="5926656"/>
                <a:chExt cx="2118004" cy="272525"/>
              </a:xfrm>
            </p:grpSpPr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D72C8E4C-E812-4041-8E15-1A68D434AADB}"/>
                    </a:ext>
                  </a:extLst>
                </p:cNvPr>
                <p:cNvSpPr txBox="1"/>
                <p:nvPr/>
              </p:nvSpPr>
              <p:spPr>
                <a:xfrm>
                  <a:off x="158495" y="5926656"/>
                  <a:ext cx="999875" cy="2462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Comunicação</a:t>
                  </a:r>
                  <a:endParaRPr lang="pt-BR" sz="1000" dirty="0"/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7780CA77-2372-48D3-AFED-2BC650C03E9E}"/>
                    </a:ext>
                  </a:extLst>
                </p:cNvPr>
                <p:cNvSpPr/>
                <p:nvPr/>
              </p:nvSpPr>
              <p:spPr>
                <a:xfrm>
                  <a:off x="251308" y="6112993"/>
                  <a:ext cx="2025191" cy="8618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62A639C1-D21F-4786-942B-EFC001C1A628}"/>
                    </a:ext>
                  </a:extLst>
                </p:cNvPr>
                <p:cNvSpPr/>
                <p:nvPr/>
              </p:nvSpPr>
              <p:spPr>
                <a:xfrm>
                  <a:off x="247184" y="6116099"/>
                  <a:ext cx="228206" cy="8106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C1D22320-91F0-4071-A490-45AB66F90D70}"/>
                  </a:ext>
                </a:extLst>
              </p:cNvPr>
              <p:cNvSpPr/>
              <p:nvPr/>
            </p:nvSpPr>
            <p:spPr>
              <a:xfrm>
                <a:off x="251308" y="6388383"/>
                <a:ext cx="2025191" cy="861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7A0848E-D8D1-4907-8F46-BE0B21BBBCD6}"/>
                  </a:ext>
                </a:extLst>
              </p:cNvPr>
              <p:cNvSpPr/>
              <p:nvPr/>
            </p:nvSpPr>
            <p:spPr>
              <a:xfrm>
                <a:off x="247183" y="6388020"/>
                <a:ext cx="1938809" cy="864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87BA385-1E17-4E99-9D75-1C657E2FCBC1}"/>
                  </a:ext>
                </a:extLst>
              </p:cNvPr>
              <p:cNvSpPr txBox="1"/>
              <p:nvPr/>
            </p:nvSpPr>
            <p:spPr>
              <a:xfrm>
                <a:off x="156433" y="6193685"/>
                <a:ext cx="9330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Introvertido</a:t>
                </a:r>
                <a:endParaRPr lang="pt-BR" sz="1000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99A9BAAC-6FFE-4F7A-AE5A-F085CAFF4A77}"/>
                  </a:ext>
                </a:extLst>
              </p:cNvPr>
              <p:cNvSpPr/>
              <p:nvPr/>
            </p:nvSpPr>
            <p:spPr>
              <a:xfrm>
                <a:off x="247184" y="6643907"/>
                <a:ext cx="2025191" cy="861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D397FEB-4543-4691-9521-872152C89E8F}"/>
                  </a:ext>
                </a:extLst>
              </p:cNvPr>
              <p:cNvSpPr/>
              <p:nvPr/>
            </p:nvSpPr>
            <p:spPr>
              <a:xfrm>
                <a:off x="247183" y="6643544"/>
                <a:ext cx="1191092" cy="86400"/>
              </a:xfrm>
              <a:prstGeom prst="rect">
                <a:avLst/>
              </a:prstGeom>
              <a:solidFill>
                <a:srgbClr val="1AB9D3"/>
              </a:solidFill>
              <a:ln>
                <a:solidFill>
                  <a:srgbClr val="1AB9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AE8E9535-E834-42DC-83CA-998695F6B3F9}"/>
                  </a:ext>
                </a:extLst>
              </p:cNvPr>
              <p:cNvSpPr txBox="1"/>
              <p:nvPr/>
            </p:nvSpPr>
            <p:spPr>
              <a:xfrm>
                <a:off x="152308" y="6449209"/>
                <a:ext cx="17574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000" b="0" i="0" dirty="0">
                    <a:solidFill>
                      <a:srgbClr val="052B3E"/>
                    </a:solidFill>
                    <a:effectLst/>
                    <a:latin typeface="Proxima-Light"/>
                  </a:rPr>
                  <a:t>Comportamento repetitivo</a:t>
                </a:r>
                <a:endParaRPr lang="pt-BR" sz="1000" dirty="0"/>
              </a:p>
            </p:txBody>
          </p:sp>
        </p:grpSp>
      </p:grpSp>
      <p:pic>
        <p:nvPicPr>
          <p:cNvPr id="71" name="Imagem 70">
            <a:extLst>
              <a:ext uri="{FF2B5EF4-FFF2-40B4-BE49-F238E27FC236}">
                <a16:creationId xmlns:a16="http://schemas.microsoft.com/office/drawing/2014/main" id="{10EB86D8-AA35-491E-A17E-93743E205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" y="1468670"/>
            <a:ext cx="1799389" cy="1738881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D936381A-BBEB-43D4-916F-2CB5E10C049B}"/>
              </a:ext>
            </a:extLst>
          </p:cNvPr>
          <p:cNvGrpSpPr/>
          <p:nvPr/>
        </p:nvGrpSpPr>
        <p:grpSpPr>
          <a:xfrm>
            <a:off x="9112029" y="3508387"/>
            <a:ext cx="2439413" cy="1434212"/>
            <a:chOff x="9105544" y="3349523"/>
            <a:chExt cx="2439413" cy="1434212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49C87F6-293C-46A6-AC4E-82354E3BA977}"/>
                </a:ext>
              </a:extLst>
            </p:cNvPr>
            <p:cNvGrpSpPr/>
            <p:nvPr/>
          </p:nvGrpSpPr>
          <p:grpSpPr>
            <a:xfrm>
              <a:off x="9112029" y="3349523"/>
              <a:ext cx="2432928" cy="1167692"/>
              <a:chOff x="-11666" y="5205424"/>
              <a:chExt cx="2432928" cy="1167692"/>
            </a:xfrm>
          </p:grpSpPr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DEC7164-8E7A-40FE-86B8-8FAB7F8D5FD7}"/>
                  </a:ext>
                </a:extLst>
              </p:cNvPr>
              <p:cNvSpPr txBox="1"/>
              <p:nvPr/>
            </p:nvSpPr>
            <p:spPr>
              <a:xfrm>
                <a:off x="-1" y="5205424"/>
                <a:ext cx="2325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600" b="0" i="0" dirty="0">
                    <a:solidFill>
                      <a:srgbClr val="1AB9D3"/>
                    </a:solidFill>
                    <a:effectLst/>
                    <a:cs typeface="Arial" panose="020B0604020202020204" pitchFamily="34" charset="0"/>
                  </a:rPr>
                  <a:t>Nível de conhecimento</a:t>
                </a:r>
                <a:endParaRPr lang="pt-BR" sz="1100" dirty="0">
                  <a:solidFill>
                    <a:srgbClr val="1AB9D3"/>
                  </a:solidFill>
                </a:endParaRPr>
              </a:p>
            </p:txBody>
          </p: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05D11F68-49C3-47A3-A49B-FDDDD403C8F9}"/>
                  </a:ext>
                </a:extLst>
              </p:cNvPr>
              <p:cNvGrpSpPr/>
              <p:nvPr/>
            </p:nvGrpSpPr>
            <p:grpSpPr>
              <a:xfrm>
                <a:off x="-7250" y="5533921"/>
                <a:ext cx="2428512" cy="290596"/>
                <a:chOff x="-7250" y="5533921"/>
                <a:chExt cx="2428512" cy="290596"/>
              </a:xfrm>
            </p:grpSpPr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id="{F2F4F3F8-FE81-4CA3-B054-5B8946141F38}"/>
                    </a:ext>
                  </a:extLst>
                </p:cNvPr>
                <p:cNvSpPr/>
                <p:nvPr/>
              </p:nvSpPr>
              <p:spPr>
                <a:xfrm>
                  <a:off x="95436" y="5734771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2EB8D933-94ED-4BD6-AD2F-7536E727034E}"/>
                    </a:ext>
                  </a:extLst>
                </p:cNvPr>
                <p:cNvSpPr/>
                <p:nvPr/>
              </p:nvSpPr>
              <p:spPr>
                <a:xfrm>
                  <a:off x="95435" y="5738334"/>
                  <a:ext cx="894698" cy="85494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127DFE6B-9AC7-4D0E-BBA2-C970166F2110}"/>
                    </a:ext>
                  </a:extLst>
                </p:cNvPr>
                <p:cNvSpPr txBox="1"/>
                <p:nvPr/>
              </p:nvSpPr>
              <p:spPr>
                <a:xfrm>
                  <a:off x="-7250" y="5533921"/>
                  <a:ext cx="83889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Portugu</a:t>
                  </a:r>
                  <a:r>
                    <a:rPr lang="pt-BR" sz="1000" dirty="0">
                      <a:solidFill>
                        <a:srgbClr val="052B3E"/>
                      </a:solidFill>
                      <a:latin typeface="Proxima-Light"/>
                    </a:rPr>
                    <a:t>ês</a:t>
                  </a:r>
                  <a:endParaRPr lang="pt-BR" sz="1000" dirty="0"/>
                </a:p>
              </p:txBody>
            </p:sp>
          </p:grpSp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17D772F1-90BD-4242-9413-B83DCDAB2EF7}"/>
                  </a:ext>
                </a:extLst>
              </p:cNvPr>
              <p:cNvGrpSpPr/>
              <p:nvPr/>
            </p:nvGrpSpPr>
            <p:grpSpPr>
              <a:xfrm>
                <a:off x="2328" y="5800094"/>
                <a:ext cx="2410545" cy="281285"/>
                <a:chOff x="2328" y="5800094"/>
                <a:chExt cx="2410545" cy="281285"/>
              </a:xfrm>
            </p:grpSpPr>
            <p:sp>
              <p:nvSpPr>
                <p:cNvPr id="87" name="CaixaDeTexto 86">
                  <a:extLst>
                    <a:ext uri="{FF2B5EF4-FFF2-40B4-BE49-F238E27FC236}">
                      <a16:creationId xmlns:a16="http://schemas.microsoft.com/office/drawing/2014/main" id="{4D0603B0-7008-4670-89E8-8DB3E5A228FE}"/>
                    </a:ext>
                  </a:extLst>
                </p:cNvPr>
                <p:cNvSpPr txBox="1"/>
                <p:nvPr/>
              </p:nvSpPr>
              <p:spPr>
                <a:xfrm>
                  <a:off x="2328" y="5800094"/>
                  <a:ext cx="94904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Matemática</a:t>
                  </a:r>
                  <a:endParaRPr lang="pt-BR" sz="1000" dirty="0"/>
                </a:p>
              </p:txBody>
            </p:sp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84F447CA-99A0-42D9-9DB6-6B3AEC3DB954}"/>
                    </a:ext>
                  </a:extLst>
                </p:cNvPr>
                <p:cNvSpPr/>
                <p:nvPr/>
              </p:nvSpPr>
              <p:spPr>
                <a:xfrm>
                  <a:off x="87047" y="5991633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D0C160DE-E3A9-407D-825D-416E02DFF5E6}"/>
                    </a:ext>
                  </a:extLst>
                </p:cNvPr>
                <p:cNvSpPr/>
                <p:nvPr/>
              </p:nvSpPr>
              <p:spPr>
                <a:xfrm>
                  <a:off x="87046" y="5994300"/>
                  <a:ext cx="2038943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74F44FE7-4B76-4AF9-A7D2-1A83D3CC5413}"/>
                  </a:ext>
                </a:extLst>
              </p:cNvPr>
              <p:cNvGrpSpPr/>
              <p:nvPr/>
            </p:nvGrpSpPr>
            <p:grpSpPr>
              <a:xfrm>
                <a:off x="-11666" y="6090001"/>
                <a:ext cx="2424539" cy="283115"/>
                <a:chOff x="-11666" y="6090001"/>
                <a:chExt cx="2424539" cy="283115"/>
              </a:xfrm>
            </p:grpSpPr>
            <p:sp>
              <p:nvSpPr>
                <p:cNvPr id="84" name="Retângulo 83">
                  <a:extLst>
                    <a:ext uri="{FF2B5EF4-FFF2-40B4-BE49-F238E27FC236}">
                      <a16:creationId xmlns:a16="http://schemas.microsoft.com/office/drawing/2014/main" id="{4076582F-80B7-48BE-B0DE-64A0B43DDD5D}"/>
                    </a:ext>
                  </a:extLst>
                </p:cNvPr>
                <p:cNvSpPr/>
                <p:nvPr/>
              </p:nvSpPr>
              <p:spPr>
                <a:xfrm>
                  <a:off x="87047" y="6283370"/>
                  <a:ext cx="2325826" cy="897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>
                  <a:extLst>
                    <a:ext uri="{FF2B5EF4-FFF2-40B4-BE49-F238E27FC236}">
                      <a16:creationId xmlns:a16="http://schemas.microsoft.com/office/drawing/2014/main" id="{53B35B88-15FA-488C-BC4D-B3667FF54518}"/>
                    </a:ext>
                  </a:extLst>
                </p:cNvPr>
                <p:cNvSpPr/>
                <p:nvPr/>
              </p:nvSpPr>
              <p:spPr>
                <a:xfrm>
                  <a:off x="87045" y="6286082"/>
                  <a:ext cx="512563" cy="84411"/>
                </a:xfrm>
                <a:prstGeom prst="rect">
                  <a:avLst/>
                </a:prstGeom>
                <a:solidFill>
                  <a:srgbClr val="1AB9D3"/>
                </a:solidFill>
                <a:ln>
                  <a:solidFill>
                    <a:srgbClr val="1AB9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6" name="CaixaDeTexto 85">
                  <a:extLst>
                    <a:ext uri="{FF2B5EF4-FFF2-40B4-BE49-F238E27FC236}">
                      <a16:creationId xmlns:a16="http://schemas.microsoft.com/office/drawing/2014/main" id="{1ED80F19-F676-48F3-A5FA-A316A6415E8F}"/>
                    </a:ext>
                  </a:extLst>
                </p:cNvPr>
                <p:cNvSpPr txBox="1"/>
                <p:nvPr/>
              </p:nvSpPr>
              <p:spPr>
                <a:xfrm>
                  <a:off x="-11666" y="6090001"/>
                  <a:ext cx="83889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000" b="0" i="0" dirty="0">
                      <a:solidFill>
                        <a:srgbClr val="052B3E"/>
                      </a:solidFill>
                      <a:effectLst/>
                      <a:latin typeface="Proxima-Light"/>
                    </a:rPr>
                    <a:t>Dicção</a:t>
                  </a:r>
                  <a:endParaRPr lang="pt-BR" sz="1000" dirty="0"/>
                </a:p>
              </p:txBody>
            </p:sp>
          </p:grpSp>
        </p:grp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64B90BD-3404-4751-ADCA-2E3311B96C13}"/>
                </a:ext>
              </a:extLst>
            </p:cNvPr>
            <p:cNvSpPr/>
            <p:nvPr/>
          </p:nvSpPr>
          <p:spPr>
            <a:xfrm>
              <a:off x="9204257" y="4693989"/>
              <a:ext cx="2325826" cy="897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317B3E9-543E-440D-8C5A-CA0421A1B13A}"/>
                </a:ext>
              </a:extLst>
            </p:cNvPr>
            <p:cNvSpPr txBox="1"/>
            <p:nvPr/>
          </p:nvSpPr>
          <p:spPr>
            <a:xfrm>
              <a:off x="9105544" y="4500620"/>
              <a:ext cx="83889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0" i="0" dirty="0">
                  <a:solidFill>
                    <a:srgbClr val="052B3E"/>
                  </a:solidFill>
                  <a:effectLst/>
                  <a:latin typeface="Proxima-Light"/>
                </a:rPr>
                <a:t>Ortografia</a:t>
              </a:r>
              <a:endParaRPr lang="pt-BR" sz="10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1BF3588-B059-4A41-9018-D477BBFBA3B1}"/>
                </a:ext>
              </a:extLst>
            </p:cNvPr>
            <p:cNvSpPr/>
            <p:nvPr/>
          </p:nvSpPr>
          <p:spPr>
            <a:xfrm>
              <a:off x="9204258" y="4695437"/>
              <a:ext cx="156436" cy="88298"/>
            </a:xfrm>
            <a:prstGeom prst="rect">
              <a:avLst/>
            </a:prstGeom>
            <a:solidFill>
              <a:srgbClr val="1AB9D3"/>
            </a:solidFill>
            <a:ln>
              <a:solidFill>
                <a:srgbClr val="1AB9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3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810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Proxima-Light</vt:lpstr>
      <vt:lpstr>Roboto</vt:lpstr>
      <vt:lpstr>Office Theme</vt:lpstr>
      <vt:lpstr>Apresentação do PowerPoint</vt:lpstr>
      <vt:lpstr>Personas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Geisislaine Lima</dc:creator>
  <cp:lastModifiedBy>Geisislaine Lima</cp:lastModifiedBy>
  <cp:revision>2</cp:revision>
  <dcterms:created xsi:type="dcterms:W3CDTF">2021-04-20T00:08:44Z</dcterms:created>
  <dcterms:modified xsi:type="dcterms:W3CDTF">2021-04-20T23:13:42Z</dcterms:modified>
</cp:coreProperties>
</file>