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E6EC7-3D2E-42CD-B309-0B441E8D0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8FDBEC-D57D-467A-92AD-C6E44B0C5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4A94D6-356F-4483-B536-27609F2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6FB953-5FDB-4282-B957-86D1037D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93CFD-F64B-40B3-957D-999192F0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63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7EACD-4AD3-46C1-9FFB-304649EF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4A5C66-1FA4-4CC2-B48D-B6EDEAC8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4B731-4FA2-4799-AA53-6031C732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82C61-7776-4818-B472-E64783EC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17078-2A80-4D6F-81EB-BDB04CF9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017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73EE9C-F28D-4EDF-BF10-0422A7EEC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55F652-487C-460C-8475-9A0C0BDA6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D26A5-2F16-4E72-9EF0-C8A63BD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CB238-836F-4340-959C-10FF25D7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04005-EED1-440E-B69E-46F0EA4D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076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16373-81EA-4865-92DF-5CDF175E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A4764-05D1-4E1D-8670-865259BE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9A68B-14CF-492C-B777-8A5EB65E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4F4E3-40DB-4BC2-AE7B-6CEDF71A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2E6A69-8E5A-491D-AF8E-BEB16916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68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CF81F-54C6-40F1-9419-997B30A8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BDE69-CBF2-4AA8-A123-1D8418FB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FC4ED-A62B-48FC-8367-86CFEB38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10E07-B07A-4417-81F1-B48622FA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8631A-8874-495C-ACD7-8A40B164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91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00938-0D7A-43C2-92EE-84D98D5B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56FC4A-0394-4047-A927-4DFC24BA6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6E8BD-9BD6-4E74-BAF1-9CE60855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A8D097-4426-467B-B995-64223D8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A26242-8214-44BC-A7F4-0444DC4F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5C2A0D-355F-4827-BAAD-4936E9AA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03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5542B-3085-4064-9F38-9D7E5D23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0E1D5-6FE5-4095-9EF8-235E485B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D29936-C845-46AD-9927-0569ECAB7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17905F-8041-4E8D-A76F-374AC8539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7A6624-72BF-40FD-9C18-CC4479BB7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DA5924-05BA-47DE-BEC5-96843674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C639DA-18A3-493A-B3B9-F17D67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B84E22-C104-4F8D-BA7A-491AA7FD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112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1688C-6C83-4A7B-B4C3-787121C9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7D9AA7-2408-4A19-BFFE-28230AFF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7B6BF-B9CB-4642-91DD-EDADE8EE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3D1A6-1FC1-4DEA-9FA6-94CA4C7F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83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85C93E-93B7-4196-B9C1-2B110C98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90E8CA-AAA7-4855-A196-94CEBC37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59FEF3-17D0-4E1E-A17C-B24132FE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268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87ED2-A49F-4CAC-B686-AC6387B2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8F614-6FD8-4364-A435-CAAC9CA0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3487E6-3B1A-449A-846F-EE5AB2CE9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BF694E-4158-4F2D-862D-D1B6713C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080971-A6B3-46D9-9707-146B0819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2CE256-C2BF-4458-ACE5-BD860A66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3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5C86B-1119-4AA4-9814-5310C236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AC0817-99C2-4D33-AFE2-2910C9CA4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91C2FE-14DF-4A68-B250-1FEE31FF3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6D3D61-0C0B-48E6-AB68-4780F5A1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A43D23-C99A-4849-A16B-DB772470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4DBA62-1B55-4393-B2E0-7DE29C4C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73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F9B2AE-D23D-4198-BC02-09E5D144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BC739C-AB12-469E-8B91-8FC1213DB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B6CD-14A9-49D1-816D-2CD0F4DC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CD72-1E6D-4922-AD2D-D7DB08F4F0C3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5F99F-83E3-4EBC-87A4-AF65B6E56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A7358-F114-44A0-B23B-464F949E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97D8-1BF5-40FB-94BF-798EB4835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072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anasani/Creative-Coding-MD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03E7-3AB2-4CFB-9D7C-AD67132F2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Creative Coding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1579C5-4110-43B5-BC6F-DF2D1078F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Made </a:t>
            </a:r>
            <a:r>
              <a:rPr lang="de-CH" dirty="0" err="1"/>
              <a:t>by</a:t>
            </a:r>
            <a:r>
              <a:rPr lang="de-CH" dirty="0"/>
              <a:t> Luan</a:t>
            </a:r>
          </a:p>
        </p:txBody>
      </p:sp>
    </p:spTree>
    <p:extLst>
      <p:ext uri="{BB962C8B-B14F-4D97-AF65-F5344CB8AC3E}">
        <p14:creationId xmlns:p14="http://schemas.microsoft.com/office/powerpoint/2010/main" val="340767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98F74-1016-49C9-95D7-396641E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Download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BA524-A145-42B3-AA44-E0DBD332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Githublink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https://github.com/Luanasani/Creative-Coding-MD.git</a:t>
            </a:r>
            <a:endParaRPr lang="de-CH" dirty="0"/>
          </a:p>
          <a:p>
            <a:r>
              <a:rPr lang="de-CH" dirty="0"/>
              <a:t>Projekt in Entwicklungsumgebung öffnen</a:t>
            </a:r>
          </a:p>
          <a:p>
            <a:pPr lvl="1"/>
            <a:r>
              <a:rPr lang="de-CH" dirty="0"/>
              <a:t>Live Server bei den </a:t>
            </a:r>
            <a:r>
              <a:rPr lang="de-CH" dirty="0" err="1"/>
              <a:t>Extensions</a:t>
            </a:r>
            <a:r>
              <a:rPr lang="de-CH" dirty="0"/>
              <a:t> installieren</a:t>
            </a:r>
          </a:p>
          <a:p>
            <a:pPr lvl="1"/>
            <a:r>
              <a:rPr lang="de-CH" dirty="0"/>
              <a:t>Live Server starten</a:t>
            </a:r>
          </a:p>
        </p:txBody>
      </p:sp>
    </p:spTree>
    <p:extLst>
      <p:ext uri="{BB962C8B-B14F-4D97-AF65-F5344CB8AC3E}">
        <p14:creationId xmlns:p14="http://schemas.microsoft.com/office/powerpoint/2010/main" val="31260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F5A9A-5E8B-4058-B75E-2117BEB2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VS Code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529E5-FF7A-453F-A9CD-6E60382E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endParaRPr lang="de-CH" sz="1000" dirty="0"/>
          </a:p>
          <a:p>
            <a:pPr marL="0" indent="0">
              <a:buNone/>
            </a:pPr>
            <a:r>
              <a:rPr lang="de-CH" sz="1000" dirty="0"/>
              <a:t>1/2.Projekt öffnen</a:t>
            </a:r>
          </a:p>
          <a:p>
            <a:pPr marL="0" indent="0">
              <a:buNone/>
            </a:pPr>
            <a:r>
              <a:rPr lang="de-CH" sz="1000" dirty="0"/>
              <a:t>3.Extension Live Server installieren</a:t>
            </a:r>
          </a:p>
          <a:p>
            <a:pPr marL="0" indent="0">
              <a:buNone/>
            </a:pPr>
            <a:r>
              <a:rPr lang="de-CH" sz="1000" dirty="0"/>
              <a:t>4.Live Server starten «Wird unten angezeigt wenn man es installiert hat»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6122CD-50F5-486D-A7F1-E1B39769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4" y="1690688"/>
            <a:ext cx="5766935" cy="36397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491CBD-74A5-4C88-80E0-02E81C0B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69" y="1626919"/>
            <a:ext cx="6487302" cy="406673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3A2128B-969F-4186-AE4D-6B9A3336AC08}"/>
              </a:ext>
            </a:extLst>
          </p:cNvPr>
          <p:cNvSpPr/>
          <p:nvPr/>
        </p:nvSpPr>
        <p:spPr>
          <a:xfrm>
            <a:off x="261256" y="1626919"/>
            <a:ext cx="301831" cy="243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FCC4038-CEBE-4919-B186-26093BFD2FF7}"/>
              </a:ext>
            </a:extLst>
          </p:cNvPr>
          <p:cNvSpPr/>
          <p:nvPr/>
        </p:nvSpPr>
        <p:spPr>
          <a:xfrm>
            <a:off x="354775" y="2192884"/>
            <a:ext cx="577438" cy="243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F84C5D-B845-40BB-B9F3-7A5A5D1F55BA}"/>
              </a:ext>
            </a:extLst>
          </p:cNvPr>
          <p:cNvSpPr/>
          <p:nvPr/>
        </p:nvSpPr>
        <p:spPr>
          <a:xfrm>
            <a:off x="5871575" y="2604654"/>
            <a:ext cx="374587" cy="243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B02C049-00B3-4BF4-BCD5-161C57EAF7A6}"/>
              </a:ext>
            </a:extLst>
          </p:cNvPr>
          <p:cNvSpPr/>
          <p:nvPr/>
        </p:nvSpPr>
        <p:spPr>
          <a:xfrm>
            <a:off x="4114800" y="5213268"/>
            <a:ext cx="575953" cy="117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572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5CF0-5723-4588-BBC3-B6DFD938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Meine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3AC7C-8340-494B-9E64-A2D8E086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636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Creative Coding</vt:lpstr>
      <vt:lpstr>Download</vt:lpstr>
      <vt:lpstr>VS Code </vt:lpstr>
      <vt:lpstr>Meine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Coding</dc:title>
  <dc:creator>bfo</dc:creator>
  <cp:lastModifiedBy>bfo</cp:lastModifiedBy>
  <cp:revision>3</cp:revision>
  <dcterms:created xsi:type="dcterms:W3CDTF">2024-06-11T06:59:22Z</dcterms:created>
  <dcterms:modified xsi:type="dcterms:W3CDTF">2024-06-11T07:15:35Z</dcterms:modified>
</cp:coreProperties>
</file>