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8/13/2020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Setup\Desktop\Manager Computer Images\Khách hàng\Tạo và sửa khách hàng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436" y="990600"/>
            <a:ext cx="2305050" cy="395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875405"/>
            <a:ext cx="2607310" cy="405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303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43000" y="1211580"/>
            <a:ext cx="6375400" cy="221742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143000" y="3429000"/>
            <a:ext cx="6375400" cy="174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442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Setup\Desktop\Manager Computer Images\Dịch vụ\Tạo và sửa dịch vụ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609600"/>
            <a:ext cx="2054860" cy="4018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609600"/>
            <a:ext cx="2923540" cy="401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043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6375400" cy="174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199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Setup\Desktop\Manager Computer Images\Phiếu phát sinh + Chi tiết phát sinh\Danh sách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114300"/>
            <a:ext cx="3848100" cy="6629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1694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47800" y="1828800"/>
            <a:ext cx="6094730" cy="186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872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Adjacency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</cp:revision>
  <dcterms:created xsi:type="dcterms:W3CDTF">2006-08-16T00:00:00Z</dcterms:created>
  <dcterms:modified xsi:type="dcterms:W3CDTF">2020-08-13T06:06:43Z</dcterms:modified>
</cp:coreProperties>
</file>