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1" r:id="rId5"/>
    <p:sldId id="260" r:id="rId6"/>
    <p:sldId id="258" r:id="rId7"/>
    <p:sldId id="262" r:id="rId8"/>
    <p:sldId id="259" r:id="rId9"/>
    <p:sldId id="263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9C8B5-B34B-4963-B2B8-A9527995FA9D}" v="25" dt="2024-12-18T19:28:23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 eliseu ferrazzo" userId="69bb020bc42e3808" providerId="LiveId" clId="{EE69C8B5-B34B-4963-B2B8-A9527995FA9D}"/>
    <pc:docChg chg="undo custSel addSld delSld modSld sldOrd">
      <pc:chgData name="Luan eliseu ferrazzo" userId="69bb020bc42e3808" providerId="LiveId" clId="{EE69C8B5-B34B-4963-B2B8-A9527995FA9D}" dt="2024-12-18T21:05:14.899" v="774"/>
      <pc:docMkLst>
        <pc:docMk/>
      </pc:docMkLst>
      <pc:sldChg chg="addSp delSp modSp mod setBg">
        <pc:chgData name="Luan eliseu ferrazzo" userId="69bb020bc42e3808" providerId="LiveId" clId="{EE69C8B5-B34B-4963-B2B8-A9527995FA9D}" dt="2024-12-17T00:33:10.332" v="313" actId="26606"/>
        <pc:sldMkLst>
          <pc:docMk/>
          <pc:sldMk cId="4268883609" sldId="256"/>
        </pc:sldMkLst>
        <pc:spChg chg="mo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" creationId="{4DEF35F7-607F-A5F3-6F37-04B18F064993}"/>
          </ac:spMkLst>
        </pc:spChg>
        <pc:spChg chg="mo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3" creationId="{167034B9-BA79-3FF8-1B87-1513EB4C4E22}"/>
          </ac:spMkLst>
        </pc:spChg>
        <pc:spChg chg="add del">
          <ac:chgData name="Luan eliseu ferrazzo" userId="69bb020bc42e3808" providerId="LiveId" clId="{EE69C8B5-B34B-4963-B2B8-A9527995FA9D}" dt="2024-12-17T00:32:12.842" v="311" actId="26606"/>
          <ac:spMkLst>
            <pc:docMk/>
            <pc:sldMk cId="4268883609" sldId="256"/>
            <ac:spMk id="8" creationId="{4D24BFD5-D814-402B-B6C4-EEF6AE14B0F2}"/>
          </ac:spMkLst>
        </pc:spChg>
        <pc:spChg chg="add del">
          <ac:chgData name="Luan eliseu ferrazzo" userId="69bb020bc42e3808" providerId="LiveId" clId="{EE69C8B5-B34B-4963-B2B8-A9527995FA9D}" dt="2024-12-17T00:32:12.842" v="311" actId="26606"/>
          <ac:spMkLst>
            <pc:docMk/>
            <pc:sldMk cId="4268883609" sldId="256"/>
            <ac:spMk id="10" creationId="{36FED7E8-9A97-475F-9FA4-113410D4433B}"/>
          </ac:spMkLst>
        </pc:spChg>
        <pc:spChg chg="add del">
          <ac:chgData name="Luan eliseu ferrazzo" userId="69bb020bc42e3808" providerId="LiveId" clId="{EE69C8B5-B34B-4963-B2B8-A9527995FA9D}" dt="2024-12-17T00:32:12.842" v="311" actId="26606"/>
          <ac:spMkLst>
            <pc:docMk/>
            <pc:sldMk cId="4268883609" sldId="256"/>
            <ac:spMk id="12" creationId="{2A39B854-4B6C-4F7F-A602-6F97770CED70}"/>
          </ac:spMkLst>
        </pc:spChg>
        <pc:spChg chg="add del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14" creationId="{1ACA2EA0-FFD3-42EC-9406-B595015ED96E}"/>
          </ac:spMkLst>
        </pc:spChg>
        <pc:spChg chg="add del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15" creationId="{D5288BCE-665C-472A-8C43-664BCFA31E43}"/>
          </ac:spMkLst>
        </pc:spChg>
        <pc:spChg chg="add del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16" creationId="{46C57131-53A7-4C1A-BEA8-25F06A06AD29}"/>
          </ac:spMkLst>
        </pc:spChg>
        <pc:spChg chg="ad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1" creationId="{BAD76F3E-3A97-486B-B402-44400A8B9173}"/>
          </ac:spMkLst>
        </pc:spChg>
        <pc:spChg chg="ad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3" creationId="{391F6B52-91F4-4AEB-B6DB-29FEBCF28C8B}"/>
          </ac:spMkLst>
        </pc:spChg>
        <pc:spChg chg="ad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5" creationId="{2CD6F061-7C53-44F4-9794-953DB70A451B}"/>
          </ac:spMkLst>
        </pc:spChg>
      </pc:sldChg>
      <pc:sldChg chg="modSp mod">
        <pc:chgData name="Luan eliseu ferrazzo" userId="69bb020bc42e3808" providerId="LiveId" clId="{EE69C8B5-B34B-4963-B2B8-A9527995FA9D}" dt="2024-12-17T00:45:08.334" v="440"/>
        <pc:sldMkLst>
          <pc:docMk/>
          <pc:sldMk cId="3371705994" sldId="257"/>
        </pc:sldMkLst>
        <pc:spChg chg="mod">
          <ac:chgData name="Luan eliseu ferrazzo" userId="69bb020bc42e3808" providerId="LiveId" clId="{EE69C8B5-B34B-4963-B2B8-A9527995FA9D}" dt="2024-12-17T00:45:08.334" v="440"/>
          <ac:spMkLst>
            <pc:docMk/>
            <pc:sldMk cId="3371705994" sldId="257"/>
            <ac:spMk id="2" creationId="{F2DEAC58-31B1-29B6-B8C9-305D4E81E423}"/>
          </ac:spMkLst>
        </pc:spChg>
        <pc:spChg chg="mod">
          <ac:chgData name="Luan eliseu ferrazzo" userId="69bb020bc42e3808" providerId="LiveId" clId="{EE69C8B5-B34B-4963-B2B8-A9527995FA9D}" dt="2024-12-17T00:05:04.410" v="24" actId="1076"/>
          <ac:spMkLst>
            <pc:docMk/>
            <pc:sldMk cId="3371705994" sldId="257"/>
            <ac:spMk id="3" creationId="{CA04B218-8252-59AF-232C-17C83AF910E4}"/>
          </ac:spMkLst>
        </pc:spChg>
      </pc:sldChg>
      <pc:sldChg chg="addSp delSp modSp mod">
        <pc:chgData name="Luan eliseu ferrazzo" userId="69bb020bc42e3808" providerId="LiveId" clId="{EE69C8B5-B34B-4963-B2B8-A9527995FA9D}" dt="2024-12-17T20:38:41.955" v="715" actId="1076"/>
        <pc:sldMkLst>
          <pc:docMk/>
          <pc:sldMk cId="4022710773" sldId="258"/>
        </pc:sldMkLst>
        <pc:spChg chg="mod">
          <ac:chgData name="Luan eliseu ferrazzo" userId="69bb020bc42e3808" providerId="LiveId" clId="{EE69C8B5-B34B-4963-B2B8-A9527995FA9D}" dt="2024-12-17T00:45:20.118" v="442"/>
          <ac:spMkLst>
            <pc:docMk/>
            <pc:sldMk cId="4022710773" sldId="258"/>
            <ac:spMk id="2" creationId="{6DB32292-C623-EEAB-F99A-1A318F82B6CE}"/>
          </ac:spMkLst>
        </pc:spChg>
        <pc:spChg chg="add mod">
          <ac:chgData name="Luan eliseu ferrazzo" userId="69bb020bc42e3808" providerId="LiveId" clId="{EE69C8B5-B34B-4963-B2B8-A9527995FA9D}" dt="2024-12-17T20:27:49.502" v="678" actId="1035"/>
          <ac:spMkLst>
            <pc:docMk/>
            <pc:sldMk cId="4022710773" sldId="258"/>
            <ac:spMk id="3" creationId="{0B858A44-4803-5B3E-D98F-0BEA9DC48CEB}"/>
          </ac:spMkLst>
        </pc:spChg>
        <pc:picChg chg="del">
          <ac:chgData name="Luan eliseu ferrazzo" userId="69bb020bc42e3808" providerId="LiveId" clId="{EE69C8B5-B34B-4963-B2B8-A9527995FA9D}" dt="2024-12-17T20:38:04.965" v="703" actId="478"/>
          <ac:picMkLst>
            <pc:docMk/>
            <pc:sldMk cId="4022710773" sldId="258"/>
            <ac:picMk id="5" creationId="{B35FA7AB-24C3-4CD2-8221-7A93394BBD11}"/>
          </ac:picMkLst>
        </pc:picChg>
        <pc:picChg chg="add del mod ord">
          <ac:chgData name="Luan eliseu ferrazzo" userId="69bb020bc42e3808" providerId="LiveId" clId="{EE69C8B5-B34B-4963-B2B8-A9527995FA9D}" dt="2024-12-17T20:38:41.955" v="715" actId="1076"/>
          <ac:picMkLst>
            <pc:docMk/>
            <pc:sldMk cId="4022710773" sldId="258"/>
            <ac:picMk id="6" creationId="{E7700CA5-1FF9-227E-B4F4-750C5B9E14E4}"/>
          </ac:picMkLst>
        </pc:picChg>
      </pc:sldChg>
      <pc:sldChg chg="addSp delSp modSp mod">
        <pc:chgData name="Luan eliseu ferrazzo" userId="69bb020bc42e3808" providerId="LiveId" clId="{EE69C8B5-B34B-4963-B2B8-A9527995FA9D}" dt="2024-12-17T00:39:57.713" v="384" actId="113"/>
        <pc:sldMkLst>
          <pc:docMk/>
          <pc:sldMk cId="2812519491" sldId="259"/>
        </pc:sldMkLst>
        <pc:spChg chg="mod">
          <ac:chgData name="Luan eliseu ferrazzo" userId="69bb020bc42e3808" providerId="LiveId" clId="{EE69C8B5-B34B-4963-B2B8-A9527995FA9D}" dt="2024-12-17T00:39:57.713" v="384" actId="113"/>
          <ac:spMkLst>
            <pc:docMk/>
            <pc:sldMk cId="2812519491" sldId="259"/>
            <ac:spMk id="2" creationId="{2B421575-62AA-F424-36BC-A1FC945F72FF}"/>
          </ac:spMkLst>
        </pc:spChg>
        <pc:spChg chg="add del">
          <ac:chgData name="Luan eliseu ferrazzo" userId="69bb020bc42e3808" providerId="LiveId" clId="{EE69C8B5-B34B-4963-B2B8-A9527995FA9D}" dt="2024-12-17T00:10:44.397" v="27" actId="478"/>
          <ac:spMkLst>
            <pc:docMk/>
            <pc:sldMk cId="2812519491" sldId="259"/>
            <ac:spMk id="4" creationId="{65C15EC8-90C2-4FE3-16C7-59CE5A505AC6}"/>
          </ac:spMkLst>
        </pc:spChg>
        <pc:spChg chg="add">
          <ac:chgData name="Luan eliseu ferrazzo" userId="69bb020bc42e3808" providerId="LiveId" clId="{EE69C8B5-B34B-4963-B2B8-A9527995FA9D}" dt="2024-12-17T00:10:50.028" v="28"/>
          <ac:spMkLst>
            <pc:docMk/>
            <pc:sldMk cId="2812519491" sldId="259"/>
            <ac:spMk id="5" creationId="{3355029D-015E-B0BC-A415-F3472E0245A9}"/>
          </ac:spMkLst>
        </pc:spChg>
        <pc:spChg chg="add del mod">
          <ac:chgData name="Luan eliseu ferrazzo" userId="69bb020bc42e3808" providerId="LiveId" clId="{EE69C8B5-B34B-4963-B2B8-A9527995FA9D}" dt="2024-12-17T00:21:30.295" v="142" actId="478"/>
          <ac:spMkLst>
            <pc:docMk/>
            <pc:sldMk cId="2812519491" sldId="259"/>
            <ac:spMk id="9" creationId="{8DDB4B9A-1257-7183-B421-6AD89815E576}"/>
          </ac:spMkLst>
        </pc:spChg>
        <pc:spChg chg="add del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12" creationId="{AC17DE74-01C9-4859-B65A-85CF999E8580}"/>
          </ac:spMkLst>
        </pc:spChg>
        <pc:spChg chg="add del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13" creationId="{068C0432-0E90-4CC1-8CD3-D44A90DF07EF}"/>
          </ac:spMkLst>
        </pc:spChg>
        <pc:spChg chg="add del">
          <ac:chgData name="Luan eliseu ferrazzo" userId="69bb020bc42e3808" providerId="LiveId" clId="{EE69C8B5-B34B-4963-B2B8-A9527995FA9D}" dt="2024-12-17T00:11:47.025" v="31" actId="26606"/>
          <ac:spMkLst>
            <pc:docMk/>
            <pc:sldMk cId="2812519491" sldId="259"/>
            <ac:spMk id="18" creationId="{C1A1C5D3-C053-4EE9-BE1A-419B6E27CCAE}"/>
          </ac:spMkLst>
        </pc:spChg>
        <pc:spChg chg="add del">
          <ac:chgData name="Luan eliseu ferrazzo" userId="69bb020bc42e3808" providerId="LiveId" clId="{EE69C8B5-B34B-4963-B2B8-A9527995FA9D}" dt="2024-12-17T00:11:47.025" v="31" actId="26606"/>
          <ac:spMkLst>
            <pc:docMk/>
            <pc:sldMk cId="2812519491" sldId="259"/>
            <ac:spMk id="20" creationId="{A3473CF9-37EB-43E7-89EF-D2D1C53D1DAC}"/>
          </ac:spMkLst>
        </pc:spChg>
        <pc:spChg chg="add del">
          <ac:chgData name="Luan eliseu ferrazzo" userId="69bb020bc42e3808" providerId="LiveId" clId="{EE69C8B5-B34B-4963-B2B8-A9527995FA9D}" dt="2024-12-17T00:11:47.025" v="31" actId="26606"/>
          <ac:spMkLst>
            <pc:docMk/>
            <pc:sldMk cId="2812519491" sldId="259"/>
            <ac:spMk id="22" creationId="{586B4EF9-43BA-4655-A6FF-1D8E21574C95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4" creationId="{D5FD337D-4D6B-4C8B-B6F5-121097E09881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5" creationId="{017517EF-BD4D-4055-BDB4-A322C53568AD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6" creationId="{0ADDB668-2CA4-4D2B-9C34-3487CA330BA8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7" creationId="{2568BC19-F052-4108-93E1-6A3D1DEC072F}"/>
          </ac:spMkLst>
        </pc:spChg>
        <pc:picChg chg="add mod">
          <ac:chgData name="Luan eliseu ferrazzo" userId="69bb020bc42e3808" providerId="LiveId" clId="{EE69C8B5-B34B-4963-B2B8-A9527995FA9D}" dt="2024-12-17T00:15:45.360" v="52" actId="1440"/>
          <ac:picMkLst>
            <pc:docMk/>
            <pc:sldMk cId="2812519491" sldId="259"/>
            <ac:picMk id="7" creationId="{C214AE4E-ED81-5489-5763-FE4681317E92}"/>
          </ac:picMkLst>
        </pc:picChg>
      </pc:sldChg>
      <pc:sldChg chg="addSp delSp modSp mod ord setBg">
        <pc:chgData name="Luan eliseu ferrazzo" userId="69bb020bc42e3808" providerId="LiveId" clId="{EE69C8B5-B34B-4963-B2B8-A9527995FA9D}" dt="2024-12-18T21:05:14.899" v="774"/>
        <pc:sldMkLst>
          <pc:docMk/>
          <pc:sldMk cId="2176833026" sldId="260"/>
        </pc:sldMkLst>
        <pc:spChg chg="mod">
          <ac:chgData name="Luan eliseu ferrazzo" userId="69bb020bc42e3808" providerId="LiveId" clId="{EE69C8B5-B34B-4963-B2B8-A9527995FA9D}" dt="2024-12-17T00:45:35.695" v="444"/>
          <ac:spMkLst>
            <pc:docMk/>
            <pc:sldMk cId="2176833026" sldId="260"/>
            <ac:spMk id="2" creationId="{9F5505E9-A24F-368F-301C-037295C430D6}"/>
          </ac:spMkLst>
        </pc:spChg>
        <pc:spChg chg="add del mod">
          <ac:chgData name="Luan eliseu ferrazzo" userId="69bb020bc42e3808" providerId="LiveId" clId="{EE69C8B5-B34B-4963-B2B8-A9527995FA9D}" dt="2024-12-17T00:23:50.735" v="157" actId="26606"/>
          <ac:spMkLst>
            <pc:docMk/>
            <pc:sldMk cId="2176833026" sldId="260"/>
            <ac:spMk id="3" creationId="{1057EDFE-EA20-1F98-7277-7CA4643A73F4}"/>
          </ac:spMkLst>
        </pc:spChg>
        <pc:spChg chg="add del">
          <ac:chgData name="Luan eliseu ferrazzo" userId="69bb020bc42e3808" providerId="LiveId" clId="{EE69C8B5-B34B-4963-B2B8-A9527995FA9D}" dt="2024-12-17T00:30:13.412" v="215" actId="478"/>
          <ac:spMkLst>
            <pc:docMk/>
            <pc:sldMk cId="2176833026" sldId="260"/>
            <ac:spMk id="4" creationId="{FF82E725-C3CE-99F3-F9EB-55DFFAAEEF34}"/>
          </ac:spMkLst>
        </pc:spChg>
        <pc:spChg chg="add mod">
          <ac:chgData name="Luan eliseu ferrazzo" userId="69bb020bc42e3808" providerId="LiveId" clId="{EE69C8B5-B34B-4963-B2B8-A9527995FA9D}" dt="2024-12-17T00:27:24.990" v="204"/>
          <ac:spMkLst>
            <pc:docMk/>
            <pc:sldMk cId="2176833026" sldId="260"/>
            <ac:spMk id="6" creationId="{86D30081-5588-BB92-1F05-72200D630EFC}"/>
          </ac:spMkLst>
        </pc:spChg>
        <pc:spChg chg="add del">
          <ac:chgData name="Luan eliseu ferrazzo" userId="69bb020bc42e3808" providerId="LiveId" clId="{EE69C8B5-B34B-4963-B2B8-A9527995FA9D}" dt="2024-12-17T00:25:24.584" v="174" actId="26606"/>
          <ac:spMkLst>
            <pc:docMk/>
            <pc:sldMk cId="2176833026" sldId="260"/>
            <ac:spMk id="7" creationId="{777A147A-9ED8-46B4-8660-1B3C2AA880B5}"/>
          </ac:spMkLst>
        </pc:spChg>
        <pc:spChg chg="add del">
          <ac:chgData name="Luan eliseu ferrazzo" userId="69bb020bc42e3808" providerId="LiveId" clId="{EE69C8B5-B34B-4963-B2B8-A9527995FA9D}" dt="2024-12-17T00:23:36.686" v="154" actId="26606"/>
          <ac:spMkLst>
            <pc:docMk/>
            <pc:sldMk cId="2176833026" sldId="260"/>
            <ac:spMk id="8" creationId="{777A147A-9ED8-46B4-8660-1B3C2AA880B5}"/>
          </ac:spMkLst>
        </pc:spChg>
        <pc:spChg chg="add del">
          <ac:chgData name="Luan eliseu ferrazzo" userId="69bb020bc42e3808" providerId="LiveId" clId="{EE69C8B5-B34B-4963-B2B8-A9527995FA9D}" dt="2024-12-17T00:25:24.584" v="174" actId="26606"/>
          <ac:spMkLst>
            <pc:docMk/>
            <pc:sldMk cId="2176833026" sldId="260"/>
            <ac:spMk id="9" creationId="{5D6C15A0-C087-4593-8414-2B4EC1CDC3DE}"/>
          </ac:spMkLst>
        </pc:spChg>
        <pc:spChg chg="add del">
          <ac:chgData name="Luan eliseu ferrazzo" userId="69bb020bc42e3808" providerId="LiveId" clId="{EE69C8B5-B34B-4963-B2B8-A9527995FA9D}" dt="2024-12-17T00:23:36.686" v="154" actId="26606"/>
          <ac:spMkLst>
            <pc:docMk/>
            <pc:sldMk cId="2176833026" sldId="260"/>
            <ac:spMk id="10" creationId="{5D6C15A0-C087-4593-8414-2B4EC1CDC3DE}"/>
          </ac:spMkLst>
        </pc:spChg>
        <pc:spChg chg="add mod">
          <ac:chgData name="Luan eliseu ferrazzo" userId="69bb020bc42e3808" providerId="LiveId" clId="{EE69C8B5-B34B-4963-B2B8-A9527995FA9D}" dt="2024-12-18T19:06:42.031" v="740" actId="6549"/>
          <ac:spMkLst>
            <pc:docMk/>
            <pc:sldMk cId="2176833026" sldId="260"/>
            <ac:spMk id="11" creationId="{1057EDFE-EA20-1F98-7277-7CA4643A73F4}"/>
          </ac:spMkLst>
        </pc:spChg>
        <pc:spChg chg="add del">
          <ac:chgData name="Luan eliseu ferrazzo" userId="69bb020bc42e3808" providerId="LiveId" clId="{EE69C8B5-B34B-4963-B2B8-A9527995FA9D}" dt="2024-12-17T00:25:24.579" v="173" actId="26606"/>
          <ac:spMkLst>
            <pc:docMk/>
            <pc:sldMk cId="2176833026" sldId="260"/>
            <ac:spMk id="16" creationId="{907EF6B7-1338-4443-8C46-6A318D952DFD}"/>
          </ac:spMkLst>
        </pc:spChg>
        <pc:spChg chg="add del">
          <ac:chgData name="Luan eliseu ferrazzo" userId="69bb020bc42e3808" providerId="LiveId" clId="{EE69C8B5-B34B-4963-B2B8-A9527995FA9D}" dt="2024-12-17T00:25:24.579" v="173" actId="26606"/>
          <ac:spMkLst>
            <pc:docMk/>
            <pc:sldMk cId="2176833026" sldId="260"/>
            <ac:spMk id="18" creationId="{DAAE4CDD-124C-4DCF-9584-B6033B545DD5}"/>
          </ac:spMkLst>
        </pc:spChg>
        <pc:spChg chg="add del">
          <ac:chgData name="Luan eliseu ferrazzo" userId="69bb020bc42e3808" providerId="LiveId" clId="{EE69C8B5-B34B-4963-B2B8-A9527995FA9D}" dt="2024-12-17T00:25:24.579" v="173" actId="26606"/>
          <ac:spMkLst>
            <pc:docMk/>
            <pc:sldMk cId="2176833026" sldId="260"/>
            <ac:spMk id="20" creationId="{081E4A58-353D-44AE-B2FC-2A74E2E400F7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2" creationId="{463EEC44-1BA3-44ED-81FC-A644B04B2A44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3" creationId="{1C799903-48D5-4A31-A1A2-541072D9771E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4" creationId="{8EFFF109-FC58-4FD3-BE05-9775A1310F55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5" creationId="{E1B96AD6-92A9-4273-A62B-96A1C3E0BA95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7" creationId="{91A1FA41-E1D1-43CF-8B3B-5E6140890832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8" creationId="{FCC2D84B-6969-4F00-BEBA-81C2EBCD3299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9" creationId="{B0D282BE-4461-4794-89A5-394723CDF2F3}"/>
          </ac:spMkLst>
        </pc:spChg>
        <pc:spChg chg="add del">
          <ac:chgData name="Luan eliseu ferrazzo" userId="69bb020bc42e3808" providerId="LiveId" clId="{EE69C8B5-B34B-4963-B2B8-A9527995FA9D}" dt="2024-12-17T00:28:11.054" v="206" actId="26606"/>
          <ac:spMkLst>
            <pc:docMk/>
            <pc:sldMk cId="2176833026" sldId="260"/>
            <ac:spMk id="30" creationId="{907EF6B7-1338-4443-8C46-6A318D952DFD}"/>
          </ac:spMkLst>
        </pc:spChg>
        <pc:spChg chg="add del">
          <ac:chgData name="Luan eliseu ferrazzo" userId="69bb020bc42e3808" providerId="LiveId" clId="{EE69C8B5-B34B-4963-B2B8-A9527995FA9D}" dt="2024-12-17T00:28:11.054" v="206" actId="26606"/>
          <ac:spMkLst>
            <pc:docMk/>
            <pc:sldMk cId="2176833026" sldId="260"/>
            <ac:spMk id="32" creationId="{DAAE4CDD-124C-4DCF-9584-B6033B545DD5}"/>
          </ac:spMkLst>
        </pc:spChg>
        <pc:spChg chg="add del">
          <ac:chgData name="Luan eliseu ferrazzo" userId="69bb020bc42e3808" providerId="LiveId" clId="{EE69C8B5-B34B-4963-B2B8-A9527995FA9D}" dt="2024-12-17T00:28:11.054" v="206" actId="26606"/>
          <ac:spMkLst>
            <pc:docMk/>
            <pc:sldMk cId="2176833026" sldId="260"/>
            <ac:spMk id="34" creationId="{081E4A58-353D-44AE-B2FC-2A74E2E400F7}"/>
          </ac:spMkLst>
        </pc:spChg>
        <pc:spChg chg="add del">
          <ac:chgData name="Luan eliseu ferrazzo" userId="69bb020bc42e3808" providerId="LiveId" clId="{EE69C8B5-B34B-4963-B2B8-A9527995FA9D}" dt="2024-12-17T00:28:17.356" v="208" actId="26606"/>
          <ac:spMkLst>
            <pc:docMk/>
            <pc:sldMk cId="2176833026" sldId="260"/>
            <ac:spMk id="36" creationId="{4D5C4330-C44A-435E-8E7B-CF183E4CBA30}"/>
          </ac:spMkLst>
        </pc:spChg>
        <pc:spChg chg="add del">
          <ac:chgData name="Luan eliseu ferrazzo" userId="69bb020bc42e3808" providerId="LiveId" clId="{EE69C8B5-B34B-4963-B2B8-A9527995FA9D}" dt="2024-12-17T00:28:17.356" v="208" actId="26606"/>
          <ac:spMkLst>
            <pc:docMk/>
            <pc:sldMk cId="2176833026" sldId="260"/>
            <ac:spMk id="37" creationId="{16B9FAF4-4B18-4D7E-AF38-5EDDA8A6A080}"/>
          </ac:spMkLst>
        </pc:spChg>
        <pc:graphicFrameChg chg="add del">
          <ac:chgData name="Luan eliseu ferrazzo" userId="69bb020bc42e3808" providerId="LiveId" clId="{EE69C8B5-B34B-4963-B2B8-A9527995FA9D}" dt="2024-12-17T00:23:50.723" v="156" actId="26606"/>
          <ac:graphicFrameMkLst>
            <pc:docMk/>
            <pc:sldMk cId="2176833026" sldId="260"/>
            <ac:graphicFrameMk id="5" creationId="{F9FD2412-3BB4-BE3F-B743-47ABEDBB6296}"/>
          </ac:graphicFrameMkLst>
        </pc:graphicFrameChg>
      </pc:sldChg>
      <pc:sldChg chg="addSp delSp modSp mod">
        <pc:chgData name="Luan eliseu ferrazzo" userId="69bb020bc42e3808" providerId="LiveId" clId="{EE69C8B5-B34B-4963-B2B8-A9527995FA9D}" dt="2024-12-17T00:45:13.876" v="441"/>
        <pc:sldMkLst>
          <pc:docMk/>
          <pc:sldMk cId="2341105583" sldId="261"/>
        </pc:sldMkLst>
        <pc:spChg chg="mod">
          <ac:chgData name="Luan eliseu ferrazzo" userId="69bb020bc42e3808" providerId="LiveId" clId="{EE69C8B5-B34B-4963-B2B8-A9527995FA9D}" dt="2024-12-17T00:45:13.876" v="441"/>
          <ac:spMkLst>
            <pc:docMk/>
            <pc:sldMk cId="2341105583" sldId="261"/>
            <ac:spMk id="2" creationId="{4A53E4A6-8A78-D98E-B3FA-E50EEA9B8BBB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39" creationId="{C1A1C5D3-C053-4EE9-BE1A-419B6E27CCAE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41" creationId="{A3473CF9-37EB-43E7-89EF-D2D1C53D1DAC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43" creationId="{586B4EF9-43BA-4655-A6FF-1D8E21574C95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48" creationId="{017517EF-BD4D-4055-BDB4-A322C53568AD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50" creationId="{0ADDB668-2CA4-4D2B-9C34-3487CA330BA8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52" creationId="{2568BC19-F052-4108-93E1-6A3D1DEC072F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54" creationId="{D5FD337D-4D6B-4C8B-B6F5-121097E09881}"/>
          </ac:spMkLst>
        </pc:spChg>
        <pc:picChg chg="del">
          <ac:chgData name="Luan eliseu ferrazzo" userId="69bb020bc42e3808" providerId="LiveId" clId="{EE69C8B5-B34B-4963-B2B8-A9527995FA9D}" dt="2024-12-17T00:34:54.009" v="314" actId="478"/>
          <ac:picMkLst>
            <pc:docMk/>
            <pc:sldMk cId="2341105583" sldId="261"/>
            <ac:picMk id="5" creationId="{475B52BB-CF6B-6029-B64A-358A4F4C2E14}"/>
          </ac:picMkLst>
        </pc:picChg>
        <pc:picChg chg="add mod">
          <ac:chgData name="Luan eliseu ferrazzo" userId="69bb020bc42e3808" providerId="LiveId" clId="{EE69C8B5-B34B-4963-B2B8-A9527995FA9D}" dt="2024-12-17T00:35:19.754" v="322" actId="26606"/>
          <ac:picMkLst>
            <pc:docMk/>
            <pc:sldMk cId="2341105583" sldId="261"/>
            <ac:picMk id="7" creationId="{C33FAF5A-703F-0C28-17B8-3BA1B1CB2605}"/>
          </ac:picMkLst>
        </pc:picChg>
      </pc:sldChg>
      <pc:sldChg chg="addSp delSp modSp mod">
        <pc:chgData name="Luan eliseu ferrazzo" userId="69bb020bc42e3808" providerId="LiveId" clId="{EE69C8B5-B34B-4963-B2B8-A9527995FA9D}" dt="2024-12-17T00:45:27.063" v="443"/>
        <pc:sldMkLst>
          <pc:docMk/>
          <pc:sldMk cId="2137850864" sldId="262"/>
        </pc:sldMkLst>
        <pc:spChg chg="mod">
          <ac:chgData name="Luan eliseu ferrazzo" userId="69bb020bc42e3808" providerId="LiveId" clId="{EE69C8B5-B34B-4963-B2B8-A9527995FA9D}" dt="2024-12-17T00:45:27.063" v="443"/>
          <ac:spMkLst>
            <pc:docMk/>
            <pc:sldMk cId="2137850864" sldId="262"/>
            <ac:spMk id="2" creationId="{33074525-771D-8F92-F4C6-13C0EB4B3FE8}"/>
          </ac:spMkLst>
        </pc:spChg>
        <pc:spChg chg="mod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3" creationId="{0D76979F-C9EC-A718-00C6-6F1A1B0A49E2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8" creationId="{C2554CA6-288E-4202-BC52-2E5A8F0C0AED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0" creationId="{B10BB131-AC8E-4A8E-A5D1-36260F720C3B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2" creationId="{5B7778FC-632E-4DCA-A7CB-0D7731CCF970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4" creationId="{FA23A907-97FB-4A8F-880A-DD77401C4296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9" creationId="{34727AA0-3B8B-42A1-9B40-9E18DE07720B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21" creationId="{F3B510C2-6B72-4837-A321-02F4D6662E3A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23" creationId="{0B53F4C5-8736-4468-9F6C-BF8EE74FE073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25" creationId="{A69DAF8C-7095-467E-917C-91571C636EDB}"/>
          </ac:spMkLst>
        </pc:spChg>
      </pc:sldChg>
      <pc:sldChg chg="addSp delSp modSp add mod">
        <pc:chgData name="Luan eliseu ferrazzo" userId="69bb020bc42e3808" providerId="LiveId" clId="{EE69C8B5-B34B-4963-B2B8-A9527995FA9D}" dt="2024-12-17T00:39:54.239" v="383" actId="113"/>
        <pc:sldMkLst>
          <pc:docMk/>
          <pc:sldMk cId="2336132087" sldId="263"/>
        </pc:sldMkLst>
        <pc:spChg chg="mod">
          <ac:chgData name="Luan eliseu ferrazzo" userId="69bb020bc42e3808" providerId="LiveId" clId="{EE69C8B5-B34B-4963-B2B8-A9527995FA9D}" dt="2024-12-17T00:39:54.239" v="383" actId="113"/>
          <ac:spMkLst>
            <pc:docMk/>
            <pc:sldMk cId="2336132087" sldId="263"/>
            <ac:spMk id="2" creationId="{48226B69-F954-B4DD-54AA-449FB6F768BA}"/>
          </ac:spMkLst>
        </pc:spChg>
        <pc:picChg chg="add mod">
          <ac:chgData name="Luan eliseu ferrazzo" userId="69bb020bc42e3808" providerId="LiveId" clId="{EE69C8B5-B34B-4963-B2B8-A9527995FA9D}" dt="2024-12-17T00:16:42.725" v="56" actId="1440"/>
          <ac:picMkLst>
            <pc:docMk/>
            <pc:sldMk cId="2336132087" sldId="263"/>
            <ac:picMk id="4" creationId="{BEBDCC5E-92ED-9647-FB59-6B1C69CDB89B}"/>
          </ac:picMkLst>
        </pc:picChg>
        <pc:picChg chg="del">
          <ac:chgData name="Luan eliseu ferrazzo" userId="69bb020bc42e3808" providerId="LiveId" clId="{EE69C8B5-B34B-4963-B2B8-A9527995FA9D}" dt="2024-12-17T00:12:01.232" v="34" actId="478"/>
          <ac:picMkLst>
            <pc:docMk/>
            <pc:sldMk cId="2336132087" sldId="263"/>
            <ac:picMk id="7" creationId="{CAA6ED33-843E-5868-F905-FED71E3875F4}"/>
          </ac:picMkLst>
        </pc:picChg>
      </pc:sldChg>
      <pc:sldChg chg="addSp delSp modSp add del mod">
        <pc:chgData name="Luan eliseu ferrazzo" userId="69bb020bc42e3808" providerId="LiveId" clId="{EE69C8B5-B34B-4963-B2B8-A9527995FA9D}" dt="2024-12-18T19:03:07.342" v="716" actId="47"/>
        <pc:sldMkLst>
          <pc:docMk/>
          <pc:sldMk cId="3646692123" sldId="264"/>
        </pc:sldMkLst>
        <pc:spChg chg="mod">
          <ac:chgData name="Luan eliseu ferrazzo" userId="69bb020bc42e3808" providerId="LiveId" clId="{EE69C8B5-B34B-4963-B2B8-A9527995FA9D}" dt="2024-12-17T00:39:49.780" v="382" actId="113"/>
          <ac:spMkLst>
            <pc:docMk/>
            <pc:sldMk cId="3646692123" sldId="264"/>
            <ac:spMk id="2" creationId="{43A5BCCC-2D27-9D2B-77D7-E57EEBD02628}"/>
          </ac:spMkLst>
        </pc:spChg>
        <pc:picChg chg="del">
          <ac:chgData name="Luan eliseu ferrazzo" userId="69bb020bc42e3808" providerId="LiveId" clId="{EE69C8B5-B34B-4963-B2B8-A9527995FA9D}" dt="2024-12-17T00:13:07.574" v="39" actId="478"/>
          <ac:picMkLst>
            <pc:docMk/>
            <pc:sldMk cId="3646692123" sldId="264"/>
            <ac:picMk id="4" creationId="{73161F53-1835-07D6-E2A7-F0336026E374}"/>
          </ac:picMkLst>
        </pc:picChg>
        <pc:picChg chg="add mod">
          <ac:chgData name="Luan eliseu ferrazzo" userId="69bb020bc42e3808" providerId="LiveId" clId="{EE69C8B5-B34B-4963-B2B8-A9527995FA9D}" dt="2024-12-17T00:16:38.237" v="55" actId="1076"/>
          <ac:picMkLst>
            <pc:docMk/>
            <pc:sldMk cId="3646692123" sldId="264"/>
            <ac:picMk id="5" creationId="{7FD73A3C-0FA7-F161-4F10-F3F5CFFFBE39}"/>
          </ac:picMkLst>
        </pc:picChg>
      </pc:sldChg>
      <pc:sldChg chg="addSp delSp modSp add mod">
        <pc:chgData name="Luan eliseu ferrazzo" userId="69bb020bc42e3808" providerId="LiveId" clId="{EE69C8B5-B34B-4963-B2B8-A9527995FA9D}" dt="2024-12-17T00:39:43.332" v="381" actId="113"/>
        <pc:sldMkLst>
          <pc:docMk/>
          <pc:sldMk cId="3732732137" sldId="265"/>
        </pc:sldMkLst>
        <pc:spChg chg="mod">
          <ac:chgData name="Luan eliseu ferrazzo" userId="69bb020bc42e3808" providerId="LiveId" clId="{EE69C8B5-B34B-4963-B2B8-A9527995FA9D}" dt="2024-12-17T00:39:43.332" v="381" actId="113"/>
          <ac:spMkLst>
            <pc:docMk/>
            <pc:sldMk cId="3732732137" sldId="265"/>
            <ac:spMk id="2" creationId="{A9F55794-E4B7-208F-5542-6A1D77CC520F}"/>
          </ac:spMkLst>
        </pc:spChg>
        <pc:picChg chg="add mod modCrop">
          <ac:chgData name="Luan eliseu ferrazzo" userId="69bb020bc42e3808" providerId="LiveId" clId="{EE69C8B5-B34B-4963-B2B8-A9527995FA9D}" dt="2024-12-17T00:16:47.546" v="57" actId="1440"/>
          <ac:picMkLst>
            <pc:docMk/>
            <pc:sldMk cId="3732732137" sldId="265"/>
            <ac:picMk id="4" creationId="{0E15BBA8-530C-FEA4-4D5A-0501F478ACD1}"/>
          </ac:picMkLst>
        </pc:picChg>
        <pc:picChg chg="del">
          <ac:chgData name="Luan eliseu ferrazzo" userId="69bb020bc42e3808" providerId="LiveId" clId="{EE69C8B5-B34B-4963-B2B8-A9527995FA9D}" dt="2024-12-17T00:14:29.206" v="45" actId="478"/>
          <ac:picMkLst>
            <pc:docMk/>
            <pc:sldMk cId="3732732137" sldId="265"/>
            <ac:picMk id="5" creationId="{6F43DE4A-AB80-A3F8-2AB2-628D1EDB06F7}"/>
          </ac:picMkLst>
        </pc:picChg>
      </pc:sldChg>
      <pc:sldChg chg="addSp delSp modSp add mod">
        <pc:chgData name="Luan eliseu ferrazzo" userId="69bb020bc42e3808" providerId="LiveId" clId="{EE69C8B5-B34B-4963-B2B8-A9527995FA9D}" dt="2024-12-17T00:58:57.086" v="513" actId="1076"/>
        <pc:sldMkLst>
          <pc:docMk/>
          <pc:sldMk cId="3905939845" sldId="266"/>
        </pc:sldMkLst>
        <pc:spChg chg="mo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2" creationId="{67781C07-DAE7-3E8D-0792-9B957C526C5D}"/>
          </ac:spMkLst>
        </pc:spChg>
        <pc:spChg chg="add del mod">
          <ac:chgData name="Luan eliseu ferrazzo" userId="69bb020bc42e3808" providerId="LiveId" clId="{EE69C8B5-B34B-4963-B2B8-A9527995FA9D}" dt="2024-12-17T00:43:07.699" v="427" actId="478"/>
          <ac:spMkLst>
            <pc:docMk/>
            <pc:sldMk cId="3905939845" sldId="266"/>
            <ac:spMk id="4" creationId="{8D19F6C2-589B-B6F9-974D-C4A4215547D0}"/>
          </ac:spMkLst>
        </pc:spChg>
        <pc:spChg chg="add">
          <ac:chgData name="Luan eliseu ferrazzo" userId="69bb020bc42e3808" providerId="LiveId" clId="{EE69C8B5-B34B-4963-B2B8-A9527995FA9D}" dt="2024-12-17T00:51:01.790" v="467"/>
          <ac:spMkLst>
            <pc:docMk/>
            <pc:sldMk cId="3905939845" sldId="266"/>
            <ac:spMk id="6" creationId="{B777986C-F355-95E3-3821-6A3E958A5967}"/>
          </ac:spMkLst>
        </pc:spChg>
        <pc:spChg chg="del mod">
          <ac:chgData name="Luan eliseu ferrazzo" userId="69bb020bc42e3808" providerId="LiveId" clId="{EE69C8B5-B34B-4963-B2B8-A9527995FA9D}" dt="2024-12-17T00:43:00.205" v="426" actId="478"/>
          <ac:spMkLst>
            <pc:docMk/>
            <pc:sldMk cId="3905939845" sldId="266"/>
            <ac:spMk id="11" creationId="{DC6154B4-7D4B-FCD7-A064-FC1637C10766}"/>
          </ac:spMkLst>
        </pc:spChg>
        <pc:spChg chg="add mod">
          <ac:chgData name="Luan eliseu ferrazzo" userId="69bb020bc42e3808" providerId="LiveId" clId="{EE69C8B5-B34B-4963-B2B8-A9527995FA9D}" dt="2024-12-17T00:58:57.086" v="513" actId="1076"/>
          <ac:spMkLst>
            <pc:docMk/>
            <pc:sldMk cId="3905939845" sldId="266"/>
            <ac:spMk id="13" creationId="{F149BD79-BC4B-044A-7343-242978A0F667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2" creationId="{22FC043F-DDC7-B81B-D095-60FFD1364F72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3" creationId="{FFC5D2FE-70F7-0AD1-0EBC-A17C1387A038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4" creationId="{938D8DDF-BCDF-64F5-52E8-809FEA912A4D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5" creationId="{20650F7F-FC31-86DA-CD85-400729FA565D}"/>
          </ac:spMkLst>
        </pc:spChg>
        <pc:spChg chg="add del">
          <ac:chgData name="Luan eliseu ferrazzo" userId="69bb020bc42e3808" providerId="LiveId" clId="{EE69C8B5-B34B-4963-B2B8-A9527995FA9D}" dt="2024-12-17T00:44:34.839" v="439" actId="26606"/>
          <ac:spMkLst>
            <pc:docMk/>
            <pc:sldMk cId="3905939845" sldId="266"/>
            <ac:spMk id="30" creationId="{E777E57D-6A88-4B5B-A068-2BA7FF4E8CCA}"/>
          </ac:spMkLst>
        </pc:spChg>
        <pc:spChg chg="add del">
          <ac:chgData name="Luan eliseu ferrazzo" userId="69bb020bc42e3808" providerId="LiveId" clId="{EE69C8B5-B34B-4963-B2B8-A9527995FA9D}" dt="2024-12-17T00:44:34.839" v="439" actId="26606"/>
          <ac:spMkLst>
            <pc:docMk/>
            <pc:sldMk cId="3905939845" sldId="266"/>
            <ac:spMk id="32" creationId="{F7117410-A2A4-4085-9ADC-46744551DBDE}"/>
          </ac:spMkLst>
        </pc:spChg>
        <pc:spChg chg="add del">
          <ac:chgData name="Luan eliseu ferrazzo" userId="69bb020bc42e3808" providerId="LiveId" clId="{EE69C8B5-B34B-4963-B2B8-A9527995FA9D}" dt="2024-12-17T00:44:34.839" v="439" actId="26606"/>
          <ac:spMkLst>
            <pc:docMk/>
            <pc:sldMk cId="3905939845" sldId="266"/>
            <ac:spMk id="34" creationId="{99F74EB5-E547-4FB4-95F5-BCC788F3C4A0}"/>
          </ac:spMkLst>
        </pc:spChg>
        <pc:spChg chg="add del">
          <ac:chgData name="Luan eliseu ferrazzo" userId="69bb020bc42e3808" providerId="LiveId" clId="{EE69C8B5-B34B-4963-B2B8-A9527995FA9D}" dt="2024-12-17T00:44:16.363" v="430" actId="26606"/>
          <ac:spMkLst>
            <pc:docMk/>
            <pc:sldMk cId="3905939845" sldId="266"/>
            <ac:spMk id="39" creationId="{6753252F-4873-4F63-801D-CC719279A7D5}"/>
          </ac:spMkLst>
        </pc:spChg>
        <pc:spChg chg="add del">
          <ac:chgData name="Luan eliseu ferrazzo" userId="69bb020bc42e3808" providerId="LiveId" clId="{EE69C8B5-B34B-4963-B2B8-A9527995FA9D}" dt="2024-12-17T00:44:16.363" v="430" actId="26606"/>
          <ac:spMkLst>
            <pc:docMk/>
            <pc:sldMk cId="3905939845" sldId="266"/>
            <ac:spMk id="41" creationId="{047C8CCB-F95D-4249-92DD-651249D3535A}"/>
          </ac:spMkLst>
        </pc:spChg>
        <pc:spChg chg="add del">
          <ac:chgData name="Luan eliseu ferrazzo" userId="69bb020bc42e3808" providerId="LiveId" clId="{EE69C8B5-B34B-4963-B2B8-A9527995FA9D}" dt="2024-12-17T00:44:20.244" v="432" actId="26606"/>
          <ac:spMkLst>
            <pc:docMk/>
            <pc:sldMk cId="3905939845" sldId="266"/>
            <ac:spMk id="43" creationId="{A4AC5506-6312-4701-8D3C-40187889A947}"/>
          </ac:spMkLst>
        </pc:spChg>
        <pc:spChg chg="add del">
          <ac:chgData name="Luan eliseu ferrazzo" userId="69bb020bc42e3808" providerId="LiveId" clId="{EE69C8B5-B34B-4963-B2B8-A9527995FA9D}" dt="2024-12-17T00:44:26.794" v="434" actId="26606"/>
          <ac:spMkLst>
            <pc:docMk/>
            <pc:sldMk cId="3905939845" sldId="266"/>
            <ac:spMk id="45" creationId="{C1A1C5D3-C053-4EE9-BE1A-419B6E27CCAE}"/>
          </ac:spMkLst>
        </pc:spChg>
        <pc:spChg chg="add del">
          <ac:chgData name="Luan eliseu ferrazzo" userId="69bb020bc42e3808" providerId="LiveId" clId="{EE69C8B5-B34B-4963-B2B8-A9527995FA9D}" dt="2024-12-17T00:44:26.794" v="434" actId="26606"/>
          <ac:spMkLst>
            <pc:docMk/>
            <pc:sldMk cId="3905939845" sldId="266"/>
            <ac:spMk id="46" creationId="{A3473CF9-37EB-43E7-89EF-D2D1C53D1DAC}"/>
          </ac:spMkLst>
        </pc:spChg>
        <pc:spChg chg="add del">
          <ac:chgData name="Luan eliseu ferrazzo" userId="69bb020bc42e3808" providerId="LiveId" clId="{EE69C8B5-B34B-4963-B2B8-A9527995FA9D}" dt="2024-12-17T00:44:26.794" v="434" actId="26606"/>
          <ac:spMkLst>
            <pc:docMk/>
            <pc:sldMk cId="3905939845" sldId="266"/>
            <ac:spMk id="47" creationId="{586B4EF9-43BA-4655-A6FF-1D8E21574C95}"/>
          </ac:spMkLst>
        </pc:spChg>
        <pc:spChg chg="add del">
          <ac:chgData name="Luan eliseu ferrazzo" userId="69bb020bc42e3808" providerId="LiveId" clId="{EE69C8B5-B34B-4963-B2B8-A9527995FA9D}" dt="2024-12-17T00:44:28.902" v="436" actId="26606"/>
          <ac:spMkLst>
            <pc:docMk/>
            <pc:sldMk cId="3905939845" sldId="266"/>
            <ac:spMk id="49" creationId="{9A1F4656-FFDA-4BA3-8516-90E58C01A500}"/>
          </ac:spMkLst>
        </pc:spChg>
        <pc:spChg chg="add del">
          <ac:chgData name="Luan eliseu ferrazzo" userId="69bb020bc42e3808" providerId="LiveId" clId="{EE69C8B5-B34B-4963-B2B8-A9527995FA9D}" dt="2024-12-17T00:44:34.836" v="438" actId="26606"/>
          <ac:spMkLst>
            <pc:docMk/>
            <pc:sldMk cId="3905939845" sldId="266"/>
            <ac:spMk id="53" creationId="{A4AC5506-6312-4701-8D3C-40187889A947}"/>
          </ac:spMkLst>
        </pc:spChg>
        <pc:spChg chg="add del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55" creationId="{65C9D962-F904-4553-A140-500CF3EFC58A}"/>
          </ac:spMkLst>
        </pc:spChg>
        <pc:spChg chg="add del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56" creationId="{02FE0FA2-B10C-4B9F-B9CC-E5D9AD400454}"/>
          </ac:spMkLst>
        </pc:spChg>
        <pc:spChg chg="add del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57" creationId="{3389D0BC-BA1D-4360-88F9-D9ECCBDAB50E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2" creationId="{017517EF-BD4D-4055-BDB4-A322C53568AD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4" creationId="{0ADDB668-2CA4-4D2B-9C34-3487CA330BA8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6" creationId="{2568BC19-F052-4108-93E1-6A3D1DEC072F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8" creationId="{D5FD337D-4D6B-4C8B-B6F5-121097E09881}"/>
          </ac:spMkLst>
        </pc:spChg>
        <pc:grpChg chg="add del">
          <ac:chgData name="Luan eliseu ferrazzo" userId="69bb020bc42e3808" providerId="LiveId" clId="{EE69C8B5-B34B-4963-B2B8-A9527995FA9D}" dt="2024-12-17T00:44:28.902" v="436" actId="26606"/>
          <ac:grpSpMkLst>
            <pc:docMk/>
            <pc:sldMk cId="3905939845" sldId="266"/>
            <ac:grpSpMk id="50" creationId="{CB018903-3549-4A3B-A9DF-B26757CAA9C6}"/>
          </ac:grpSpMkLst>
        </pc:grpChg>
        <pc:picChg chg="add del mod">
          <ac:chgData name="Luan eliseu ferrazzo" userId="69bb020bc42e3808" providerId="LiveId" clId="{EE69C8B5-B34B-4963-B2B8-A9527995FA9D}" dt="2024-12-17T00:50:33.005" v="466" actId="478"/>
          <ac:picMkLst>
            <pc:docMk/>
            <pc:sldMk cId="3905939845" sldId="266"/>
            <ac:picMk id="5" creationId="{A8F6AAE2-44F3-1BA1-ADCC-A1B1FB6D9166}"/>
          </ac:picMkLst>
        </pc:picChg>
        <pc:picChg chg="add del mod">
          <ac:chgData name="Luan eliseu ferrazzo" userId="69bb020bc42e3808" providerId="LiveId" clId="{EE69C8B5-B34B-4963-B2B8-A9527995FA9D}" dt="2024-12-17T00:53:15.043" v="504" actId="478"/>
          <ac:picMkLst>
            <pc:docMk/>
            <pc:sldMk cId="3905939845" sldId="266"/>
            <ac:picMk id="8" creationId="{FF2BAB54-F60A-ED1B-1E6C-3923AC73BC72}"/>
          </ac:picMkLst>
        </pc:picChg>
        <pc:picChg chg="add mod">
          <ac:chgData name="Luan eliseu ferrazzo" userId="69bb020bc42e3808" providerId="LiveId" clId="{EE69C8B5-B34B-4963-B2B8-A9527995FA9D}" dt="2024-12-17T00:57:39.111" v="510" actId="1076"/>
          <ac:picMkLst>
            <pc:docMk/>
            <pc:sldMk cId="3905939845" sldId="266"/>
            <ac:picMk id="10" creationId="{26557A20-BBEA-4F89-F115-713428A2623E}"/>
          </ac:picMkLst>
        </pc:picChg>
      </pc:sldChg>
      <pc:sldChg chg="addSp delSp modSp new mod setBg modClrScheme chgLayout">
        <pc:chgData name="Luan eliseu ferrazzo" userId="69bb020bc42e3808" providerId="LiveId" clId="{EE69C8B5-B34B-4963-B2B8-A9527995FA9D}" dt="2024-12-17T00:48:05.056" v="464" actId="26606"/>
        <pc:sldMkLst>
          <pc:docMk/>
          <pc:sldMk cId="2369470136" sldId="267"/>
        </pc:sldMkLst>
        <pc:spChg chg="del">
          <ac:chgData name="Luan eliseu ferrazzo" userId="69bb020bc42e3808" providerId="LiveId" clId="{EE69C8B5-B34B-4963-B2B8-A9527995FA9D}" dt="2024-12-17T00:46:08.752" v="447" actId="700"/>
          <ac:spMkLst>
            <pc:docMk/>
            <pc:sldMk cId="2369470136" sldId="267"/>
            <ac:spMk id="2" creationId="{9F8AE320-1CD3-9C0F-6540-BFFABAFFC632}"/>
          </ac:spMkLst>
        </pc:spChg>
        <pc:spChg chg="del">
          <ac:chgData name="Luan eliseu ferrazzo" userId="69bb020bc42e3808" providerId="LiveId" clId="{EE69C8B5-B34B-4963-B2B8-A9527995FA9D}" dt="2024-12-17T00:46:08.752" v="447" actId="700"/>
          <ac:spMkLst>
            <pc:docMk/>
            <pc:sldMk cId="2369470136" sldId="267"/>
            <ac:spMk id="3" creationId="{8ECE71D7-1214-F82A-B387-2AA5DE60B8B1}"/>
          </ac:spMkLst>
        </pc:spChg>
        <pc:spChg chg="add mo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4" creationId="{267EB39A-3EE3-E734-AA92-2DEE9BDD5B24}"/>
          </ac:spMkLst>
        </pc:spChg>
        <pc:spChg chg="add del">
          <ac:chgData name="Luan eliseu ferrazzo" userId="69bb020bc42e3808" providerId="LiveId" clId="{EE69C8B5-B34B-4963-B2B8-A9527995FA9D}" dt="2024-12-17T00:48:05.050" v="463" actId="26606"/>
          <ac:spMkLst>
            <pc:docMk/>
            <pc:sldMk cId="2369470136" sldId="267"/>
            <ac:spMk id="9" creationId="{1ACA2EA0-FFD3-42EC-9406-B595015ED96E}"/>
          </ac:spMkLst>
        </pc:spChg>
        <pc:spChg chg="add del">
          <ac:chgData name="Luan eliseu ferrazzo" userId="69bb020bc42e3808" providerId="LiveId" clId="{EE69C8B5-B34B-4963-B2B8-A9527995FA9D}" dt="2024-12-17T00:48:05.050" v="463" actId="26606"/>
          <ac:spMkLst>
            <pc:docMk/>
            <pc:sldMk cId="2369470136" sldId="267"/>
            <ac:spMk id="11" creationId="{D5288BCE-665C-472A-8C43-664BCFA31E43}"/>
          </ac:spMkLst>
        </pc:spChg>
        <pc:spChg chg="add del">
          <ac:chgData name="Luan eliseu ferrazzo" userId="69bb020bc42e3808" providerId="LiveId" clId="{EE69C8B5-B34B-4963-B2B8-A9527995FA9D}" dt="2024-12-17T00:48:05.050" v="463" actId="26606"/>
          <ac:spMkLst>
            <pc:docMk/>
            <pc:sldMk cId="2369470136" sldId="267"/>
            <ac:spMk id="13" creationId="{46C57131-53A7-4C1A-BEA8-25F06A06AD29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5" creationId="{B0E4BB4F-99AB-4C4E-A763-C5AC5273DF5D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6" creationId="{F1C4E306-BC28-4A7B-871B-1926F6FA6EF3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7" creationId="{C3ECC9B4-989C-4F71-A6BC-DEBC1D9FD0BD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8" creationId="{E20AF01B-D099-4710-BF18-E2832A9B61CF}"/>
          </ac:spMkLst>
        </pc:spChg>
      </pc:sldChg>
      <pc:sldChg chg="addSp delSp modSp add mod ord">
        <pc:chgData name="Luan eliseu ferrazzo" userId="69bb020bc42e3808" providerId="LiveId" clId="{EE69C8B5-B34B-4963-B2B8-A9527995FA9D}" dt="2024-12-18T19:28:23.962" v="746"/>
        <pc:sldMkLst>
          <pc:docMk/>
          <pc:sldMk cId="935743452" sldId="268"/>
        </pc:sldMkLst>
        <pc:spChg chg="mod">
          <ac:chgData name="Luan eliseu ferrazzo" userId="69bb020bc42e3808" providerId="LiveId" clId="{EE69C8B5-B34B-4963-B2B8-A9527995FA9D}" dt="2024-12-17T00:52:37.152" v="499" actId="20577"/>
          <ac:spMkLst>
            <pc:docMk/>
            <pc:sldMk cId="935743452" sldId="268"/>
            <ac:spMk id="2" creationId="{470439E8-687C-1F82-FCAA-EF5F35DA5FA3}"/>
          </ac:spMkLst>
        </pc:spChg>
        <pc:spChg chg="add">
          <ac:chgData name="Luan eliseu ferrazzo" userId="69bb020bc42e3808" providerId="LiveId" clId="{EE69C8B5-B34B-4963-B2B8-A9527995FA9D}" dt="2024-12-18T19:27:19.160" v="741"/>
          <ac:spMkLst>
            <pc:docMk/>
            <pc:sldMk cId="935743452" sldId="268"/>
            <ac:spMk id="3" creationId="{04834DE0-84B1-2C16-2C89-B19B3B7D2958}"/>
          </ac:spMkLst>
        </pc:spChg>
        <pc:picChg chg="add del mod">
          <ac:chgData name="Luan eliseu ferrazzo" userId="69bb020bc42e3808" providerId="LiveId" clId="{EE69C8B5-B34B-4963-B2B8-A9527995FA9D}" dt="2024-12-18T19:28:06.548" v="742" actId="478"/>
          <ac:picMkLst>
            <pc:docMk/>
            <pc:sldMk cId="935743452" sldId="268"/>
            <ac:picMk id="4" creationId="{B41D4A5F-2959-5BC1-B9D2-20524D3A1EAA}"/>
          </ac:picMkLst>
        </pc:picChg>
        <pc:picChg chg="add mod">
          <ac:chgData name="Luan eliseu ferrazzo" userId="69bb020bc42e3808" providerId="LiveId" clId="{EE69C8B5-B34B-4963-B2B8-A9527995FA9D}" dt="2024-12-18T19:28:23.962" v="746"/>
          <ac:picMkLst>
            <pc:docMk/>
            <pc:sldMk cId="935743452" sldId="268"/>
            <ac:picMk id="6" creationId="{9FDE1D53-DBC7-4CCA-4641-9D768E10B37F}"/>
          </ac:picMkLst>
        </pc:picChg>
        <pc:picChg chg="del">
          <ac:chgData name="Luan eliseu ferrazzo" userId="69bb020bc42e3808" providerId="LiveId" clId="{EE69C8B5-B34B-4963-B2B8-A9527995FA9D}" dt="2024-12-17T00:52:39.792" v="500" actId="478"/>
          <ac:picMkLst>
            <pc:docMk/>
            <pc:sldMk cId="935743452" sldId="268"/>
            <ac:picMk id="8" creationId="{369F533C-192A-3400-3586-CB0100240B24}"/>
          </ac:picMkLst>
        </pc:picChg>
      </pc:sldChg>
      <pc:sldChg chg="addSp delSp modSp add mod ord">
        <pc:chgData name="Luan eliseu ferrazzo" userId="69bb020bc42e3808" providerId="LiveId" clId="{EE69C8B5-B34B-4963-B2B8-A9527995FA9D}" dt="2024-12-18T19:32:14.277" v="769" actId="20577"/>
        <pc:sldMkLst>
          <pc:docMk/>
          <pc:sldMk cId="1659952087" sldId="269"/>
        </pc:sldMkLst>
        <pc:spChg chg="mod">
          <ac:chgData name="Luan eliseu ferrazzo" userId="69bb020bc42e3808" providerId="LiveId" clId="{EE69C8B5-B34B-4963-B2B8-A9527995FA9D}" dt="2024-12-17T01:11:50.118" v="626" actId="20577"/>
          <ac:spMkLst>
            <pc:docMk/>
            <pc:sldMk cId="1659952087" sldId="269"/>
            <ac:spMk id="2" creationId="{50F8BCB0-0982-47AD-E133-164A321FAB41}"/>
          </ac:spMkLst>
        </pc:spChg>
        <pc:spChg chg="add mod">
          <ac:chgData name="Luan eliseu ferrazzo" userId="69bb020bc42e3808" providerId="LiveId" clId="{EE69C8B5-B34B-4963-B2B8-A9527995FA9D}" dt="2024-12-18T19:32:14.277" v="769" actId="20577"/>
          <ac:spMkLst>
            <pc:docMk/>
            <pc:sldMk cId="1659952087" sldId="269"/>
            <ac:spMk id="3" creationId="{149AA2D2-3DB9-1668-FF19-ECE9E11F5CBF}"/>
          </ac:spMkLst>
        </pc:spChg>
        <pc:picChg chg="del">
          <ac:chgData name="Luan eliseu ferrazzo" userId="69bb020bc42e3808" providerId="LiveId" clId="{EE69C8B5-B34B-4963-B2B8-A9527995FA9D}" dt="2024-12-17T01:08:09.434" v="534" actId="478"/>
          <ac:picMkLst>
            <pc:docMk/>
            <pc:sldMk cId="1659952087" sldId="269"/>
            <ac:picMk id="7" creationId="{432AD92E-F348-185B-1359-2134290922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B8B6C-F734-F6CC-6307-8632A2B01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9E90C-3490-9201-A218-E3B586BE9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07F2BA-3741-BB01-9396-0D687ABA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7C4400-2BDB-80CA-E7BB-C9BAA751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3D7C9-B4B8-F46F-A2EA-5774EE03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87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4D2BD-2E7C-79DD-536C-698C1198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F89FB2-EBE2-00B9-065A-08B93EA83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3ED467-75CF-363A-60DA-F268FBC1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AF102-67F8-6E4B-41A3-F03A44CE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10FE8-78EF-AFEB-C9BF-D26C3A30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4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3AA874-B12A-53F0-E250-4FFDAB412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816579-FDD1-418B-B58B-73E925AEE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422EA1-1E7A-3D7D-6C47-E8AC8747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582A5F-E5D6-0C36-076F-81A56DFC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B4ABC-3B5B-A5B4-87AE-2918ABE5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A8A81-86E9-B931-7E04-86FCD593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BAF08-6BE7-5CEB-00DC-83D016F8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42E28-D124-DC7B-9F28-F58FCBCB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92D44-C4F3-4188-33C1-680320AD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1D18E5-E4BF-433C-0F88-97C6A13D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51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D1425-8D44-C71B-69E7-3D4251B9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DFA0E3-E9B7-96DA-23E6-4805168D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C98854-BDBE-308E-498A-4B0D6E2B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D61C12-FC7E-2012-B73A-BFA60064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2ED4E-05E9-9783-392B-316F642D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3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66AE-BF40-24CD-27BF-6A45E09A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CD801-9C50-C680-6E57-A61B138CF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57BD87-675E-4F00-AB81-796A8199F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5D3E69-78ED-6363-3574-E42BB107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E6D854-3521-D7C3-0654-66B73EE5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7F40DD-07CD-91B5-1DCC-B4DFC134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9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26381-5007-5027-4583-5A68CF1C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3B0FDC-236C-F5D6-3B42-FD6A0AE21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2A4AC7-9161-A00B-91CD-8895E844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E8C40D-7161-4F4A-6F4A-00E8119A8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93E0A2-E475-030E-E6F1-361E60E77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BD8CDE-A6A2-1D2F-9F3F-B8B991D7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5CCF8A-AE6C-B0C6-9D6B-915E42C0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7BDE5B-DC86-F3DD-9978-A10809CC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EC95E-2284-E9B0-3987-6ED45016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9CAABB-1A05-D012-12DE-5C66FD12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C6682C-EF1B-937D-165B-593EB73E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80EBC6-BD15-2772-73B3-B77B4EBF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54D177-CFBA-F820-E346-6089FAF4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95A4FB-9987-B888-A5BD-9449D5C7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8B58BA-FA2D-61D8-573C-CF1C3CCF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47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91AD4-5DE6-3AAA-597B-353D81E8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10185-CD7D-2B1E-F4CB-BB0C3553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B7162E-86B5-9D03-A8E3-6A4DA4145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86BDFD-0AA0-DCA5-0223-4CEC4836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A1FB42-E8DA-23CD-0D25-FA25FF71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428210-0AC3-D623-AC5A-31531969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0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14C03-AD73-8432-D97C-5FA3E89A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E48670-653C-6634-3EC3-EA56DF742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99FA87-F0B7-3A0F-C4BA-850FB70DF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5AB610-FB31-207C-56D3-FA12E731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30E8ED-6C55-AA42-BBDE-882DC57F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7810A4-755D-8A0B-7075-09C42CA2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03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F2577F-7264-4C79-AD22-85780A9D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9677FF-C0C9-FE71-76E2-AD1232E17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DB6D3-0441-F442-A8F5-92403333B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0A70A7-4385-42F0-19DE-1A312EDE5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ACCBA-3C94-65E3-A5EC-3090091A9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s-east-2.quicksight.aws.amazon.com/sn/dashboards/eb9b52fc-2ce3-41b6-8321-97d0c39a186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EF35F7-607F-A5F3-6F37-04B18F06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pt-BR" sz="8000"/>
              <a:t>SALES TECH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7034B9-BA79-3FF8-1B87-1513EB4C4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pt-BR"/>
              <a:t>Solução de dados para </a:t>
            </a:r>
          </a:p>
          <a:p>
            <a:pPr algn="r"/>
            <a:r>
              <a:rPr lang="pt-BR"/>
              <a:t>comercio de tecnologia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88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F9607E-3E12-7737-68A7-DA7DA6ABC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34B3D12B-F4DB-AFAC-1494-431AF9944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21459A6-B5D3-BEB5-0124-7A7FE53B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F55794-E4B7-208F-5542-6A1D77CC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SLV_TO_GLD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5932449C-C00B-AE23-7C5B-7DB822BC6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F5AF08-3A5B-4AFA-668A-21F009EFE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15BBA8-530C-FEA4-4D5A-0501F478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2"/>
          <a:stretch/>
        </p:blipFill>
        <p:spPr>
          <a:xfrm>
            <a:off x="901690" y="2138828"/>
            <a:ext cx="10460757" cy="4219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73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5DB6D0-79CA-C9D6-5D17-7F29D2E89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FB61FCF-18EC-BAB8-7AEE-849924DE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4F8C86B-B6F4-4EAB-D27E-2BC5F4968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439E8-687C-1F82-FCAA-EF5F35DA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CUSTOS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75CCA1-0CF1-13AA-3AED-D83463551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52B858-DA5C-BBD4-66DF-8EFB52DCF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DE1D53-DBC7-4CCA-4641-9D768E10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1694" y="2287512"/>
            <a:ext cx="10339051" cy="34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4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02A44-F202-3709-791F-AEAD0923A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81C07-DAE7-3E8D-0792-9B957C5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DATAVIZ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6557A20-BBEA-4F89-F115-713428A2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94" y="2038052"/>
            <a:ext cx="8856862" cy="416258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49BD79-BC4B-044A-7343-242978A0F667}"/>
              </a:ext>
            </a:extLst>
          </p:cNvPr>
          <p:cNvSpPr txBox="1"/>
          <p:nvPr/>
        </p:nvSpPr>
        <p:spPr>
          <a:xfrm>
            <a:off x="10444700" y="631653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SALES-TECH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93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67EB39A-3EE3-E734-AA92-2DEE9BDD5B24}"/>
              </a:ext>
            </a:extLst>
          </p:cNvPr>
          <p:cNvSpPr txBox="1">
            <a:spLocks/>
          </p:cNvSpPr>
          <p:nvPr/>
        </p:nvSpPr>
        <p:spPr>
          <a:xfrm>
            <a:off x="616893" y="1238250"/>
            <a:ext cx="7003107" cy="438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FIM</a:t>
            </a:r>
          </a:p>
          <a:p>
            <a:pPr>
              <a:spcAft>
                <a:spcPts val="600"/>
              </a:spcAft>
            </a:pPr>
            <a:endParaRPr lang="en-US" sz="72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47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DEAC58-31B1-29B6-B8C9-305D4E81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148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MERCADO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4B218-8252-59AF-232C-17C83AF9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017" y="1954809"/>
            <a:ext cx="5536397" cy="2948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mercado proposto é o de vendas de produtos de tech. Esse é um mercado que atende tanto empresas quanto consumidores finais que necessitam desses produtos para trabalho, estudo ou uso pessoal.</a:t>
            </a:r>
          </a:p>
        </p:txBody>
      </p:sp>
    </p:spTree>
    <p:extLst>
      <p:ext uri="{BB962C8B-B14F-4D97-AF65-F5344CB8AC3E}">
        <p14:creationId xmlns:p14="http://schemas.microsoft.com/office/powerpoint/2010/main" val="337170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20CC4-0394-11EC-0A5E-E7CE9144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21AE37A-A312-2FF3-EECF-B8F6F089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899F5E-E4FE-3BC4-4C39-6C982467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8BCB0-0982-47AD-E133-164A321F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 x SOLUÇÃO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6F0E1B5-B7DA-12CE-7C33-A9DA70E2C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AA2D2-3DB9-1668-FF19-ECE9E11F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3" y="2569748"/>
            <a:ext cx="10590834" cy="36157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1F2328"/>
                </a:solidFill>
                <a:latin typeface="-apple-system"/>
              </a:rPr>
              <a:t>Problema:</a:t>
            </a:r>
          </a:p>
          <a:p>
            <a:pPr marL="0" indent="0">
              <a:buNone/>
            </a:pPr>
            <a:r>
              <a:rPr lang="pt-BR" dirty="0">
                <a:solidFill>
                  <a:srgbClr val="1F2328"/>
                </a:solidFill>
                <a:latin typeface="-apple-system"/>
              </a:rPr>
              <a:t>F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alta de visibilidade e análise eficiente sobre as vendas dos produtos. </a:t>
            </a:r>
          </a:p>
          <a:p>
            <a:pPr marL="0" indent="0">
              <a:buNone/>
            </a:pP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Solução:</a:t>
            </a:r>
          </a:p>
          <a:p>
            <a:pPr marL="0" indent="0">
              <a:buNone/>
            </a:pPr>
            <a:r>
              <a:rPr lang="pt-BR" b="0" i="0">
                <a:solidFill>
                  <a:srgbClr val="1F2328"/>
                </a:solidFill>
                <a:effectLst/>
                <a:latin typeface="-apple-system"/>
              </a:rPr>
              <a:t>Criação de Pipeline 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de dados e dashboards:</a:t>
            </a:r>
          </a:p>
          <a:p>
            <a:pPr lvl="1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Quais produtos estão performando melhor?</a:t>
            </a:r>
          </a:p>
          <a:p>
            <a:pPr lvl="1"/>
            <a:r>
              <a:rPr lang="pt-BR" dirty="0">
                <a:solidFill>
                  <a:srgbClr val="1F2328"/>
                </a:solidFill>
                <a:latin typeface="-apple-system"/>
              </a:rPr>
              <a:t>I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dentificar tendências de vendas</a:t>
            </a:r>
          </a:p>
          <a:p>
            <a:pPr lvl="1"/>
            <a:r>
              <a:rPr lang="pt-BR" dirty="0">
                <a:solidFill>
                  <a:srgbClr val="1F2328"/>
                </a:solidFill>
                <a:latin typeface="-apple-system"/>
              </a:rPr>
              <a:t>O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timizar estoques, e melhorar a tomada de decisões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9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C69E35-EA79-1F3E-221B-5F48CFCC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3E4A6-8A78-D98E-B3FA-E50EEA9B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PLANEJAMENTO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3FAF5A-703F-0C28-17B8-3BA1B1CB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53" y="2110074"/>
            <a:ext cx="10277657" cy="4526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10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AD472-C16F-1575-EBC1-51CF7D058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7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9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5505E9-A24F-368F-301C-037295C4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 b="1" dirty="0"/>
              <a:t>FERRAMENTAS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057EDFE-EA20-1F98-7277-7CA4643A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1900" b="1" dirty="0"/>
              <a:t>Ingestão de Dados</a:t>
            </a:r>
          </a:p>
          <a:p>
            <a:r>
              <a:rPr lang="pt-BR" sz="1900" dirty="0"/>
              <a:t>AWS </a:t>
            </a:r>
            <a:r>
              <a:rPr lang="pt-BR" sz="1900" dirty="0" err="1"/>
              <a:t>Glue</a:t>
            </a:r>
            <a:endParaRPr lang="pt-BR" sz="1900" dirty="0"/>
          </a:p>
          <a:p>
            <a:r>
              <a:rPr lang="pt-BR" sz="1900" dirty="0" err="1"/>
              <a:t>Amazon</a:t>
            </a:r>
            <a:r>
              <a:rPr lang="pt-BR" sz="1900" dirty="0"/>
              <a:t> SQS</a:t>
            </a:r>
          </a:p>
          <a:p>
            <a:r>
              <a:rPr lang="pt-BR" sz="1900" dirty="0"/>
              <a:t>AWS Lambda</a:t>
            </a:r>
          </a:p>
          <a:p>
            <a:endParaRPr lang="pt-BR" sz="1900" dirty="0"/>
          </a:p>
          <a:p>
            <a:pPr marL="0" indent="0">
              <a:buNone/>
            </a:pPr>
            <a:r>
              <a:rPr lang="pt-BR" sz="1900" b="1" dirty="0"/>
              <a:t>Armazenamento de Dados</a:t>
            </a:r>
          </a:p>
          <a:p>
            <a:r>
              <a:rPr lang="pt-BR" sz="1900" dirty="0" err="1"/>
              <a:t>Amazon</a:t>
            </a:r>
            <a:r>
              <a:rPr lang="pt-BR" sz="1900" dirty="0"/>
              <a:t> S3</a:t>
            </a:r>
          </a:p>
          <a:p>
            <a:endParaRPr lang="pt-BR" sz="1900" dirty="0"/>
          </a:p>
          <a:p>
            <a:pPr marL="0" indent="0">
              <a:buNone/>
            </a:pPr>
            <a:r>
              <a:rPr lang="pt-BR" sz="1900" b="1" dirty="0" err="1"/>
              <a:t>Serving</a:t>
            </a:r>
            <a:r>
              <a:rPr lang="pt-BR" sz="1900" b="1" dirty="0"/>
              <a:t> </a:t>
            </a:r>
            <a:r>
              <a:rPr lang="pt-BR" sz="1900" b="1" dirty="0" err="1"/>
              <a:t>Layer</a:t>
            </a:r>
            <a:endParaRPr lang="pt-BR" sz="1900" b="1" dirty="0"/>
          </a:p>
          <a:p>
            <a:r>
              <a:rPr lang="pt-BR" sz="1900" dirty="0" err="1"/>
              <a:t>Amazon</a:t>
            </a:r>
            <a:r>
              <a:rPr lang="pt-BR" sz="1900" dirty="0"/>
              <a:t> Athena</a:t>
            </a:r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r>
              <a:rPr lang="pt-BR" sz="1900" b="1" dirty="0"/>
              <a:t>Consumo</a:t>
            </a:r>
          </a:p>
          <a:p>
            <a:r>
              <a:rPr lang="pt-BR" sz="1900" dirty="0" err="1"/>
              <a:t>Amazon</a:t>
            </a:r>
            <a:r>
              <a:rPr lang="pt-BR" sz="1900" dirty="0"/>
              <a:t> </a:t>
            </a:r>
            <a:r>
              <a:rPr lang="pt-BR" sz="1900" dirty="0" err="1"/>
              <a:t>QuickSight</a:t>
            </a:r>
            <a:endParaRPr lang="pt-BR" sz="1900" dirty="0"/>
          </a:p>
          <a:p>
            <a:r>
              <a:rPr lang="pt-BR" sz="1900" dirty="0" err="1"/>
              <a:t>Amazon</a:t>
            </a:r>
            <a:r>
              <a:rPr lang="pt-BR" sz="1900" dirty="0"/>
              <a:t> </a:t>
            </a:r>
            <a:r>
              <a:rPr lang="pt-BR" sz="1900" dirty="0" err="1"/>
              <a:t>SageMaker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7683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B43A9F-694C-891C-EB8B-74A26016B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B32292-C623-EEAB-F99A-1A318F82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ARQUITETURA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E7700CA5-1FF9-227E-B4F4-750C5B9E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6" y="2349459"/>
            <a:ext cx="10768828" cy="371338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B858A44-4803-5B3E-D98F-0BEA9DC48CEB}"/>
              </a:ext>
            </a:extLst>
          </p:cNvPr>
          <p:cNvSpPr/>
          <p:nvPr/>
        </p:nvSpPr>
        <p:spPr>
          <a:xfrm>
            <a:off x="4757057" y="2841171"/>
            <a:ext cx="3320143" cy="152400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71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074525-771D-8F92-F4C6-13C0EB4B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08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BENEFÍCIOS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979F-C9EC-A718-00C6-6F1A1B0A4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613119"/>
            <a:ext cx="6429961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900"/>
              <a:t>1. </a:t>
            </a:r>
            <a:r>
              <a:rPr lang="pt-BR" sz="1900" b="1"/>
              <a:t>Escalabilidade</a:t>
            </a:r>
            <a:r>
              <a:rPr lang="pt-BR" sz="1900"/>
              <a:t>: Todos os serviços são altamente escaláveis, permitindo lidar com volumes crescentes de dados. </a:t>
            </a:r>
          </a:p>
          <a:p>
            <a:pPr marL="0" indent="0">
              <a:buNone/>
            </a:pPr>
            <a:r>
              <a:rPr lang="pt-BR" sz="1900"/>
              <a:t>2. </a:t>
            </a:r>
            <a:r>
              <a:rPr lang="pt-BR" sz="1900" b="1"/>
              <a:t>Custo-Eficiência</a:t>
            </a:r>
            <a:r>
              <a:rPr lang="pt-BR" sz="1900"/>
              <a:t>: Cobra-se apenas pelo uso real de serviços como Lambda, Athena e S3. </a:t>
            </a:r>
          </a:p>
          <a:p>
            <a:pPr marL="0" indent="0">
              <a:buNone/>
            </a:pPr>
            <a:r>
              <a:rPr lang="pt-BR" sz="1900"/>
              <a:t>3. </a:t>
            </a:r>
            <a:r>
              <a:rPr lang="pt-BR" sz="1900" b="1"/>
              <a:t>Resiliência</a:t>
            </a:r>
            <a:r>
              <a:rPr lang="pt-BR" sz="1900"/>
              <a:t>: O uso de SQS e S3 garante alta durabilidade e disponibilidade. </a:t>
            </a:r>
          </a:p>
          <a:p>
            <a:pPr marL="0" indent="0">
              <a:buNone/>
            </a:pPr>
            <a:r>
              <a:rPr lang="pt-BR" sz="1900"/>
              <a:t>4. </a:t>
            </a:r>
            <a:r>
              <a:rPr lang="pt-BR" sz="1900" b="1"/>
              <a:t>Flexibilidade</a:t>
            </a:r>
            <a:r>
              <a:rPr lang="pt-BR" sz="1900"/>
              <a:t>: Capacidade de atender a diferentes fontes (batch e streaming) e casos de uso (análises e machine learning). </a:t>
            </a:r>
          </a:p>
          <a:p>
            <a:pPr marL="0" indent="0">
              <a:buNone/>
            </a:pPr>
            <a:r>
              <a:rPr lang="pt-BR" sz="1900"/>
              <a:t>5. </a:t>
            </a:r>
            <a:r>
              <a:rPr lang="pt-BR" sz="1900" b="1"/>
              <a:t>Integração</a:t>
            </a:r>
            <a:r>
              <a:rPr lang="pt-BR" sz="1900"/>
              <a:t>: Todos os serviços se integram nativamente, reduzindo complexidade e custos operacionais.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3785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64DAE7-9482-475F-8103-D1D22C7D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421575-62AA-F424-36BC-A1FC945F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 JOBs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14AE4E-ED81-5489-5763-FE468131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127333"/>
            <a:ext cx="11097349" cy="4133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51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B7E46E-C46F-2C6C-3FA4-CDC8E51F4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78E826CD-982C-4B30-FB5B-2F523900A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6C60153C-7991-F938-8112-0CA7313D2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226B69-F954-B4DD-54AA-449FB6F7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BRZ _TO_SLV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0D98DCA1-136D-BB36-6BAF-E57B1D580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A900FC-E0F0-1DF9-79F1-EC94F695C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BDCC5E-92ED-9647-FB59-6B1C69CDB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26" y="2023678"/>
            <a:ext cx="11016676" cy="4268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6132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234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Calibri</vt:lpstr>
      <vt:lpstr>Tema do Office</vt:lpstr>
      <vt:lpstr>SALES TECH</vt:lpstr>
      <vt:lpstr>MERCADO</vt:lpstr>
      <vt:lpstr>PROBLEMA x SOLUÇÃO</vt:lpstr>
      <vt:lpstr>PLANEJAMENTO</vt:lpstr>
      <vt:lpstr>FERRAMENTAS</vt:lpstr>
      <vt:lpstr>ARQUITETURA</vt:lpstr>
      <vt:lpstr>BENEFÍCIOS</vt:lpstr>
      <vt:lpstr>MVP |  JOBs</vt:lpstr>
      <vt:lpstr>MVP | BRZ _TO_SLV</vt:lpstr>
      <vt:lpstr>MVP | SLV_TO_GLD</vt:lpstr>
      <vt:lpstr>CUSTOS </vt:lpstr>
      <vt:lpstr>DATAVIZ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Luan eliseu ferrazzo</dc:creator>
  <cp:lastModifiedBy>Luan eliseu ferrazzo</cp:lastModifiedBy>
  <cp:revision>1</cp:revision>
  <dcterms:created xsi:type="dcterms:W3CDTF">2024-12-16T23:48:03Z</dcterms:created>
  <dcterms:modified xsi:type="dcterms:W3CDTF">2024-12-18T21:05:22Z</dcterms:modified>
</cp:coreProperties>
</file>