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bild mit Beschriftung">
  <p:cSld name="Panoramabild mit Beschriftun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palte">
  <p:cSld name="3 Spal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spalte">
  <p:cSld name="3 Bildspal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14400" y="2767280"/>
            <a:ext cx="67381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Merge Sort </a:t>
            </a:r>
            <a:endParaRPr sz="8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76544" y="2397948"/>
            <a:ext cx="59731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Eine visuelle und praxisnahe Einführung</a:t>
            </a:r>
            <a:endParaRPr sz="18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559164" y="3505944"/>
            <a:ext cx="31523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 Malik Dusan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2196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Fragen?</a:t>
            </a:r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❓ Jetzt ist Zeit für eure Fragen!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💬 Diskussion und Feedback willkommen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/>
        </p:nvSpPr>
        <p:spPr>
          <a:xfrm>
            <a:off x="2733997" y="648770"/>
            <a:ext cx="367600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Inhaltsverzeichnis</a:t>
            </a:r>
            <a:endParaRPr sz="18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1815150" y="1892000"/>
            <a:ext cx="5513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ist Merge Sort?						1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Alltagsbeispiel								2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 Code	und Visualisierung			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Code 								4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/>
          <p:nvPr/>
        </p:nvSpPr>
        <p:spPr>
          <a:xfrm>
            <a:off x="511391" y="679172"/>
            <a:ext cx="401103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ist Merge Sort?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590712" y="2127969"/>
            <a:ext cx="6187736" cy="66074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rnd" cmpd="sng" w="19050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= Verschmelzen ~ Sort = Sortieren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572957" y="3429000"/>
            <a:ext cx="6833616" cy="1597563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rnd" cmpd="sng" w="19050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1. zerlegt ein Gesamtproblem in mehrere Teilprobleme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2. löst diese dann rekursiv Stück für Stück.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3. Setzt sie dann zu einer Gesamtlösung zusammen.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572957" y="2672299"/>
            <a:ext cx="26228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Wie Funktioniert es?</a:t>
            </a:r>
            <a:endParaRPr sz="2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572957" y="1387213"/>
            <a:ext cx="16385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Etymologie:</a:t>
            </a:r>
            <a:endParaRPr sz="2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SA-Flagge Herunterladen PNG-Bild"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2268090"/>
            <a:ext cx="698440" cy="380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Alltagsbeispiel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741575" y="1666050"/>
            <a:ext cx="7370100" cy="4550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Aufteilen: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Teile den Kartenstapel in kleinere Stapel (z. B. einzelne Karten).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Sortieren: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Ordne kleine Gruppen von Karten nach Wert und Farbe.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Zusammenfügen: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Kombiniere die sortierten Stapel, indem du immer zwei zusammenfügst und dabei sortierst.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Wiederholen: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Fahre fort, bis alle Karten in einem einzigen, geordneten Stapel zusammengeführt sind.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 Code und Visualisierung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7" name="Google Shape;177;p23"/>
          <p:cNvSpPr/>
          <p:nvPr/>
        </p:nvSpPr>
        <p:spPr>
          <a:xfrm>
            <a:off x="886950" y="2073450"/>
            <a:ext cx="7370100" cy="2711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merge_sort (Liste a)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Falls die Liste a &lt;= 1 ist, soll die Liste antworten – sonst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soll die Liste in linke Liste l und rechte Liste r halbiert werden.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l = merge_sort(l)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r = merge_sort(r)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zurückgeben verschmelze (l,r)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63500" marR="635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50">
              <a:solidFill>
                <a:srgbClr val="24292E"/>
              </a:solidFill>
              <a:highlight>
                <a:srgbClr val="E0E0E0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1148525" y="5944600"/>
            <a:ext cx="80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2161950" y="5452000"/>
            <a:ext cx="482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für algo vom malik kommt hier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 Code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2196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Beispiel Schritt für Schritt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Beispielarray: {38, 27, 43, 3, 9, 82, 10}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➤ Aufteilen → Sortieren → Zusammenführen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➤ Visualisiert als Baumstruktur in der Animation/Erklärung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2196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Komplexität &amp; Ressourcen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⏱️ Zeit: O(n log n) für alle Fälle (best/avg/worst)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💾 Speicher: O(n) durch zusätzliche Arrays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📈 Gut skalierbar bei großen Datenmengen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2196F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Zusammenfassung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📌 Teilt das Problem → sortiert → führt es zusammen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📌 Stabil, rekursiv und effizient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1E1E1E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📌 Eignet sich besonders für große Datenmengen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