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Open Sauce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6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8304" y="-1513365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3427265"/>
            <a:ext cx="12442528" cy="13714264"/>
          </a:xfrm>
          <a:custGeom>
            <a:avLst/>
            <a:gdLst/>
            <a:ahLst/>
            <a:cxnLst/>
            <a:rect l="l" t="t" r="r" b="b"/>
            <a:pathLst>
              <a:path w="12442528" h="13714264">
                <a:moveTo>
                  <a:pt x="0" y="0"/>
                </a:moveTo>
                <a:lnTo>
                  <a:pt x="12442528" y="0"/>
                </a:lnTo>
                <a:lnTo>
                  <a:pt x="12442528" y="13714264"/>
                </a:lnTo>
                <a:lnTo>
                  <a:pt x="0" y="13714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207104" y="2944648"/>
            <a:ext cx="5246391" cy="5246369"/>
            <a:chOff x="0" y="0"/>
            <a:chExt cx="6995188" cy="69951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95160" cy="6995160"/>
            </a:xfrm>
            <a:custGeom>
              <a:avLst/>
              <a:gdLst/>
              <a:ahLst/>
              <a:cxnLst/>
              <a:rect l="l" t="t" r="r" b="b"/>
              <a:pathLst>
                <a:path w="6995160" h="6995160">
                  <a:moveTo>
                    <a:pt x="6995160" y="3497580"/>
                  </a:moveTo>
                  <a:cubicBezTo>
                    <a:pt x="6995160" y="5429123"/>
                    <a:pt x="5429250" y="6995160"/>
                    <a:pt x="3497580" y="6995160"/>
                  </a:cubicBezTo>
                  <a:cubicBezTo>
                    <a:pt x="1565910" y="6995160"/>
                    <a:pt x="0" y="5429250"/>
                    <a:pt x="0" y="3497580"/>
                  </a:cubicBezTo>
                  <a:cubicBezTo>
                    <a:pt x="0" y="1565910"/>
                    <a:pt x="1565910" y="0"/>
                    <a:pt x="3497580" y="0"/>
                  </a:cubicBezTo>
                  <a:cubicBezTo>
                    <a:pt x="5429250" y="0"/>
                    <a:pt x="6995160" y="1565910"/>
                    <a:pt x="6995160" y="349758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06599" y="549456"/>
            <a:ext cx="1879590" cy="1935907"/>
            <a:chOff x="0" y="0"/>
            <a:chExt cx="2506120" cy="25812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581148"/>
            </a:xfrm>
            <a:custGeom>
              <a:avLst/>
              <a:gdLst/>
              <a:ahLst/>
              <a:cxnLst/>
              <a:rect l="l" t="t" r="r" b="b"/>
              <a:pathLst>
                <a:path w="2506091" h="2581148">
                  <a:moveTo>
                    <a:pt x="0" y="0"/>
                  </a:moveTo>
                  <a:lnTo>
                    <a:pt x="2506091" y="0"/>
                  </a:lnTo>
                  <a:lnTo>
                    <a:pt x="2506091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967" r="-5968" b="-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044173" y="7855038"/>
            <a:ext cx="4408477" cy="90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Kayo Santos – 202310740</a:t>
            </a:r>
          </a:p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Gabriel </a:t>
            </a:r>
            <a:r>
              <a:rPr lang="pt-BR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Almeida - 202310970</a:t>
            </a:r>
            <a:endParaRPr lang="en-US" sz="1853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Luann Pereira Mendes - 202310234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960201"/>
            <a:ext cx="8265247" cy="1966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0"/>
              </a:lnSpc>
            </a:pPr>
            <a:r>
              <a:rPr lang="en-US" sz="7100" b="1" spc="-3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BANCOS DE </a:t>
            </a:r>
          </a:p>
          <a:p>
            <a:pPr algn="l">
              <a:lnSpc>
                <a:spcPts val="7810"/>
              </a:lnSpc>
            </a:pPr>
            <a:r>
              <a:rPr lang="en-US" sz="7100" b="1" spc="-3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DADOS RELACIONAIS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7135" y="-9265604"/>
            <a:ext cx="13313729" cy="13437554"/>
          </a:xfrm>
          <a:custGeom>
            <a:avLst/>
            <a:gdLst/>
            <a:ahLst/>
            <a:cxnLst/>
            <a:rect l="l" t="t" r="r" b="b"/>
            <a:pathLst>
              <a:path w="13313729" h="13437554">
                <a:moveTo>
                  <a:pt x="0" y="0"/>
                </a:moveTo>
                <a:lnTo>
                  <a:pt x="13313729" y="0"/>
                </a:lnTo>
                <a:lnTo>
                  <a:pt x="13313729" y="13437554"/>
                </a:lnTo>
                <a:lnTo>
                  <a:pt x="0" y="1343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88285" y="5124450"/>
            <a:ext cx="751142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OBRIGADO!</a:t>
            </a:r>
          </a:p>
        </p:txBody>
      </p:sp>
      <p:sp>
        <p:nvSpPr>
          <p:cNvPr id="4" name="Freeform 4"/>
          <p:cNvSpPr/>
          <p:nvPr/>
        </p:nvSpPr>
        <p:spPr>
          <a:xfrm>
            <a:off x="2204397" y="7172452"/>
            <a:ext cx="13596468" cy="13278387"/>
          </a:xfrm>
          <a:custGeom>
            <a:avLst/>
            <a:gdLst/>
            <a:ahLst/>
            <a:cxnLst/>
            <a:rect l="l" t="t" r="r" b="b"/>
            <a:pathLst>
              <a:path w="13596468" h="13278387">
                <a:moveTo>
                  <a:pt x="0" y="0"/>
                </a:moveTo>
                <a:lnTo>
                  <a:pt x="13596468" y="0"/>
                </a:lnTo>
                <a:lnTo>
                  <a:pt x="13596468" y="13278387"/>
                </a:lnTo>
                <a:lnTo>
                  <a:pt x="0" y="13278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08410" y="8474791"/>
            <a:ext cx="2008349" cy="1936353"/>
            <a:chOff x="0" y="0"/>
            <a:chExt cx="2506120" cy="24162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6091" cy="2416302"/>
            </a:xfrm>
            <a:custGeom>
              <a:avLst/>
              <a:gdLst/>
              <a:ahLst/>
              <a:cxnLst/>
              <a:rect l="l" t="t" r="r" b="b"/>
              <a:pathLst>
                <a:path w="2506091" h="2416302">
                  <a:moveTo>
                    <a:pt x="0" y="0"/>
                  </a:moveTo>
                  <a:lnTo>
                    <a:pt x="2506091" y="0"/>
                  </a:lnTo>
                  <a:lnTo>
                    <a:pt x="2506091" y="2416302"/>
                  </a:lnTo>
                  <a:lnTo>
                    <a:pt x="0" y="2416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90" r="-2392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26105" y="-815035"/>
            <a:ext cx="12447308" cy="12447256"/>
            <a:chOff x="0" y="0"/>
            <a:chExt cx="16596411" cy="16596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96361" cy="16596361"/>
            </a:xfrm>
            <a:custGeom>
              <a:avLst/>
              <a:gdLst/>
              <a:ahLst/>
              <a:cxnLst/>
              <a:rect l="l" t="t" r="r" b="b"/>
              <a:pathLst>
                <a:path w="16596361" h="16596361">
                  <a:moveTo>
                    <a:pt x="16596361" y="8298307"/>
                  </a:moveTo>
                  <a:cubicBezTo>
                    <a:pt x="16596361" y="12881102"/>
                    <a:pt x="12881103" y="16596361"/>
                    <a:pt x="8298180" y="16596361"/>
                  </a:cubicBezTo>
                  <a:cubicBezTo>
                    <a:pt x="3715258" y="16596361"/>
                    <a:pt x="0" y="12880975"/>
                    <a:pt x="0" y="8298307"/>
                  </a:cubicBezTo>
                  <a:cubicBezTo>
                    <a:pt x="0" y="3715258"/>
                    <a:pt x="3715258" y="0"/>
                    <a:pt x="8298180" y="0"/>
                  </a:cubicBezTo>
                  <a:cubicBezTo>
                    <a:pt x="12881103" y="0"/>
                    <a:pt x="16596361" y="3715258"/>
                    <a:pt x="16596361" y="8298307"/>
                  </a:cubicBezTo>
                  <a:close/>
                </a:path>
              </a:pathLst>
            </a:custGeom>
            <a:blipFill>
              <a:blip r:embed="rId2"/>
              <a:stretch>
                <a:fillRect l="-38888" r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747554" y="730685"/>
            <a:ext cx="5029894" cy="1769215"/>
          </a:xfrm>
          <a:custGeom>
            <a:avLst/>
            <a:gdLst/>
            <a:ahLst/>
            <a:cxnLst/>
            <a:rect l="l" t="t" r="r" b="b"/>
            <a:pathLst>
              <a:path w="5029894" h="1769215">
                <a:moveTo>
                  <a:pt x="0" y="0"/>
                </a:moveTo>
                <a:lnTo>
                  <a:pt x="5029894" y="0"/>
                </a:lnTo>
                <a:lnTo>
                  <a:pt x="5029894" y="1769215"/>
                </a:lnTo>
                <a:lnTo>
                  <a:pt x="0" y="17692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46910" y="1059134"/>
            <a:ext cx="403118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Tópicos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2827" y="3236243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Descrição do Domínio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52827" y="3913747"/>
            <a:ext cx="7100830" cy="842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Modelo de Entidade e Relacionamento no BRMW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2827" y="5024435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Modelo de Relacional no MySQL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52827" y="5701940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Compra de jogos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52827" y="6374885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Relação de jogos conquistas e dlcs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52827" y="7047832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787208" y="3700462"/>
          <a:ext cx="8854111" cy="2886075"/>
        </p:xfrm>
        <a:graphic>
          <a:graphicData uri="http://schemas.openxmlformats.org/drawingml/2006/table">
            <a:tbl>
              <a:tblPr/>
              <a:tblGrid>
                <a:gridCol w="8854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0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O sistema de usuários da Xbox é bastante complexo em termos de banco de dados, devido à variedade de entidades, relacionamentos e volumes de dados gerenciados.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Cada entidade precisa de um tratamento específico, com suas próprias características, como metadados para jogos, tipos de DLC e diferentes status de assinaturas.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067175"/>
            <a:ext cx="5103800" cy="21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8" b="1" spc="-1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Descrição do Domínio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06780" y="549593"/>
            <a:ext cx="1879590" cy="1935907"/>
            <a:chOff x="0" y="0"/>
            <a:chExt cx="2506120" cy="2581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6091" cy="2581148"/>
            </a:xfrm>
            <a:custGeom>
              <a:avLst/>
              <a:gdLst/>
              <a:ahLst/>
              <a:cxnLst/>
              <a:rect l="l" t="t" r="r" b="b"/>
              <a:pathLst>
                <a:path w="2506091" h="2581148">
                  <a:moveTo>
                    <a:pt x="0" y="0"/>
                  </a:moveTo>
                  <a:lnTo>
                    <a:pt x="2506091" y="0"/>
                  </a:lnTo>
                  <a:lnTo>
                    <a:pt x="2506091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967" r="-5968" b="-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6787208" y="0"/>
            <a:ext cx="4713584" cy="2356792"/>
          </a:xfrm>
          <a:custGeom>
            <a:avLst/>
            <a:gdLst/>
            <a:ahLst/>
            <a:cxnLst/>
            <a:rect l="l" t="t" r="r" b="b"/>
            <a:pathLst>
              <a:path w="4713584" h="2356792">
                <a:moveTo>
                  <a:pt x="0" y="0"/>
                </a:moveTo>
                <a:lnTo>
                  <a:pt x="4713584" y="0"/>
                </a:lnTo>
                <a:lnTo>
                  <a:pt x="4713584" y="2356792"/>
                </a:lnTo>
                <a:lnTo>
                  <a:pt x="0" y="2356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505" b="-50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6104679" y="738636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240" y="0"/>
            <a:ext cx="18402240" cy="10287000"/>
            <a:chOff x="0" y="0"/>
            <a:chExt cx="2453632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36273" cy="13716000"/>
            </a:xfrm>
            <a:custGeom>
              <a:avLst/>
              <a:gdLst/>
              <a:ahLst/>
              <a:cxnLst/>
              <a:rect l="l" t="t" r="r" b="b"/>
              <a:pathLst>
                <a:path w="24536273" h="13716000">
                  <a:moveTo>
                    <a:pt x="0" y="0"/>
                  </a:moveTo>
                  <a:lnTo>
                    <a:pt x="24536273" y="0"/>
                  </a:lnTo>
                  <a:lnTo>
                    <a:pt x="24536273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79590" cy="1587476"/>
            <a:chOff x="0" y="0"/>
            <a:chExt cx="2506120" cy="2116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4473" r="-1" b="-4476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4566126" y="276225"/>
            <a:ext cx="9041508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 b="1" spc="-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Modelo de  Entidade e Relacionamento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F06DE3-BE87-95EC-A749-A77F1785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16833672" cy="746107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3607634" y="-9442316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331934" y="7276112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99383" y="508870"/>
            <a:ext cx="14407831" cy="9269259"/>
            <a:chOff x="0" y="0"/>
            <a:chExt cx="19210442" cy="12359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10413" cy="12359005"/>
            </a:xfrm>
            <a:custGeom>
              <a:avLst/>
              <a:gdLst/>
              <a:ahLst/>
              <a:cxnLst/>
              <a:rect l="l" t="t" r="r" b="b"/>
              <a:pathLst>
                <a:path w="19210413" h="12359005">
                  <a:moveTo>
                    <a:pt x="0" y="0"/>
                  </a:moveTo>
                  <a:lnTo>
                    <a:pt x="19210413" y="0"/>
                  </a:lnTo>
                  <a:lnTo>
                    <a:pt x="19210413" y="12359005"/>
                  </a:lnTo>
                  <a:lnTo>
                    <a:pt x="0" y="12359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22" b="-22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319505" y="0"/>
            <a:ext cx="1879590" cy="1587476"/>
            <a:chOff x="0" y="0"/>
            <a:chExt cx="2506120" cy="21166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4473" r="-1" b="-447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4328" y="0"/>
            <a:ext cx="4282079" cy="10287000"/>
            <a:chOff x="0" y="0"/>
            <a:chExt cx="5709438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9417" cy="13716000"/>
            </a:xfrm>
            <a:custGeom>
              <a:avLst/>
              <a:gdLst/>
              <a:ahLst/>
              <a:cxnLst/>
              <a:rect l="l" t="t" r="r" b="b"/>
              <a:pathLst>
                <a:path w="5709417" h="13716000">
                  <a:moveTo>
                    <a:pt x="0" y="0"/>
                  </a:moveTo>
                  <a:lnTo>
                    <a:pt x="5709417" y="0"/>
                  </a:lnTo>
                  <a:lnTo>
                    <a:pt x="570941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7C1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0" y="3390793"/>
            <a:ext cx="4296407" cy="320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Modelo Relacional</a:t>
            </a:r>
          </a:p>
          <a:p>
            <a:pPr algn="l">
              <a:lnSpc>
                <a:spcPts val="8399"/>
              </a:lnSpc>
            </a:pPr>
            <a:endParaRPr lang="en-US" sz="6998" b="1" spc="-139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5864" y="-1513365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89864" y="6953260"/>
            <a:ext cx="2901127" cy="1450563"/>
          </a:xfrm>
          <a:custGeom>
            <a:avLst/>
            <a:gdLst/>
            <a:ahLst/>
            <a:cxnLst/>
            <a:rect l="l" t="t" r="r" b="b"/>
            <a:pathLst>
              <a:path w="2901127" h="1450563">
                <a:moveTo>
                  <a:pt x="0" y="0"/>
                </a:moveTo>
                <a:lnTo>
                  <a:pt x="2901127" y="0"/>
                </a:lnTo>
                <a:lnTo>
                  <a:pt x="2901127" y="1450563"/>
                </a:lnTo>
                <a:lnTo>
                  <a:pt x="0" y="14505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63" b="-16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71754" y="7089899"/>
            <a:ext cx="2583173" cy="1291587"/>
          </a:xfrm>
          <a:custGeom>
            <a:avLst/>
            <a:gdLst/>
            <a:ahLst/>
            <a:cxnLst/>
            <a:rect l="l" t="t" r="r" b="b"/>
            <a:pathLst>
              <a:path w="2583173" h="1291587">
                <a:moveTo>
                  <a:pt x="0" y="0"/>
                </a:moveTo>
                <a:lnTo>
                  <a:pt x="2583173" y="0"/>
                </a:lnTo>
                <a:lnTo>
                  <a:pt x="2583173" y="1291587"/>
                </a:lnTo>
                <a:lnTo>
                  <a:pt x="0" y="12915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367" b="-36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4841" y="6937804"/>
            <a:ext cx="1536412" cy="1536412"/>
          </a:xfrm>
          <a:custGeom>
            <a:avLst/>
            <a:gdLst/>
            <a:ahLst/>
            <a:cxnLst/>
            <a:rect l="l" t="t" r="r" b="b"/>
            <a:pathLst>
              <a:path w="1536412" h="1536412">
                <a:moveTo>
                  <a:pt x="0" y="0"/>
                </a:moveTo>
                <a:lnTo>
                  <a:pt x="1536412" y="0"/>
                </a:lnTo>
                <a:lnTo>
                  <a:pt x="1536412" y="1536412"/>
                </a:lnTo>
                <a:lnTo>
                  <a:pt x="0" y="15364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668723" y="4493895"/>
            <a:ext cx="1986205" cy="1986205"/>
          </a:xfrm>
          <a:custGeom>
            <a:avLst/>
            <a:gdLst/>
            <a:ahLst/>
            <a:cxnLst/>
            <a:rect l="l" t="t" r="r" b="b"/>
            <a:pathLst>
              <a:path w="1986205" h="1986205">
                <a:moveTo>
                  <a:pt x="0" y="0"/>
                </a:moveTo>
                <a:lnTo>
                  <a:pt x="1986205" y="0"/>
                </a:lnTo>
                <a:lnTo>
                  <a:pt x="1986205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59671" y="4493895"/>
            <a:ext cx="1986205" cy="1986205"/>
          </a:xfrm>
          <a:custGeom>
            <a:avLst/>
            <a:gdLst/>
            <a:ahLst/>
            <a:cxnLst/>
            <a:rect l="l" t="t" r="r" b="b"/>
            <a:pathLst>
              <a:path w="1986205" h="1986205">
                <a:moveTo>
                  <a:pt x="0" y="0"/>
                </a:moveTo>
                <a:lnTo>
                  <a:pt x="1986205" y="0"/>
                </a:lnTo>
                <a:lnTo>
                  <a:pt x="1986205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189864" y="4620052"/>
            <a:ext cx="3189827" cy="1518720"/>
          </a:xfrm>
          <a:custGeom>
            <a:avLst/>
            <a:gdLst/>
            <a:ahLst/>
            <a:cxnLst/>
            <a:rect l="l" t="t" r="r" b="b"/>
            <a:pathLst>
              <a:path w="3189827" h="1518720">
                <a:moveTo>
                  <a:pt x="0" y="0"/>
                </a:moveTo>
                <a:lnTo>
                  <a:pt x="3189827" y="0"/>
                </a:lnTo>
                <a:lnTo>
                  <a:pt x="3189827" y="1518720"/>
                </a:lnTo>
                <a:lnTo>
                  <a:pt x="0" y="1518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253167" y="2018719"/>
            <a:ext cx="1771035" cy="1771035"/>
          </a:xfrm>
          <a:custGeom>
            <a:avLst/>
            <a:gdLst/>
            <a:ahLst/>
            <a:cxnLst/>
            <a:rect l="l" t="t" r="r" b="b"/>
            <a:pathLst>
              <a:path w="1771035" h="1771035">
                <a:moveTo>
                  <a:pt x="0" y="0"/>
                </a:moveTo>
                <a:lnTo>
                  <a:pt x="1771035" y="0"/>
                </a:lnTo>
                <a:lnTo>
                  <a:pt x="1771035" y="1771035"/>
                </a:lnTo>
                <a:lnTo>
                  <a:pt x="0" y="17710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89864" y="2293595"/>
            <a:ext cx="3472118" cy="1221283"/>
          </a:xfrm>
          <a:custGeom>
            <a:avLst/>
            <a:gdLst/>
            <a:ahLst/>
            <a:cxnLst/>
            <a:rect l="l" t="t" r="r" b="b"/>
            <a:pathLst>
              <a:path w="3472118" h="1221283">
                <a:moveTo>
                  <a:pt x="0" y="0"/>
                </a:moveTo>
                <a:lnTo>
                  <a:pt x="3472118" y="0"/>
                </a:lnTo>
                <a:lnTo>
                  <a:pt x="3472118" y="1221283"/>
                </a:lnTo>
                <a:lnTo>
                  <a:pt x="0" y="12212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615387" y="1884466"/>
            <a:ext cx="2039540" cy="2039540"/>
          </a:xfrm>
          <a:custGeom>
            <a:avLst/>
            <a:gdLst/>
            <a:ahLst/>
            <a:cxnLst/>
            <a:rect l="l" t="t" r="r" b="b"/>
            <a:pathLst>
              <a:path w="2039540" h="2039540">
                <a:moveTo>
                  <a:pt x="0" y="0"/>
                </a:moveTo>
                <a:lnTo>
                  <a:pt x="2039540" y="0"/>
                </a:lnTo>
                <a:lnTo>
                  <a:pt x="2039540" y="2039540"/>
                </a:lnTo>
                <a:lnTo>
                  <a:pt x="0" y="203954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295657" y="1833314"/>
            <a:ext cx="10721251" cy="6620373"/>
            <a:chOff x="0" y="0"/>
            <a:chExt cx="14295001" cy="88271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94993" cy="8827135"/>
            </a:xfrm>
            <a:custGeom>
              <a:avLst/>
              <a:gdLst/>
              <a:ahLst/>
              <a:cxnLst/>
              <a:rect l="l" t="t" r="r" b="b"/>
              <a:pathLst>
                <a:path w="14294993" h="8827135">
                  <a:moveTo>
                    <a:pt x="0" y="0"/>
                  </a:moveTo>
                  <a:lnTo>
                    <a:pt x="14294993" y="0"/>
                  </a:lnTo>
                  <a:lnTo>
                    <a:pt x="14294993" y="8827135"/>
                  </a:lnTo>
                  <a:lnTo>
                    <a:pt x="0" y="8827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50" r="-50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02173" y="1192811"/>
            <a:ext cx="4911328" cy="213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Compra de jogos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2173" y="3843029"/>
            <a:ext cx="4911328" cy="519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Nos jogos digitais, o que se adquire não é o produto físico, mas uma licença de uso. O usuário obtém o direito de acessar o jogo, e esse mesmo jogo pode ser adquirido por vários usuários. Isso estabelece uma relação de um para muitos entre usuários e jogos, mediada pela compra de licenças, já que, ao contrário de produtos físicos que são limitados em quantidade, a licença pode ser vendida a inúmeros usuários mas o jogo só pode ser comprado uma vez pela conta do usuário.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t="-4473" r="-1" b="-4476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1383" y="-3261632"/>
            <a:ext cx="13985234" cy="6820577"/>
          </a:xfrm>
          <a:custGeom>
            <a:avLst/>
            <a:gdLst/>
            <a:ahLst/>
            <a:cxnLst/>
            <a:rect l="l" t="t" r="r" b="b"/>
            <a:pathLst>
              <a:path w="13985234" h="6820577">
                <a:moveTo>
                  <a:pt x="0" y="0"/>
                </a:moveTo>
                <a:lnTo>
                  <a:pt x="13985234" y="0"/>
                </a:lnTo>
                <a:lnTo>
                  <a:pt x="13985234" y="6820577"/>
                </a:lnTo>
                <a:lnTo>
                  <a:pt x="0" y="682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473" r="-1" b="-4476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045943" y="3817919"/>
            <a:ext cx="14196115" cy="5459431"/>
            <a:chOff x="0" y="0"/>
            <a:chExt cx="18928153" cy="7279241"/>
          </a:xfrm>
        </p:grpSpPr>
        <p:sp>
          <p:nvSpPr>
            <p:cNvPr id="6" name="Freeform 6"/>
            <p:cNvSpPr/>
            <p:nvPr/>
          </p:nvSpPr>
          <p:spPr>
            <a:xfrm>
              <a:off x="25400" y="25400"/>
              <a:ext cx="18877407" cy="7228459"/>
            </a:xfrm>
            <a:custGeom>
              <a:avLst/>
              <a:gdLst/>
              <a:ahLst/>
              <a:cxnLst/>
              <a:rect l="l" t="t" r="r" b="b"/>
              <a:pathLst>
                <a:path w="18877407" h="7228459">
                  <a:moveTo>
                    <a:pt x="0" y="0"/>
                  </a:moveTo>
                  <a:lnTo>
                    <a:pt x="18877407" y="0"/>
                  </a:lnTo>
                  <a:lnTo>
                    <a:pt x="18877407" y="7228459"/>
                  </a:lnTo>
                  <a:lnTo>
                    <a:pt x="0" y="7228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51" t="-351" r="-351" b="-35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8928207" cy="7279259"/>
            </a:xfrm>
            <a:custGeom>
              <a:avLst/>
              <a:gdLst/>
              <a:ahLst/>
              <a:cxnLst/>
              <a:rect l="l" t="t" r="r" b="b"/>
              <a:pathLst>
                <a:path w="18928207" h="7279259">
                  <a:moveTo>
                    <a:pt x="25400" y="0"/>
                  </a:moveTo>
                  <a:lnTo>
                    <a:pt x="18902807" y="0"/>
                  </a:lnTo>
                  <a:cubicBezTo>
                    <a:pt x="18916777" y="0"/>
                    <a:pt x="18928207" y="11430"/>
                    <a:pt x="18928207" y="25400"/>
                  </a:cubicBezTo>
                  <a:lnTo>
                    <a:pt x="18928207" y="7253859"/>
                  </a:lnTo>
                  <a:cubicBezTo>
                    <a:pt x="18928207" y="7267828"/>
                    <a:pt x="18916777" y="7279259"/>
                    <a:pt x="18902807" y="7279259"/>
                  </a:cubicBezTo>
                  <a:lnTo>
                    <a:pt x="25400" y="7279259"/>
                  </a:lnTo>
                  <a:cubicBezTo>
                    <a:pt x="11430" y="7279259"/>
                    <a:pt x="0" y="7267828"/>
                    <a:pt x="0" y="7253859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7253859"/>
                  </a:lnTo>
                  <a:lnTo>
                    <a:pt x="25400" y="7253859"/>
                  </a:lnTo>
                  <a:lnTo>
                    <a:pt x="25400" y="7228459"/>
                  </a:lnTo>
                  <a:lnTo>
                    <a:pt x="18902807" y="7228459"/>
                  </a:lnTo>
                  <a:lnTo>
                    <a:pt x="18902807" y="7253859"/>
                  </a:lnTo>
                  <a:lnTo>
                    <a:pt x="18877407" y="7253859"/>
                  </a:lnTo>
                  <a:lnTo>
                    <a:pt x="18877407" y="25400"/>
                  </a:lnTo>
                  <a:lnTo>
                    <a:pt x="18902807" y="25400"/>
                  </a:lnTo>
                  <a:lnTo>
                    <a:pt x="1890280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269555" y="232834"/>
            <a:ext cx="9748892" cy="21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Relação de jogos,</a:t>
            </a:r>
          </a:p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conquistas e dlc’s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726770" y="112697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 flipV="1">
            <a:off x="-5184577" y="7340375"/>
            <a:ext cx="9377478" cy="4688739"/>
          </a:xfrm>
          <a:custGeom>
            <a:avLst/>
            <a:gdLst/>
            <a:ahLst/>
            <a:cxnLst/>
            <a:rect l="l" t="t" r="r" b="b"/>
            <a:pathLst>
              <a:path w="9377478" h="4688739">
                <a:moveTo>
                  <a:pt x="9377478" y="4688739"/>
                </a:moveTo>
                <a:lnTo>
                  <a:pt x="0" y="4688739"/>
                </a:lnTo>
                <a:lnTo>
                  <a:pt x="0" y="0"/>
                </a:lnTo>
                <a:lnTo>
                  <a:pt x="9377478" y="0"/>
                </a:lnTo>
                <a:lnTo>
                  <a:pt x="9377478" y="46887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5315369"/>
            <a:ext cx="7764311" cy="4221844"/>
            <a:chOff x="0" y="0"/>
            <a:chExt cx="10352415" cy="5629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52405" cy="5629148"/>
            </a:xfrm>
            <a:custGeom>
              <a:avLst/>
              <a:gdLst/>
              <a:ahLst/>
              <a:cxnLst/>
              <a:rect l="l" t="t" r="r" b="b"/>
              <a:pathLst>
                <a:path w="10352405" h="5629148">
                  <a:moveTo>
                    <a:pt x="0" y="0"/>
                  </a:moveTo>
                  <a:lnTo>
                    <a:pt x="10352405" y="0"/>
                  </a:lnTo>
                  <a:lnTo>
                    <a:pt x="10352405" y="5629148"/>
                  </a:lnTo>
                  <a:lnTo>
                    <a:pt x="0" y="562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2" b="-4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473" r="-1" b="-447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354053" y="5315369"/>
            <a:ext cx="6965452" cy="4221844"/>
            <a:chOff x="0" y="0"/>
            <a:chExt cx="9287269" cy="56291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87256" cy="5629148"/>
            </a:xfrm>
            <a:custGeom>
              <a:avLst/>
              <a:gdLst/>
              <a:ahLst/>
              <a:cxnLst/>
              <a:rect l="l" t="t" r="r" b="b"/>
              <a:pathLst>
                <a:path w="9287256" h="5629148">
                  <a:moveTo>
                    <a:pt x="0" y="0"/>
                  </a:moveTo>
                  <a:lnTo>
                    <a:pt x="9287256" y="0"/>
                  </a:lnTo>
                  <a:lnTo>
                    <a:pt x="9287256" y="5629148"/>
                  </a:lnTo>
                  <a:lnTo>
                    <a:pt x="0" y="562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38134" y="1009650"/>
            <a:ext cx="13616221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jogo pode ter muitas conquistas.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jogador pode desbloquear muitas conquistas em muitos jogos.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jogo pode ter muitos DLCs.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Uma DLC pode adicionar novas conquistas a um jogo.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8894" y="118209"/>
            <a:ext cx="14601763" cy="10287000"/>
            <a:chOff x="0" y="0"/>
            <a:chExt cx="19469017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68973" cy="13716000"/>
            </a:xfrm>
            <a:custGeom>
              <a:avLst/>
              <a:gdLst/>
              <a:ahLst/>
              <a:cxnLst/>
              <a:rect l="l" t="t" r="r" b="b"/>
              <a:pathLst>
                <a:path w="19468973" h="13716000">
                  <a:moveTo>
                    <a:pt x="0" y="0"/>
                  </a:moveTo>
                  <a:lnTo>
                    <a:pt x="19468973" y="0"/>
                  </a:lnTo>
                  <a:lnTo>
                    <a:pt x="1946897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7886701" cy="10287000"/>
            <a:chOff x="0" y="0"/>
            <a:chExt cx="10515601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515600" cy="13716000"/>
            </a:xfrm>
            <a:custGeom>
              <a:avLst/>
              <a:gdLst/>
              <a:ahLst/>
              <a:cxnLst/>
              <a:rect l="l" t="t" r="r" b="b"/>
              <a:pathLst>
                <a:path w="10515600" h="13716000">
                  <a:moveTo>
                    <a:pt x="0" y="0"/>
                  </a:moveTo>
                  <a:lnTo>
                    <a:pt x="10515600" y="0"/>
                  </a:lnTo>
                  <a:lnTo>
                    <a:pt x="105156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3990975" y="1858241"/>
            <a:ext cx="12442528" cy="13714264"/>
          </a:xfrm>
          <a:custGeom>
            <a:avLst/>
            <a:gdLst/>
            <a:ahLst/>
            <a:cxnLst/>
            <a:rect l="l" t="t" r="r" b="b"/>
            <a:pathLst>
              <a:path w="12442528" h="13714264">
                <a:moveTo>
                  <a:pt x="0" y="0"/>
                </a:moveTo>
                <a:lnTo>
                  <a:pt x="12442528" y="0"/>
                </a:lnTo>
                <a:lnTo>
                  <a:pt x="12442528" y="13714264"/>
                </a:lnTo>
                <a:lnTo>
                  <a:pt x="0" y="137142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716656"/>
            <a:ext cx="5541666" cy="5541643"/>
            <a:chOff x="0" y="0"/>
            <a:chExt cx="7388888" cy="7388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88860" cy="7388860"/>
            </a:xfrm>
            <a:custGeom>
              <a:avLst/>
              <a:gdLst/>
              <a:ahLst/>
              <a:cxnLst/>
              <a:rect l="l" t="t" r="r" b="b"/>
              <a:pathLst>
                <a:path w="7388860" h="7388860">
                  <a:moveTo>
                    <a:pt x="7388860" y="3694430"/>
                  </a:moveTo>
                  <a:cubicBezTo>
                    <a:pt x="7388860" y="5734685"/>
                    <a:pt x="5734812" y="7388860"/>
                    <a:pt x="3694430" y="7388860"/>
                  </a:cubicBezTo>
                  <a:cubicBezTo>
                    <a:pt x="1654048" y="7388860"/>
                    <a:pt x="0" y="5734812"/>
                    <a:pt x="0" y="3694430"/>
                  </a:cubicBezTo>
                  <a:cubicBezTo>
                    <a:pt x="0" y="1654048"/>
                    <a:pt x="1654048" y="0"/>
                    <a:pt x="3694430" y="0"/>
                  </a:cubicBezTo>
                  <a:cubicBezTo>
                    <a:pt x="5734812" y="0"/>
                    <a:pt x="7388860" y="1654048"/>
                    <a:pt x="7388860" y="369443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414424" y="480965"/>
            <a:ext cx="8037128" cy="106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6873" b="1" spc="-1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Fontes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424" y="1820144"/>
            <a:ext cx="8037128" cy="374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225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https://www.xbox.com/pt-BR/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390739" y="8474791"/>
            <a:ext cx="2003288" cy="1935907"/>
            <a:chOff x="0" y="0"/>
            <a:chExt cx="2671051" cy="258120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71064" cy="2581148"/>
            </a:xfrm>
            <a:custGeom>
              <a:avLst/>
              <a:gdLst/>
              <a:ahLst/>
              <a:cxnLst/>
              <a:rect l="l" t="t" r="r" b="b"/>
              <a:pathLst>
                <a:path w="2671064" h="2581148">
                  <a:moveTo>
                    <a:pt x="0" y="0"/>
                  </a:moveTo>
                  <a:lnTo>
                    <a:pt x="2671064" y="0"/>
                  </a:lnTo>
                  <a:lnTo>
                    <a:pt x="2671064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511" r="-2510" b="-2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262</Words>
  <Application>Microsoft Office PowerPoint</Application>
  <PresentationFormat>Personalizar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Open Sauce</vt:lpstr>
      <vt:lpstr>Arimo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banco de dados relacionais p1 (2).pptx</dc:title>
  <dc:creator>luann pereira mendes</dc:creator>
  <cp:lastModifiedBy>luann pereira mendes</cp:lastModifiedBy>
  <cp:revision>2</cp:revision>
  <dcterms:created xsi:type="dcterms:W3CDTF">2006-08-16T00:00:00Z</dcterms:created>
  <dcterms:modified xsi:type="dcterms:W3CDTF">2024-09-19T00:08:37Z</dcterms:modified>
  <dc:identifier>DAGRIyWWuoI</dc:identifier>
</cp:coreProperties>
</file>