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2147472633" r:id="rId3"/>
    <p:sldId id="2147472601" r:id="rId4"/>
    <p:sldId id="214747263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inicial" id="{8BF90234-484B-4E59-8085-E1A8B0B149CA}">
          <p14:sldIdLst>
            <p14:sldId id="2147472633"/>
          </p14:sldIdLst>
        </p14:section>
        <p14:section name="Exemplo" id="{E38FF8FB-009C-4F8A-A0BA-53E6C3947C84}">
          <p14:sldIdLst/>
        </p14:section>
        <p14:section name="Alunos" id="{EB455E83-BFFB-4CE0-94CB-EF08978F7986}">
          <p14:sldIdLst>
            <p14:sldId id="2147472601"/>
            <p14:sldId id="2147472631"/>
          </p14:sldIdLst>
        </p14:section>
        <p14:section name="Semanas a seguir" id="{90CFC6F8-3C40-4132-A0E1-549D42A5FD65}">
          <p14:sldIdLst/>
        </p14:section>
        <p14:section name="11/11 a 11/11" id="{92B2F9B4-8037-4BF2-8EAC-1C9CF695D185}">
          <p14:sldIdLst/>
        </p14:section>
        <p14:section name="22/22 a 22/22" id="{C0ED16FD-C9F8-4582-99FE-F49A86D9BBB7}">
          <p14:sldIdLst/>
        </p14:section>
        <p14:section name="33/33 a 33/33" id="{91CFF652-74EE-498E-8D1A-E92FF6AD78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Rocha" initials="PR" lastIdx="1" clrIdx="0">
    <p:extLst>
      <p:ext uri="{19B8F6BF-5375-455C-9EA6-DF929625EA0E}">
        <p15:presenceInfo xmlns:p15="http://schemas.microsoft.com/office/powerpoint/2012/main" userId="S-1-5-21-3034936450-844326436-2369246527-1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C49"/>
    <a:srgbClr val="B61018"/>
    <a:srgbClr val="FBF509"/>
    <a:srgbClr val="4F1E0B"/>
    <a:srgbClr val="D15202"/>
    <a:srgbClr val="ED7D31"/>
    <a:srgbClr val="203629"/>
    <a:srgbClr val="277412"/>
    <a:srgbClr val="D6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85098" autoAdjust="0"/>
  </p:normalViewPr>
  <p:slideViewPr>
    <p:cSldViewPr snapToGrid="0">
      <p:cViewPr varScale="1">
        <p:scale>
          <a:sx n="95" d="100"/>
          <a:sy n="95" d="100"/>
        </p:scale>
        <p:origin x="11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BE3D-0B2D-4266-B3E0-6BDEFD51CB7A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6FC01-A233-426F-924C-4246614068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9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pt-BR" b="1" dirty="0"/>
              <a:t>Missão</a:t>
            </a:r>
            <a:endParaRPr lang="pt-BR" b="1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Explica o motivo da existência da empresa </a:t>
            </a:r>
          </a:p>
          <a:p>
            <a:pPr marL="171450" indent="-1714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Descreve o propósito e a intenção geral da empresa </a:t>
            </a: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Serve para comunicar a direção e o propósito aos colaboradores, clientes, fornecedores e outras partes interessadas</a:t>
            </a:r>
          </a:p>
          <a:p>
            <a:br>
              <a:rPr lang="pt-BR" dirty="0"/>
            </a:br>
            <a:r>
              <a:rPr lang="pt-BR" b="1" dirty="0"/>
              <a:t>Visão</a:t>
            </a:r>
            <a:endParaRPr lang="pt-BR" b="1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Representa o futuro que a empresa deseja alcançar</a:t>
            </a: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Cria uma imagem mental do estado ideal que a empresa deseja alcançar</a:t>
            </a: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Deve desafiar os colaboradores</a:t>
            </a: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É inspirador e aspiracional</a:t>
            </a: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A partir da visão, a empresa conseguirá definir seus objetivos de curto, médio e longo prazo</a:t>
            </a:r>
          </a:p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FC01-A233-426F-924C-4246614068D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048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DE49A-6841-BC87-50BB-EFDFB5FDE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03DAC6-3078-29E5-7FFF-686963CC5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4386F4-CF0B-7D17-4017-893C09A4E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Positivo</a:t>
            </a:r>
            <a:r>
              <a:rPr lang="pt-BR" dirty="0"/>
              <a:t>: o que ocorreu durante a semana de forma positiva que contribuiu para o andamento do projeto;</a:t>
            </a:r>
          </a:p>
          <a:p>
            <a:r>
              <a:rPr lang="pt-BR" b="1" dirty="0"/>
              <a:t>Atenção</a:t>
            </a:r>
            <a:r>
              <a:rPr lang="pt-BR" dirty="0"/>
              <a:t>: Acontecimentos que devemos ter um olhar diferenciado, sendo que contribuem diretamente para algo positivo ou negativo de acordo com o desdobramento;</a:t>
            </a:r>
          </a:p>
          <a:p>
            <a:r>
              <a:rPr lang="pt-BR" b="1" dirty="0"/>
              <a:t>Oportunidade</a:t>
            </a:r>
            <a:r>
              <a:rPr lang="pt-BR" dirty="0"/>
              <a:t>: Fatos que rolaram durante a semana que causaram algum transtorno ao projeto;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D1882C-6D99-90B1-69E4-9C65FE0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FC01-A233-426F-924C-4246614068D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43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CECB4-83AD-1A25-6C88-2F1FB469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79E01-DD5A-8650-C821-089607FAD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AD7A7-C09B-B1CC-60A8-0F63812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64DBE-58DB-9EAA-18B6-C65CCE96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AD9A2-5730-FBB6-46D0-D26503F7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5F9058-8B1F-FFC9-C711-2B11DD7D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62B9E3-D6E3-5842-1472-6F1515AA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B47963-7EA6-8B7E-67E9-8407DD72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6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B3D8D-38CC-A01F-2766-0B5890A0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AC36C-38A5-0D73-FFDE-4678E22FB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5C3E8A-FAFC-AF73-A6E4-9BA0F4F7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B60AF8-7D61-6516-8732-5114C8E9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0EFD57-630A-ADA1-74A1-A1816CB5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FA00B0-626D-F9A4-45ED-412091BA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4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98E1C-4FC5-4D05-2256-14639616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88AB8D-1D07-9AFC-4919-DC64DF6FA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DB8F3C-8531-F859-41B3-8330B93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1A959-F101-FC45-2F82-0871D548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53ACA6-33E1-391A-EA16-738EFFF5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AB84ED-67D6-6ACB-2BAE-18D6EF9E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05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F543D-3221-2F41-21D6-2C355141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697E3-D1BB-6215-97A9-2849B00A0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42200-9407-FDC0-AEFD-B136715D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158C5-A258-26FA-AA35-719C0C59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E76D7-6A2B-1017-28C3-CCE9684D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44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760701-A1D1-4550-7316-B0398B94B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77BDE-3387-3281-BC95-7DBA5149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4B8C6-0C73-24F6-5A0E-BE23FFDF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3702C-B48E-7E75-693B-D34A9C01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6E2F0-A6A8-1F4A-E7C9-8FAB7EE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9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BA8B0FB-11CF-B4A7-DED9-C886493A8E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067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258DB1E-1E39-3796-A090-D422CFB62C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1898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DFC4E-F31E-274D-7FE3-FDC4EB345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6A591-A5ED-BB36-E081-ED814C31D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4F9CF2-3D52-8494-8EC8-4110FBFC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F5878-1239-EFD1-1A05-28C1DA2B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2EFF1C-CE40-E448-806B-56578EA6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32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26B2D-29A8-1D4A-1F1F-3AC5AAEA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B3B7C-BBF8-80D3-F1B2-58013F89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F0748-17F5-2D4B-739C-046A5915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D9D81-4405-01B6-0541-EE5AE161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64087-BBC9-9CB6-1A4C-8D76911B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788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9A76-D505-858B-E18F-E914A26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64FC6-6D88-5623-6058-CEA3935C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178F3-A553-8155-FB93-93FC7A76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5A5528-A844-4C9C-9DC0-09368245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7EB90-65C2-4604-A585-F55BB5BD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8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FDAF92-86A2-6769-29BF-01C109AAE1BE}"/>
              </a:ext>
            </a:extLst>
          </p:cNvPr>
          <p:cNvSpPr/>
          <p:nvPr userDrawn="1"/>
        </p:nvSpPr>
        <p:spPr>
          <a:xfrm rot="16200000">
            <a:off x="5214783" y="-119219"/>
            <a:ext cx="6858003" cy="709643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  <a:gs pos="82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79E01-DD5A-8650-C821-089607FAD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9788"/>
            <a:ext cx="9144000" cy="592494"/>
          </a:xfrm>
        </p:spPr>
        <p:txBody>
          <a:bodyPr anchor="ctr"/>
          <a:lstStyle>
            <a:lvl1pPr marL="0" indent="0" algn="ctr">
              <a:buNone/>
              <a:defRPr sz="2400" i="1">
                <a:solidFill>
                  <a:srgbClr val="4F1E0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AD7A7-C09B-B1CC-60A8-0F63812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64DBE-58DB-9EAA-18B6-C65CCE96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FAD9A2-5730-FBB6-46D0-D26503F7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726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9BF4A-EE09-3714-99C9-9EFB4A9A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252C4-4215-91A3-264F-319A8DE3F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61299D-4863-5EC3-03FB-D2600DAB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E46DC-7995-332A-51A8-ECC84D8B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CAFFA-ECBD-E9E1-4F75-DF919DBF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280686-0B02-1809-B04B-43DB097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5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545B4-8867-3D83-2BFC-E28025D7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2E7A4-C525-70D0-FC77-F0C3A102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A31591-87D4-EB9A-018E-D987B5C8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40389D-A7D4-7629-FD12-D60940421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022E53-A245-C3AD-7FA4-B28190214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478FC5-F5A8-F436-B2D6-81C518EE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B09653-AEB4-0005-BC18-994E825C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EB40E4-CB5E-487F-5D9D-B502515A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783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61460-AFBC-8FA8-AD50-DE23A2B9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EBD5A-C695-C025-D893-88A98E8B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C66B8-5DCF-C0E7-64CC-1712BA2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A06133-16BE-89FF-D174-1BC0B1A0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994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4FB7EE-9723-2D24-EFC2-7AE9BAC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8D9112-6FCA-F4AB-CA8D-25DEE1A1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93D81-5AFA-A648-2BA4-4277821B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781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F333E-3377-3CF2-4AA2-679ABE96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ECF799-9DB7-61AE-630A-919E101B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202ECA-6DF7-6E97-453B-29BB2E124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16D053-58FA-D301-3067-5764E7D2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BC856E-4FE0-CAF0-2AF7-6C92A3A2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EFA707-72AE-B9D5-6B75-F716E30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445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01B3-1AA4-B1D9-E808-1F0D474C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0D989C-2524-0962-9245-79B46BA5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F3DDD5-307E-F3A5-EC6E-BD3307DD3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2BAD6-CE19-760C-B342-AEF27461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6C5196-5586-C010-6EFB-0EBBC0AB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7E58D-58F7-784A-B65F-3C232BD7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644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9515B-B84A-A0FC-C1AF-C941E927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B864C1-B07F-40D0-A860-5B1F95A73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582F2-4994-2375-4534-4B7AD8B7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F18B6-14BA-628A-E4F4-033A7B4D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75CAE4-C1F6-3C2A-B90F-0052AE38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505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C2812-F336-BD4B-DDA3-6869ABEB1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925821-2417-746B-3B1B-0DCC48BE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35F539-BD7C-CF41-C180-E2F4438F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18659-323C-0989-01CC-943962CB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C753AC-096D-0A29-FAD1-F51D659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D4243-D23E-D4C5-CD61-BBA87F3A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20879"/>
            <a:ext cx="11189110" cy="5260256"/>
          </a:xfrm>
        </p:spPr>
        <p:txBody>
          <a:bodyPr/>
          <a:lstStyle>
            <a:lvl1pPr>
              <a:defRPr sz="2000">
                <a:solidFill>
                  <a:srgbClr val="4F1E0B"/>
                </a:solidFill>
              </a:defRPr>
            </a:lvl1pPr>
            <a:lvl2pPr>
              <a:defRPr sz="1800">
                <a:solidFill>
                  <a:srgbClr val="4F1E0B"/>
                </a:solidFill>
              </a:defRPr>
            </a:lvl2pPr>
            <a:lvl3pPr>
              <a:defRPr sz="1600">
                <a:solidFill>
                  <a:srgbClr val="4F1E0B"/>
                </a:solidFill>
              </a:defRPr>
            </a:lvl3pPr>
            <a:lvl4pPr>
              <a:defRPr sz="1400">
                <a:solidFill>
                  <a:srgbClr val="4F1E0B"/>
                </a:solidFill>
              </a:defRPr>
            </a:lvl4pPr>
            <a:lvl5pPr>
              <a:defRPr sz="1400">
                <a:solidFill>
                  <a:srgbClr val="4F1E0B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C742F51F-E7A2-F8BC-E8DD-0381864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247137"/>
            <a:ext cx="11189110" cy="71642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F1E0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6F2207B-7035-0EE7-11AD-7D40819B8946}"/>
              </a:ext>
            </a:extLst>
          </p:cNvPr>
          <p:cNvSpPr/>
          <p:nvPr userDrawn="1"/>
        </p:nvSpPr>
        <p:spPr>
          <a:xfrm>
            <a:off x="11641394" y="0"/>
            <a:ext cx="5506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A1F0FE-B2E2-EC44-BAFF-AADC185D80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77747" y="533094"/>
            <a:ext cx="477901" cy="324000"/>
          </a:xfrm>
          <a:prstGeom prst="rect">
            <a:avLst/>
          </a:prstGeom>
        </p:spPr>
      </p:pic>
      <p:grpSp>
        <p:nvGrpSpPr>
          <p:cNvPr id="7" name="Agrupar 9">
            <a:extLst>
              <a:ext uri="{FF2B5EF4-FFF2-40B4-BE49-F238E27FC236}">
                <a16:creationId xmlns:a16="http://schemas.microsoft.com/office/drawing/2014/main" id="{A1648E94-696F-5663-931D-DA6DD047FF8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5614" y="6157195"/>
            <a:ext cx="922314" cy="585529"/>
            <a:chOff x="5145088" y="2786063"/>
            <a:chExt cx="1901825" cy="128587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A71F2E84-5191-5B74-61D7-EC8926F00FB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45088" y="2786063"/>
              <a:ext cx="190182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8E6F78E-9A82-AE81-D532-554EA1CBF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763" y="3841751"/>
              <a:ext cx="1200150" cy="230188"/>
            </a:xfrm>
            <a:custGeom>
              <a:avLst/>
              <a:gdLst>
                <a:gd name="T0" fmla="*/ 87 w 10589"/>
                <a:gd name="T1" fmla="*/ 45 h 2024"/>
                <a:gd name="T2" fmla="*/ 1430 w 10589"/>
                <a:gd name="T3" fmla="*/ 182 h 2024"/>
                <a:gd name="T4" fmla="*/ 1660 w 10589"/>
                <a:gd name="T5" fmla="*/ 576 h 2024"/>
                <a:gd name="T6" fmla="*/ 1467 w 10589"/>
                <a:gd name="T7" fmla="*/ 1264 h 2024"/>
                <a:gd name="T8" fmla="*/ 696 w 10589"/>
                <a:gd name="T9" fmla="*/ 1893 h 2024"/>
                <a:gd name="T10" fmla="*/ 108 w 10589"/>
                <a:gd name="T11" fmla="*/ 1973 h 2024"/>
                <a:gd name="T12" fmla="*/ 7322 w 10589"/>
                <a:gd name="T13" fmla="*/ 1899 h 2024"/>
                <a:gd name="T14" fmla="*/ 6957 w 10589"/>
                <a:gd name="T15" fmla="*/ 1973 h 2024"/>
                <a:gd name="T16" fmla="*/ 6627 w 10589"/>
                <a:gd name="T17" fmla="*/ 1093 h 2024"/>
                <a:gd name="T18" fmla="*/ 6451 w 10589"/>
                <a:gd name="T19" fmla="*/ 1940 h 2024"/>
                <a:gd name="T20" fmla="*/ 5832 w 10589"/>
                <a:gd name="T21" fmla="*/ 1944 h 2024"/>
                <a:gd name="T22" fmla="*/ 6123 w 10589"/>
                <a:gd name="T23" fmla="*/ 77 h 2024"/>
                <a:gd name="T24" fmla="*/ 6802 w 10589"/>
                <a:gd name="T25" fmla="*/ 55 h 2024"/>
                <a:gd name="T26" fmla="*/ 7070 w 10589"/>
                <a:gd name="T27" fmla="*/ 923 h 2024"/>
                <a:gd name="T28" fmla="*/ 7391 w 10589"/>
                <a:gd name="T29" fmla="*/ 67 h 2024"/>
                <a:gd name="T30" fmla="*/ 8068 w 10589"/>
                <a:gd name="T31" fmla="*/ 62 h 2024"/>
                <a:gd name="T32" fmla="*/ 8365 w 10589"/>
                <a:gd name="T33" fmla="*/ 1934 h 2024"/>
                <a:gd name="T34" fmla="*/ 7756 w 10589"/>
                <a:gd name="T35" fmla="*/ 1956 h 2024"/>
                <a:gd name="T36" fmla="*/ 7600 w 10589"/>
                <a:gd name="T37" fmla="*/ 904 h 2024"/>
                <a:gd name="T38" fmla="*/ 3617 w 10589"/>
                <a:gd name="T39" fmla="*/ 1909 h 2024"/>
                <a:gd name="T40" fmla="*/ 2982 w 10589"/>
                <a:gd name="T41" fmla="*/ 1973 h 2024"/>
                <a:gd name="T42" fmla="*/ 2582 w 10589"/>
                <a:gd name="T43" fmla="*/ 1919 h 2024"/>
                <a:gd name="T44" fmla="*/ 2005 w 10589"/>
                <a:gd name="T45" fmla="*/ 1973 h 2024"/>
                <a:gd name="T46" fmla="*/ 1913 w 10589"/>
                <a:gd name="T47" fmla="*/ 1870 h 2024"/>
                <a:gd name="T48" fmla="*/ 2002 w 10589"/>
                <a:gd name="T49" fmla="*/ 44 h 2024"/>
                <a:gd name="T50" fmla="*/ 3413 w 10589"/>
                <a:gd name="T51" fmla="*/ 255 h 2024"/>
                <a:gd name="T52" fmla="*/ 3547 w 10589"/>
                <a:gd name="T53" fmla="*/ 859 h 2024"/>
                <a:gd name="T54" fmla="*/ 3274 w 10589"/>
                <a:gd name="T55" fmla="*/ 1169 h 2024"/>
                <a:gd name="T56" fmla="*/ 5594 w 10589"/>
                <a:gd name="T57" fmla="*/ 116 h 2024"/>
                <a:gd name="T58" fmla="*/ 5484 w 10589"/>
                <a:gd name="T59" fmla="*/ 1651 h 2024"/>
                <a:gd name="T60" fmla="*/ 5019 w 10589"/>
                <a:gd name="T61" fmla="*/ 1984 h 2024"/>
                <a:gd name="T62" fmla="*/ 4429 w 10589"/>
                <a:gd name="T63" fmla="*/ 1992 h 2024"/>
                <a:gd name="T64" fmla="*/ 3951 w 10589"/>
                <a:gd name="T65" fmla="*/ 1676 h 2024"/>
                <a:gd name="T66" fmla="*/ 3825 w 10589"/>
                <a:gd name="T67" fmla="*/ 135 h 2024"/>
                <a:gd name="T68" fmla="*/ 4426 w 10589"/>
                <a:gd name="T69" fmla="*/ 44 h 2024"/>
                <a:gd name="T70" fmla="*/ 4521 w 10589"/>
                <a:gd name="T71" fmla="*/ 1179 h 2024"/>
                <a:gd name="T72" fmla="*/ 4651 w 10589"/>
                <a:gd name="T73" fmla="*/ 1410 h 2024"/>
                <a:gd name="T74" fmla="*/ 4859 w 10589"/>
                <a:gd name="T75" fmla="*/ 1345 h 2024"/>
                <a:gd name="T76" fmla="*/ 4910 w 10589"/>
                <a:gd name="T77" fmla="*/ 111 h 2024"/>
                <a:gd name="T78" fmla="*/ 9556 w 10589"/>
                <a:gd name="T79" fmla="*/ 1375 h 2024"/>
                <a:gd name="T80" fmla="*/ 9840 w 10589"/>
                <a:gd name="T81" fmla="*/ 1208 h 2024"/>
                <a:gd name="T82" fmla="*/ 9847 w 10589"/>
                <a:gd name="T83" fmla="*/ 830 h 2024"/>
                <a:gd name="T84" fmla="*/ 9574 w 10589"/>
                <a:gd name="T85" fmla="*/ 645 h 2024"/>
                <a:gd name="T86" fmla="*/ 9281 w 10589"/>
                <a:gd name="T87" fmla="*/ 800 h 2024"/>
                <a:gd name="T88" fmla="*/ 9259 w 10589"/>
                <a:gd name="T89" fmla="*/ 1176 h 2024"/>
                <a:gd name="T90" fmla="*/ 9521 w 10589"/>
                <a:gd name="T91" fmla="*/ 1374 h 2024"/>
                <a:gd name="T92" fmla="*/ 10496 w 10589"/>
                <a:gd name="T93" fmla="*/ 1448 h 2024"/>
                <a:gd name="T94" fmla="*/ 10155 w 10589"/>
                <a:gd name="T95" fmla="*/ 1846 h 2024"/>
                <a:gd name="T96" fmla="*/ 9659 w 10589"/>
                <a:gd name="T97" fmla="*/ 2020 h 2024"/>
                <a:gd name="T98" fmla="*/ 9134 w 10589"/>
                <a:gd name="T99" fmla="*/ 1941 h 2024"/>
                <a:gd name="T100" fmla="*/ 8716 w 10589"/>
                <a:gd name="T101" fmla="*/ 1615 h 2024"/>
                <a:gd name="T102" fmla="*/ 8532 w 10589"/>
                <a:gd name="T103" fmla="*/ 1139 h 2024"/>
                <a:gd name="T104" fmla="*/ 8596 w 10589"/>
                <a:gd name="T105" fmla="*/ 621 h 2024"/>
                <a:gd name="T106" fmla="*/ 8915 w 10589"/>
                <a:gd name="T107" fmla="*/ 206 h 2024"/>
                <a:gd name="T108" fmla="*/ 9401 w 10589"/>
                <a:gd name="T109" fmla="*/ 10 h 2024"/>
                <a:gd name="T110" fmla="*/ 10256 w 10589"/>
                <a:gd name="T111" fmla="*/ 252 h 2024"/>
                <a:gd name="T112" fmla="*/ 2723 w 10589"/>
                <a:gd name="T113" fmla="*/ 917 h 2024"/>
                <a:gd name="T114" fmla="*/ 2906 w 10589"/>
                <a:gd name="T115" fmla="*/ 731 h 2024"/>
                <a:gd name="T116" fmla="*/ 2724 w 10589"/>
                <a:gd name="T117" fmla="*/ 540 h 2024"/>
                <a:gd name="T118" fmla="*/ 1001 w 10589"/>
                <a:gd name="T119" fmla="*/ 801 h 2024"/>
                <a:gd name="T120" fmla="*/ 934 w 10589"/>
                <a:gd name="T121" fmla="*/ 607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89" h="2024">
                  <a:moveTo>
                    <a:pt x="1" y="1862"/>
                  </a:moveTo>
                  <a:lnTo>
                    <a:pt x="1" y="145"/>
                  </a:lnTo>
                  <a:lnTo>
                    <a:pt x="1" y="142"/>
                  </a:lnTo>
                  <a:lnTo>
                    <a:pt x="1" y="139"/>
                  </a:lnTo>
                  <a:lnTo>
                    <a:pt x="1" y="132"/>
                  </a:lnTo>
                  <a:lnTo>
                    <a:pt x="2" y="131"/>
                  </a:lnTo>
                  <a:lnTo>
                    <a:pt x="3" y="122"/>
                  </a:lnTo>
                  <a:lnTo>
                    <a:pt x="5" y="114"/>
                  </a:lnTo>
                  <a:lnTo>
                    <a:pt x="8" y="106"/>
                  </a:lnTo>
                  <a:lnTo>
                    <a:pt x="11" y="97"/>
                  </a:lnTo>
                  <a:lnTo>
                    <a:pt x="15" y="90"/>
                  </a:lnTo>
                  <a:lnTo>
                    <a:pt x="21" y="82"/>
                  </a:lnTo>
                  <a:lnTo>
                    <a:pt x="26" y="76"/>
                  </a:lnTo>
                  <a:lnTo>
                    <a:pt x="32" y="70"/>
                  </a:lnTo>
                  <a:lnTo>
                    <a:pt x="38" y="65"/>
                  </a:lnTo>
                  <a:lnTo>
                    <a:pt x="46" y="59"/>
                  </a:lnTo>
                  <a:lnTo>
                    <a:pt x="53" y="55"/>
                  </a:lnTo>
                  <a:lnTo>
                    <a:pt x="61" y="51"/>
                  </a:lnTo>
                  <a:lnTo>
                    <a:pt x="70" y="48"/>
                  </a:lnTo>
                  <a:lnTo>
                    <a:pt x="78" y="46"/>
                  </a:lnTo>
                  <a:lnTo>
                    <a:pt x="87" y="45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7" y="44"/>
                  </a:lnTo>
                  <a:lnTo>
                    <a:pt x="99" y="44"/>
                  </a:lnTo>
                  <a:lnTo>
                    <a:pt x="102" y="44"/>
                  </a:lnTo>
                  <a:lnTo>
                    <a:pt x="830" y="44"/>
                  </a:lnTo>
                  <a:lnTo>
                    <a:pt x="884" y="44"/>
                  </a:lnTo>
                  <a:lnTo>
                    <a:pt x="936" y="46"/>
                  </a:lnTo>
                  <a:lnTo>
                    <a:pt x="986" y="49"/>
                  </a:lnTo>
                  <a:lnTo>
                    <a:pt x="1034" y="54"/>
                  </a:lnTo>
                  <a:lnTo>
                    <a:pt x="1080" y="59"/>
                  </a:lnTo>
                  <a:lnTo>
                    <a:pt x="1125" y="67"/>
                  </a:lnTo>
                  <a:lnTo>
                    <a:pt x="1168" y="76"/>
                  </a:lnTo>
                  <a:lnTo>
                    <a:pt x="1209" y="86"/>
                  </a:lnTo>
                  <a:lnTo>
                    <a:pt x="1248" y="97"/>
                  </a:lnTo>
                  <a:lnTo>
                    <a:pt x="1285" y="110"/>
                  </a:lnTo>
                  <a:lnTo>
                    <a:pt x="1320" y="123"/>
                  </a:lnTo>
                  <a:lnTo>
                    <a:pt x="1354" y="138"/>
                  </a:lnTo>
                  <a:lnTo>
                    <a:pt x="1386" y="155"/>
                  </a:lnTo>
                  <a:lnTo>
                    <a:pt x="1416" y="173"/>
                  </a:lnTo>
                  <a:lnTo>
                    <a:pt x="1430" y="182"/>
                  </a:lnTo>
                  <a:lnTo>
                    <a:pt x="1444" y="191"/>
                  </a:lnTo>
                  <a:lnTo>
                    <a:pt x="1458" y="202"/>
                  </a:lnTo>
                  <a:lnTo>
                    <a:pt x="1470" y="212"/>
                  </a:lnTo>
                  <a:lnTo>
                    <a:pt x="1483" y="223"/>
                  </a:lnTo>
                  <a:lnTo>
                    <a:pt x="1494" y="234"/>
                  </a:lnTo>
                  <a:lnTo>
                    <a:pt x="1506" y="246"/>
                  </a:lnTo>
                  <a:lnTo>
                    <a:pt x="1517" y="257"/>
                  </a:lnTo>
                  <a:lnTo>
                    <a:pt x="1529" y="270"/>
                  </a:lnTo>
                  <a:lnTo>
                    <a:pt x="1539" y="283"/>
                  </a:lnTo>
                  <a:lnTo>
                    <a:pt x="1549" y="295"/>
                  </a:lnTo>
                  <a:lnTo>
                    <a:pt x="1558" y="309"/>
                  </a:lnTo>
                  <a:lnTo>
                    <a:pt x="1568" y="322"/>
                  </a:lnTo>
                  <a:lnTo>
                    <a:pt x="1577" y="337"/>
                  </a:lnTo>
                  <a:lnTo>
                    <a:pt x="1586" y="352"/>
                  </a:lnTo>
                  <a:lnTo>
                    <a:pt x="1594" y="366"/>
                  </a:lnTo>
                  <a:lnTo>
                    <a:pt x="1609" y="398"/>
                  </a:lnTo>
                  <a:lnTo>
                    <a:pt x="1622" y="430"/>
                  </a:lnTo>
                  <a:lnTo>
                    <a:pt x="1634" y="464"/>
                  </a:lnTo>
                  <a:lnTo>
                    <a:pt x="1644" y="501"/>
                  </a:lnTo>
                  <a:lnTo>
                    <a:pt x="1653" y="537"/>
                  </a:lnTo>
                  <a:lnTo>
                    <a:pt x="1660" y="576"/>
                  </a:lnTo>
                  <a:lnTo>
                    <a:pt x="1665" y="617"/>
                  </a:lnTo>
                  <a:lnTo>
                    <a:pt x="1669" y="659"/>
                  </a:lnTo>
                  <a:lnTo>
                    <a:pt x="1672" y="702"/>
                  </a:lnTo>
                  <a:lnTo>
                    <a:pt x="1673" y="747"/>
                  </a:lnTo>
                  <a:lnTo>
                    <a:pt x="1672" y="789"/>
                  </a:lnTo>
                  <a:lnTo>
                    <a:pt x="1669" y="830"/>
                  </a:lnTo>
                  <a:lnTo>
                    <a:pt x="1666" y="868"/>
                  </a:lnTo>
                  <a:lnTo>
                    <a:pt x="1661" y="906"/>
                  </a:lnTo>
                  <a:lnTo>
                    <a:pt x="1655" y="943"/>
                  </a:lnTo>
                  <a:lnTo>
                    <a:pt x="1647" y="977"/>
                  </a:lnTo>
                  <a:lnTo>
                    <a:pt x="1638" y="1011"/>
                  </a:lnTo>
                  <a:lnTo>
                    <a:pt x="1628" y="1042"/>
                  </a:lnTo>
                  <a:lnTo>
                    <a:pt x="1615" y="1073"/>
                  </a:lnTo>
                  <a:lnTo>
                    <a:pt x="1601" y="1102"/>
                  </a:lnTo>
                  <a:lnTo>
                    <a:pt x="1587" y="1129"/>
                  </a:lnTo>
                  <a:lnTo>
                    <a:pt x="1570" y="1155"/>
                  </a:lnTo>
                  <a:lnTo>
                    <a:pt x="1553" y="1181"/>
                  </a:lnTo>
                  <a:lnTo>
                    <a:pt x="1533" y="1204"/>
                  </a:lnTo>
                  <a:lnTo>
                    <a:pt x="1513" y="1226"/>
                  </a:lnTo>
                  <a:lnTo>
                    <a:pt x="1491" y="1246"/>
                  </a:lnTo>
                  <a:lnTo>
                    <a:pt x="1467" y="1264"/>
                  </a:lnTo>
                  <a:lnTo>
                    <a:pt x="1442" y="1282"/>
                  </a:lnTo>
                  <a:lnTo>
                    <a:pt x="1415" y="1299"/>
                  </a:lnTo>
                  <a:lnTo>
                    <a:pt x="1386" y="1315"/>
                  </a:lnTo>
                  <a:lnTo>
                    <a:pt x="1356" y="1328"/>
                  </a:lnTo>
                  <a:lnTo>
                    <a:pt x="1325" y="1342"/>
                  </a:lnTo>
                  <a:lnTo>
                    <a:pt x="1291" y="1353"/>
                  </a:lnTo>
                  <a:lnTo>
                    <a:pt x="1255" y="1364"/>
                  </a:lnTo>
                  <a:lnTo>
                    <a:pt x="1219" y="1373"/>
                  </a:lnTo>
                  <a:lnTo>
                    <a:pt x="1180" y="1381"/>
                  </a:lnTo>
                  <a:lnTo>
                    <a:pt x="1139" y="1388"/>
                  </a:lnTo>
                  <a:lnTo>
                    <a:pt x="1097" y="1393"/>
                  </a:lnTo>
                  <a:lnTo>
                    <a:pt x="1054" y="1397"/>
                  </a:lnTo>
                  <a:lnTo>
                    <a:pt x="1009" y="1401"/>
                  </a:lnTo>
                  <a:lnTo>
                    <a:pt x="962" y="1403"/>
                  </a:lnTo>
                  <a:lnTo>
                    <a:pt x="913" y="1404"/>
                  </a:lnTo>
                  <a:lnTo>
                    <a:pt x="696" y="1404"/>
                  </a:lnTo>
                  <a:lnTo>
                    <a:pt x="696" y="1857"/>
                  </a:lnTo>
                  <a:lnTo>
                    <a:pt x="697" y="1866"/>
                  </a:lnTo>
                  <a:lnTo>
                    <a:pt x="697" y="1874"/>
                  </a:lnTo>
                  <a:lnTo>
                    <a:pt x="697" y="1884"/>
                  </a:lnTo>
                  <a:lnTo>
                    <a:pt x="696" y="1893"/>
                  </a:lnTo>
                  <a:lnTo>
                    <a:pt x="694" y="1901"/>
                  </a:lnTo>
                  <a:lnTo>
                    <a:pt x="690" y="1910"/>
                  </a:lnTo>
                  <a:lnTo>
                    <a:pt x="687" y="1918"/>
                  </a:lnTo>
                  <a:lnTo>
                    <a:pt x="683" y="1926"/>
                  </a:lnTo>
                  <a:lnTo>
                    <a:pt x="678" y="1933"/>
                  </a:lnTo>
                  <a:lnTo>
                    <a:pt x="673" y="1940"/>
                  </a:lnTo>
                  <a:lnTo>
                    <a:pt x="666" y="1945"/>
                  </a:lnTo>
                  <a:lnTo>
                    <a:pt x="660" y="1952"/>
                  </a:lnTo>
                  <a:lnTo>
                    <a:pt x="653" y="1957"/>
                  </a:lnTo>
                  <a:lnTo>
                    <a:pt x="645" y="1961"/>
                  </a:lnTo>
                  <a:lnTo>
                    <a:pt x="637" y="1965"/>
                  </a:lnTo>
                  <a:lnTo>
                    <a:pt x="629" y="1968"/>
                  </a:lnTo>
                  <a:lnTo>
                    <a:pt x="620" y="1971"/>
                  </a:lnTo>
                  <a:lnTo>
                    <a:pt x="611" y="1973"/>
                  </a:lnTo>
                  <a:lnTo>
                    <a:pt x="611" y="1973"/>
                  </a:lnTo>
                  <a:lnTo>
                    <a:pt x="607" y="1973"/>
                  </a:lnTo>
                  <a:lnTo>
                    <a:pt x="602" y="1973"/>
                  </a:lnTo>
                  <a:lnTo>
                    <a:pt x="598" y="1973"/>
                  </a:lnTo>
                  <a:lnTo>
                    <a:pt x="594" y="1973"/>
                  </a:lnTo>
                  <a:lnTo>
                    <a:pt x="590" y="1973"/>
                  </a:lnTo>
                  <a:lnTo>
                    <a:pt x="108" y="1973"/>
                  </a:lnTo>
                  <a:lnTo>
                    <a:pt x="103" y="1973"/>
                  </a:lnTo>
                  <a:lnTo>
                    <a:pt x="99" y="1973"/>
                  </a:lnTo>
                  <a:lnTo>
                    <a:pt x="89" y="1973"/>
                  </a:lnTo>
                  <a:lnTo>
                    <a:pt x="79" y="1972"/>
                  </a:lnTo>
                  <a:lnTo>
                    <a:pt x="70" y="1968"/>
                  </a:lnTo>
                  <a:lnTo>
                    <a:pt x="60" y="1965"/>
                  </a:lnTo>
                  <a:lnTo>
                    <a:pt x="52" y="1961"/>
                  </a:lnTo>
                  <a:lnTo>
                    <a:pt x="44" y="1956"/>
                  </a:lnTo>
                  <a:lnTo>
                    <a:pt x="36" y="1951"/>
                  </a:lnTo>
                  <a:lnTo>
                    <a:pt x="29" y="1944"/>
                  </a:lnTo>
                  <a:lnTo>
                    <a:pt x="23" y="1937"/>
                  </a:lnTo>
                  <a:lnTo>
                    <a:pt x="17" y="1930"/>
                  </a:lnTo>
                  <a:lnTo>
                    <a:pt x="12" y="1921"/>
                  </a:lnTo>
                  <a:lnTo>
                    <a:pt x="8" y="1913"/>
                  </a:lnTo>
                  <a:lnTo>
                    <a:pt x="5" y="1904"/>
                  </a:lnTo>
                  <a:lnTo>
                    <a:pt x="2" y="1894"/>
                  </a:lnTo>
                  <a:lnTo>
                    <a:pt x="1" y="1885"/>
                  </a:lnTo>
                  <a:lnTo>
                    <a:pt x="0" y="1874"/>
                  </a:lnTo>
                  <a:lnTo>
                    <a:pt x="1" y="1868"/>
                  </a:lnTo>
                  <a:lnTo>
                    <a:pt x="1" y="1862"/>
                  </a:lnTo>
                  <a:close/>
                  <a:moveTo>
                    <a:pt x="7322" y="1899"/>
                  </a:moveTo>
                  <a:lnTo>
                    <a:pt x="7321" y="1902"/>
                  </a:lnTo>
                  <a:lnTo>
                    <a:pt x="7321" y="1905"/>
                  </a:lnTo>
                  <a:lnTo>
                    <a:pt x="7317" y="1912"/>
                  </a:lnTo>
                  <a:lnTo>
                    <a:pt x="7317" y="1912"/>
                  </a:lnTo>
                  <a:lnTo>
                    <a:pt x="7311" y="1924"/>
                  </a:lnTo>
                  <a:lnTo>
                    <a:pt x="7304" y="1936"/>
                  </a:lnTo>
                  <a:lnTo>
                    <a:pt x="7294" y="1945"/>
                  </a:lnTo>
                  <a:lnTo>
                    <a:pt x="7284" y="1954"/>
                  </a:lnTo>
                  <a:lnTo>
                    <a:pt x="7272" y="1961"/>
                  </a:lnTo>
                  <a:lnTo>
                    <a:pt x="7260" y="1967"/>
                  </a:lnTo>
                  <a:lnTo>
                    <a:pt x="7246" y="1971"/>
                  </a:lnTo>
                  <a:lnTo>
                    <a:pt x="7233" y="1973"/>
                  </a:lnTo>
                  <a:lnTo>
                    <a:pt x="7231" y="1973"/>
                  </a:lnTo>
                  <a:lnTo>
                    <a:pt x="7229" y="1973"/>
                  </a:lnTo>
                  <a:lnTo>
                    <a:pt x="7226" y="1973"/>
                  </a:lnTo>
                  <a:lnTo>
                    <a:pt x="7223" y="1973"/>
                  </a:lnTo>
                  <a:lnTo>
                    <a:pt x="6964" y="1973"/>
                  </a:lnTo>
                  <a:lnTo>
                    <a:pt x="6961" y="1973"/>
                  </a:lnTo>
                  <a:lnTo>
                    <a:pt x="6958" y="1973"/>
                  </a:lnTo>
                  <a:lnTo>
                    <a:pt x="6957" y="1973"/>
                  </a:lnTo>
                  <a:lnTo>
                    <a:pt x="6957" y="1973"/>
                  </a:lnTo>
                  <a:lnTo>
                    <a:pt x="6948" y="1972"/>
                  </a:lnTo>
                  <a:lnTo>
                    <a:pt x="6941" y="1971"/>
                  </a:lnTo>
                  <a:lnTo>
                    <a:pt x="6934" y="1970"/>
                  </a:lnTo>
                  <a:lnTo>
                    <a:pt x="6927" y="1966"/>
                  </a:lnTo>
                  <a:lnTo>
                    <a:pt x="6920" y="1964"/>
                  </a:lnTo>
                  <a:lnTo>
                    <a:pt x="6914" y="1961"/>
                  </a:lnTo>
                  <a:lnTo>
                    <a:pt x="6908" y="1957"/>
                  </a:lnTo>
                  <a:lnTo>
                    <a:pt x="6901" y="1953"/>
                  </a:lnTo>
                  <a:lnTo>
                    <a:pt x="6891" y="1943"/>
                  </a:lnTo>
                  <a:lnTo>
                    <a:pt x="6881" y="1933"/>
                  </a:lnTo>
                  <a:lnTo>
                    <a:pt x="6877" y="1927"/>
                  </a:lnTo>
                  <a:lnTo>
                    <a:pt x="6874" y="1920"/>
                  </a:lnTo>
                  <a:lnTo>
                    <a:pt x="6871" y="1914"/>
                  </a:lnTo>
                  <a:lnTo>
                    <a:pt x="6868" y="1908"/>
                  </a:lnTo>
                  <a:lnTo>
                    <a:pt x="6868" y="1908"/>
                  </a:lnTo>
                  <a:lnTo>
                    <a:pt x="6867" y="1904"/>
                  </a:lnTo>
                  <a:lnTo>
                    <a:pt x="6867" y="1902"/>
                  </a:lnTo>
                  <a:lnTo>
                    <a:pt x="6665" y="1231"/>
                  </a:lnTo>
                  <a:lnTo>
                    <a:pt x="6652" y="1185"/>
                  </a:lnTo>
                  <a:lnTo>
                    <a:pt x="6638" y="1139"/>
                  </a:lnTo>
                  <a:lnTo>
                    <a:pt x="6627" y="1093"/>
                  </a:lnTo>
                  <a:lnTo>
                    <a:pt x="6614" y="1045"/>
                  </a:lnTo>
                  <a:lnTo>
                    <a:pt x="6604" y="998"/>
                  </a:lnTo>
                  <a:lnTo>
                    <a:pt x="6594" y="951"/>
                  </a:lnTo>
                  <a:lnTo>
                    <a:pt x="6586" y="904"/>
                  </a:lnTo>
                  <a:lnTo>
                    <a:pt x="6578" y="857"/>
                  </a:lnTo>
                  <a:lnTo>
                    <a:pt x="6575" y="901"/>
                  </a:lnTo>
                  <a:lnTo>
                    <a:pt x="6572" y="945"/>
                  </a:lnTo>
                  <a:lnTo>
                    <a:pt x="6569" y="989"/>
                  </a:lnTo>
                  <a:lnTo>
                    <a:pt x="6565" y="1033"/>
                  </a:lnTo>
                  <a:lnTo>
                    <a:pt x="6562" y="1077"/>
                  </a:lnTo>
                  <a:lnTo>
                    <a:pt x="6557" y="1121"/>
                  </a:lnTo>
                  <a:lnTo>
                    <a:pt x="6553" y="1165"/>
                  </a:lnTo>
                  <a:lnTo>
                    <a:pt x="6549" y="1209"/>
                  </a:lnTo>
                  <a:lnTo>
                    <a:pt x="6474" y="1896"/>
                  </a:lnTo>
                  <a:lnTo>
                    <a:pt x="6474" y="1896"/>
                  </a:lnTo>
                  <a:lnTo>
                    <a:pt x="6470" y="1905"/>
                  </a:lnTo>
                  <a:lnTo>
                    <a:pt x="6468" y="1912"/>
                  </a:lnTo>
                  <a:lnTo>
                    <a:pt x="6464" y="1919"/>
                  </a:lnTo>
                  <a:lnTo>
                    <a:pt x="6460" y="1927"/>
                  </a:lnTo>
                  <a:lnTo>
                    <a:pt x="6456" y="1934"/>
                  </a:lnTo>
                  <a:lnTo>
                    <a:pt x="6451" y="1940"/>
                  </a:lnTo>
                  <a:lnTo>
                    <a:pt x="6445" y="1945"/>
                  </a:lnTo>
                  <a:lnTo>
                    <a:pt x="6439" y="1951"/>
                  </a:lnTo>
                  <a:lnTo>
                    <a:pt x="6432" y="1956"/>
                  </a:lnTo>
                  <a:lnTo>
                    <a:pt x="6425" y="1960"/>
                  </a:lnTo>
                  <a:lnTo>
                    <a:pt x="6418" y="1964"/>
                  </a:lnTo>
                  <a:lnTo>
                    <a:pt x="6411" y="1967"/>
                  </a:lnTo>
                  <a:lnTo>
                    <a:pt x="6402" y="1970"/>
                  </a:lnTo>
                  <a:lnTo>
                    <a:pt x="6394" y="1972"/>
                  </a:lnTo>
                  <a:lnTo>
                    <a:pt x="6386" y="1973"/>
                  </a:lnTo>
                  <a:lnTo>
                    <a:pt x="6377" y="1973"/>
                  </a:lnTo>
                  <a:lnTo>
                    <a:pt x="6373" y="1973"/>
                  </a:lnTo>
                  <a:lnTo>
                    <a:pt x="5906" y="1973"/>
                  </a:lnTo>
                  <a:lnTo>
                    <a:pt x="5902" y="1973"/>
                  </a:lnTo>
                  <a:lnTo>
                    <a:pt x="5892" y="1973"/>
                  </a:lnTo>
                  <a:lnTo>
                    <a:pt x="5882" y="1971"/>
                  </a:lnTo>
                  <a:lnTo>
                    <a:pt x="5873" y="1968"/>
                  </a:lnTo>
                  <a:lnTo>
                    <a:pt x="5863" y="1965"/>
                  </a:lnTo>
                  <a:lnTo>
                    <a:pt x="5855" y="1961"/>
                  </a:lnTo>
                  <a:lnTo>
                    <a:pt x="5847" y="1956"/>
                  </a:lnTo>
                  <a:lnTo>
                    <a:pt x="5839" y="1951"/>
                  </a:lnTo>
                  <a:lnTo>
                    <a:pt x="5832" y="1944"/>
                  </a:lnTo>
                  <a:lnTo>
                    <a:pt x="5826" y="1937"/>
                  </a:lnTo>
                  <a:lnTo>
                    <a:pt x="5821" y="1930"/>
                  </a:lnTo>
                  <a:lnTo>
                    <a:pt x="5815" y="1921"/>
                  </a:lnTo>
                  <a:lnTo>
                    <a:pt x="5811" y="1913"/>
                  </a:lnTo>
                  <a:lnTo>
                    <a:pt x="5808" y="1904"/>
                  </a:lnTo>
                  <a:lnTo>
                    <a:pt x="5805" y="1894"/>
                  </a:lnTo>
                  <a:lnTo>
                    <a:pt x="5804" y="1884"/>
                  </a:lnTo>
                  <a:lnTo>
                    <a:pt x="5804" y="1874"/>
                  </a:lnTo>
                  <a:lnTo>
                    <a:pt x="5804" y="1867"/>
                  </a:lnTo>
                  <a:lnTo>
                    <a:pt x="5805" y="1861"/>
                  </a:lnTo>
                  <a:lnTo>
                    <a:pt x="5804" y="1861"/>
                  </a:lnTo>
                  <a:lnTo>
                    <a:pt x="5805" y="1860"/>
                  </a:lnTo>
                  <a:lnTo>
                    <a:pt x="5805" y="1855"/>
                  </a:lnTo>
                  <a:lnTo>
                    <a:pt x="6101" y="120"/>
                  </a:lnTo>
                  <a:lnTo>
                    <a:pt x="6101" y="120"/>
                  </a:lnTo>
                  <a:lnTo>
                    <a:pt x="6104" y="112"/>
                  </a:lnTo>
                  <a:lnTo>
                    <a:pt x="6107" y="104"/>
                  </a:lnTo>
                  <a:lnTo>
                    <a:pt x="6110" y="97"/>
                  </a:lnTo>
                  <a:lnTo>
                    <a:pt x="6114" y="90"/>
                  </a:lnTo>
                  <a:lnTo>
                    <a:pt x="6118" y="84"/>
                  </a:lnTo>
                  <a:lnTo>
                    <a:pt x="6123" y="77"/>
                  </a:lnTo>
                  <a:lnTo>
                    <a:pt x="6129" y="71"/>
                  </a:lnTo>
                  <a:lnTo>
                    <a:pt x="6135" y="66"/>
                  </a:lnTo>
                  <a:lnTo>
                    <a:pt x="6141" y="62"/>
                  </a:lnTo>
                  <a:lnTo>
                    <a:pt x="6148" y="57"/>
                  </a:lnTo>
                  <a:lnTo>
                    <a:pt x="6155" y="53"/>
                  </a:lnTo>
                  <a:lnTo>
                    <a:pt x="6162" y="50"/>
                  </a:lnTo>
                  <a:lnTo>
                    <a:pt x="6171" y="48"/>
                  </a:lnTo>
                  <a:lnTo>
                    <a:pt x="6178" y="46"/>
                  </a:lnTo>
                  <a:lnTo>
                    <a:pt x="6186" y="44"/>
                  </a:lnTo>
                  <a:lnTo>
                    <a:pt x="6195" y="44"/>
                  </a:lnTo>
                  <a:lnTo>
                    <a:pt x="6195" y="44"/>
                  </a:lnTo>
                  <a:lnTo>
                    <a:pt x="6198" y="44"/>
                  </a:lnTo>
                  <a:lnTo>
                    <a:pt x="6756" y="44"/>
                  </a:lnTo>
                  <a:lnTo>
                    <a:pt x="6758" y="44"/>
                  </a:lnTo>
                  <a:lnTo>
                    <a:pt x="6758" y="44"/>
                  </a:lnTo>
                  <a:lnTo>
                    <a:pt x="6765" y="44"/>
                  </a:lnTo>
                  <a:lnTo>
                    <a:pt x="6773" y="45"/>
                  </a:lnTo>
                  <a:lnTo>
                    <a:pt x="6781" y="47"/>
                  </a:lnTo>
                  <a:lnTo>
                    <a:pt x="6788" y="49"/>
                  </a:lnTo>
                  <a:lnTo>
                    <a:pt x="6795" y="51"/>
                  </a:lnTo>
                  <a:lnTo>
                    <a:pt x="6802" y="55"/>
                  </a:lnTo>
                  <a:lnTo>
                    <a:pt x="6808" y="58"/>
                  </a:lnTo>
                  <a:lnTo>
                    <a:pt x="6814" y="63"/>
                  </a:lnTo>
                  <a:lnTo>
                    <a:pt x="6821" y="68"/>
                  </a:lnTo>
                  <a:lnTo>
                    <a:pt x="6826" y="72"/>
                  </a:lnTo>
                  <a:lnTo>
                    <a:pt x="6831" y="78"/>
                  </a:lnTo>
                  <a:lnTo>
                    <a:pt x="6835" y="84"/>
                  </a:lnTo>
                  <a:lnTo>
                    <a:pt x="6839" y="90"/>
                  </a:lnTo>
                  <a:lnTo>
                    <a:pt x="6844" y="96"/>
                  </a:lnTo>
                  <a:lnTo>
                    <a:pt x="6847" y="103"/>
                  </a:lnTo>
                  <a:lnTo>
                    <a:pt x="6849" y="110"/>
                  </a:lnTo>
                  <a:lnTo>
                    <a:pt x="6850" y="110"/>
                  </a:lnTo>
                  <a:lnTo>
                    <a:pt x="6967" y="520"/>
                  </a:lnTo>
                  <a:lnTo>
                    <a:pt x="6971" y="533"/>
                  </a:lnTo>
                  <a:lnTo>
                    <a:pt x="6976" y="549"/>
                  </a:lnTo>
                  <a:lnTo>
                    <a:pt x="6981" y="567"/>
                  </a:lnTo>
                  <a:lnTo>
                    <a:pt x="6987" y="588"/>
                  </a:lnTo>
                  <a:lnTo>
                    <a:pt x="7008" y="662"/>
                  </a:lnTo>
                  <a:lnTo>
                    <a:pt x="7027" y="732"/>
                  </a:lnTo>
                  <a:lnTo>
                    <a:pt x="7043" y="799"/>
                  </a:lnTo>
                  <a:lnTo>
                    <a:pt x="7057" y="863"/>
                  </a:lnTo>
                  <a:lnTo>
                    <a:pt x="7070" y="923"/>
                  </a:lnTo>
                  <a:lnTo>
                    <a:pt x="7081" y="980"/>
                  </a:lnTo>
                  <a:lnTo>
                    <a:pt x="7088" y="1034"/>
                  </a:lnTo>
                  <a:lnTo>
                    <a:pt x="7094" y="1084"/>
                  </a:lnTo>
                  <a:lnTo>
                    <a:pt x="7106" y="1084"/>
                  </a:lnTo>
                  <a:lnTo>
                    <a:pt x="7116" y="1012"/>
                  </a:lnTo>
                  <a:lnTo>
                    <a:pt x="7129" y="940"/>
                  </a:lnTo>
                  <a:lnTo>
                    <a:pt x="7143" y="867"/>
                  </a:lnTo>
                  <a:lnTo>
                    <a:pt x="7160" y="796"/>
                  </a:lnTo>
                  <a:lnTo>
                    <a:pt x="7178" y="725"/>
                  </a:lnTo>
                  <a:lnTo>
                    <a:pt x="7197" y="654"/>
                  </a:lnTo>
                  <a:lnTo>
                    <a:pt x="7217" y="583"/>
                  </a:lnTo>
                  <a:lnTo>
                    <a:pt x="7238" y="513"/>
                  </a:lnTo>
                  <a:lnTo>
                    <a:pt x="7361" y="111"/>
                  </a:lnTo>
                  <a:lnTo>
                    <a:pt x="7361" y="111"/>
                  </a:lnTo>
                  <a:lnTo>
                    <a:pt x="7364" y="103"/>
                  </a:lnTo>
                  <a:lnTo>
                    <a:pt x="7368" y="97"/>
                  </a:lnTo>
                  <a:lnTo>
                    <a:pt x="7371" y="90"/>
                  </a:lnTo>
                  <a:lnTo>
                    <a:pt x="7375" y="84"/>
                  </a:lnTo>
                  <a:lnTo>
                    <a:pt x="7380" y="78"/>
                  </a:lnTo>
                  <a:lnTo>
                    <a:pt x="7386" y="72"/>
                  </a:lnTo>
                  <a:lnTo>
                    <a:pt x="7391" y="67"/>
                  </a:lnTo>
                  <a:lnTo>
                    <a:pt x="7397" y="63"/>
                  </a:lnTo>
                  <a:lnTo>
                    <a:pt x="7403" y="58"/>
                  </a:lnTo>
                  <a:lnTo>
                    <a:pt x="7410" y="54"/>
                  </a:lnTo>
                  <a:lnTo>
                    <a:pt x="7417" y="51"/>
                  </a:lnTo>
                  <a:lnTo>
                    <a:pt x="7423" y="49"/>
                  </a:lnTo>
                  <a:lnTo>
                    <a:pt x="7432" y="46"/>
                  </a:lnTo>
                  <a:lnTo>
                    <a:pt x="7439" y="45"/>
                  </a:lnTo>
                  <a:lnTo>
                    <a:pt x="7447" y="44"/>
                  </a:lnTo>
                  <a:lnTo>
                    <a:pt x="7455" y="44"/>
                  </a:lnTo>
                  <a:lnTo>
                    <a:pt x="7456" y="44"/>
                  </a:lnTo>
                  <a:lnTo>
                    <a:pt x="7456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21" y="44"/>
                  </a:lnTo>
                  <a:lnTo>
                    <a:pt x="8029" y="45"/>
                  </a:lnTo>
                  <a:lnTo>
                    <a:pt x="8038" y="47"/>
                  </a:lnTo>
                  <a:lnTo>
                    <a:pt x="8046" y="50"/>
                  </a:lnTo>
                  <a:lnTo>
                    <a:pt x="8053" y="53"/>
                  </a:lnTo>
                  <a:lnTo>
                    <a:pt x="8061" y="57"/>
                  </a:lnTo>
                  <a:lnTo>
                    <a:pt x="8068" y="62"/>
                  </a:lnTo>
                  <a:lnTo>
                    <a:pt x="8074" y="67"/>
                  </a:lnTo>
                  <a:lnTo>
                    <a:pt x="8081" y="72"/>
                  </a:lnTo>
                  <a:lnTo>
                    <a:pt x="8086" y="78"/>
                  </a:lnTo>
                  <a:lnTo>
                    <a:pt x="8091" y="85"/>
                  </a:lnTo>
                  <a:lnTo>
                    <a:pt x="8096" y="92"/>
                  </a:lnTo>
                  <a:lnTo>
                    <a:pt x="8099" y="99"/>
                  </a:lnTo>
                  <a:lnTo>
                    <a:pt x="8104" y="107"/>
                  </a:lnTo>
                  <a:lnTo>
                    <a:pt x="8106" y="115"/>
                  </a:lnTo>
                  <a:lnTo>
                    <a:pt x="8108" y="123"/>
                  </a:lnTo>
                  <a:lnTo>
                    <a:pt x="8109" y="123"/>
                  </a:lnTo>
                  <a:lnTo>
                    <a:pt x="8385" y="1865"/>
                  </a:lnTo>
                  <a:lnTo>
                    <a:pt x="8385" y="1866"/>
                  </a:lnTo>
                  <a:lnTo>
                    <a:pt x="8385" y="1870"/>
                  </a:lnTo>
                  <a:lnTo>
                    <a:pt x="8385" y="1874"/>
                  </a:lnTo>
                  <a:lnTo>
                    <a:pt x="8385" y="1884"/>
                  </a:lnTo>
                  <a:lnTo>
                    <a:pt x="8383" y="1893"/>
                  </a:lnTo>
                  <a:lnTo>
                    <a:pt x="8381" y="1901"/>
                  </a:lnTo>
                  <a:lnTo>
                    <a:pt x="8378" y="1911"/>
                  </a:lnTo>
                  <a:lnTo>
                    <a:pt x="8374" y="1919"/>
                  </a:lnTo>
                  <a:lnTo>
                    <a:pt x="8370" y="1927"/>
                  </a:lnTo>
                  <a:lnTo>
                    <a:pt x="8365" y="1934"/>
                  </a:lnTo>
                  <a:lnTo>
                    <a:pt x="8358" y="1941"/>
                  </a:lnTo>
                  <a:lnTo>
                    <a:pt x="8352" y="1948"/>
                  </a:lnTo>
                  <a:lnTo>
                    <a:pt x="8346" y="1953"/>
                  </a:lnTo>
                  <a:lnTo>
                    <a:pt x="8338" y="1958"/>
                  </a:lnTo>
                  <a:lnTo>
                    <a:pt x="8330" y="1962"/>
                  </a:lnTo>
                  <a:lnTo>
                    <a:pt x="8322" y="1966"/>
                  </a:lnTo>
                  <a:lnTo>
                    <a:pt x="8313" y="1970"/>
                  </a:lnTo>
                  <a:lnTo>
                    <a:pt x="8304" y="1972"/>
                  </a:lnTo>
                  <a:lnTo>
                    <a:pt x="8294" y="1973"/>
                  </a:lnTo>
                  <a:lnTo>
                    <a:pt x="8294" y="1973"/>
                  </a:lnTo>
                  <a:lnTo>
                    <a:pt x="8289" y="1973"/>
                  </a:lnTo>
                  <a:lnTo>
                    <a:pt x="8286" y="1973"/>
                  </a:lnTo>
                  <a:lnTo>
                    <a:pt x="8283" y="1973"/>
                  </a:lnTo>
                  <a:lnTo>
                    <a:pt x="7813" y="1973"/>
                  </a:lnTo>
                  <a:lnTo>
                    <a:pt x="7810" y="1973"/>
                  </a:lnTo>
                  <a:lnTo>
                    <a:pt x="7800" y="1973"/>
                  </a:lnTo>
                  <a:lnTo>
                    <a:pt x="7790" y="1971"/>
                  </a:lnTo>
                  <a:lnTo>
                    <a:pt x="7781" y="1968"/>
                  </a:lnTo>
                  <a:lnTo>
                    <a:pt x="7772" y="1965"/>
                  </a:lnTo>
                  <a:lnTo>
                    <a:pt x="7764" y="1961"/>
                  </a:lnTo>
                  <a:lnTo>
                    <a:pt x="7756" y="1956"/>
                  </a:lnTo>
                  <a:lnTo>
                    <a:pt x="7748" y="1951"/>
                  </a:lnTo>
                  <a:lnTo>
                    <a:pt x="7741" y="1944"/>
                  </a:lnTo>
                  <a:lnTo>
                    <a:pt x="7735" y="1938"/>
                  </a:lnTo>
                  <a:lnTo>
                    <a:pt x="7728" y="1931"/>
                  </a:lnTo>
                  <a:lnTo>
                    <a:pt x="7724" y="1922"/>
                  </a:lnTo>
                  <a:lnTo>
                    <a:pt x="7720" y="1914"/>
                  </a:lnTo>
                  <a:lnTo>
                    <a:pt x="7716" y="1905"/>
                  </a:lnTo>
                  <a:lnTo>
                    <a:pt x="7714" y="1895"/>
                  </a:lnTo>
                  <a:lnTo>
                    <a:pt x="7712" y="1886"/>
                  </a:lnTo>
                  <a:lnTo>
                    <a:pt x="7712" y="1876"/>
                  </a:lnTo>
                  <a:lnTo>
                    <a:pt x="7711" y="1876"/>
                  </a:lnTo>
                  <a:lnTo>
                    <a:pt x="7637" y="1209"/>
                  </a:lnTo>
                  <a:lnTo>
                    <a:pt x="7633" y="1165"/>
                  </a:lnTo>
                  <a:lnTo>
                    <a:pt x="7629" y="1121"/>
                  </a:lnTo>
                  <a:lnTo>
                    <a:pt x="7626" y="1077"/>
                  </a:lnTo>
                  <a:lnTo>
                    <a:pt x="7621" y="1033"/>
                  </a:lnTo>
                  <a:lnTo>
                    <a:pt x="7617" y="989"/>
                  </a:lnTo>
                  <a:lnTo>
                    <a:pt x="7614" y="945"/>
                  </a:lnTo>
                  <a:lnTo>
                    <a:pt x="7611" y="901"/>
                  </a:lnTo>
                  <a:lnTo>
                    <a:pt x="7608" y="857"/>
                  </a:lnTo>
                  <a:lnTo>
                    <a:pt x="7600" y="904"/>
                  </a:lnTo>
                  <a:lnTo>
                    <a:pt x="7592" y="951"/>
                  </a:lnTo>
                  <a:lnTo>
                    <a:pt x="7583" y="998"/>
                  </a:lnTo>
                  <a:lnTo>
                    <a:pt x="7572" y="1045"/>
                  </a:lnTo>
                  <a:lnTo>
                    <a:pt x="7561" y="1093"/>
                  </a:lnTo>
                  <a:lnTo>
                    <a:pt x="7548" y="1139"/>
                  </a:lnTo>
                  <a:lnTo>
                    <a:pt x="7534" y="1185"/>
                  </a:lnTo>
                  <a:lnTo>
                    <a:pt x="7521" y="1231"/>
                  </a:lnTo>
                  <a:lnTo>
                    <a:pt x="7322" y="1899"/>
                  </a:lnTo>
                  <a:close/>
                  <a:moveTo>
                    <a:pt x="3607" y="1818"/>
                  </a:moveTo>
                  <a:lnTo>
                    <a:pt x="3608" y="1820"/>
                  </a:lnTo>
                  <a:lnTo>
                    <a:pt x="3609" y="1822"/>
                  </a:lnTo>
                  <a:lnTo>
                    <a:pt x="3617" y="1834"/>
                  </a:lnTo>
                  <a:lnTo>
                    <a:pt x="3616" y="1834"/>
                  </a:lnTo>
                  <a:lnTo>
                    <a:pt x="3619" y="1844"/>
                  </a:lnTo>
                  <a:lnTo>
                    <a:pt x="3622" y="1853"/>
                  </a:lnTo>
                  <a:lnTo>
                    <a:pt x="3623" y="1864"/>
                  </a:lnTo>
                  <a:lnTo>
                    <a:pt x="3624" y="1874"/>
                  </a:lnTo>
                  <a:lnTo>
                    <a:pt x="3623" y="1884"/>
                  </a:lnTo>
                  <a:lnTo>
                    <a:pt x="3622" y="1892"/>
                  </a:lnTo>
                  <a:lnTo>
                    <a:pt x="3620" y="1900"/>
                  </a:lnTo>
                  <a:lnTo>
                    <a:pt x="3617" y="1909"/>
                  </a:lnTo>
                  <a:lnTo>
                    <a:pt x="3614" y="1917"/>
                  </a:lnTo>
                  <a:lnTo>
                    <a:pt x="3610" y="1924"/>
                  </a:lnTo>
                  <a:lnTo>
                    <a:pt x="3606" y="1932"/>
                  </a:lnTo>
                  <a:lnTo>
                    <a:pt x="3600" y="1939"/>
                  </a:lnTo>
                  <a:lnTo>
                    <a:pt x="3594" y="1944"/>
                  </a:lnTo>
                  <a:lnTo>
                    <a:pt x="3588" y="1951"/>
                  </a:lnTo>
                  <a:lnTo>
                    <a:pt x="3580" y="1956"/>
                  </a:lnTo>
                  <a:lnTo>
                    <a:pt x="3573" y="1960"/>
                  </a:lnTo>
                  <a:lnTo>
                    <a:pt x="3566" y="1964"/>
                  </a:lnTo>
                  <a:lnTo>
                    <a:pt x="3557" y="1967"/>
                  </a:lnTo>
                  <a:lnTo>
                    <a:pt x="3549" y="1970"/>
                  </a:lnTo>
                  <a:lnTo>
                    <a:pt x="3541" y="1972"/>
                  </a:lnTo>
                  <a:lnTo>
                    <a:pt x="3540" y="1973"/>
                  </a:lnTo>
                  <a:lnTo>
                    <a:pt x="3528" y="1973"/>
                  </a:lnTo>
                  <a:lnTo>
                    <a:pt x="3525" y="1973"/>
                  </a:lnTo>
                  <a:lnTo>
                    <a:pt x="3522" y="1973"/>
                  </a:lnTo>
                  <a:lnTo>
                    <a:pt x="2995" y="1973"/>
                  </a:lnTo>
                  <a:lnTo>
                    <a:pt x="2995" y="1973"/>
                  </a:lnTo>
                  <a:lnTo>
                    <a:pt x="2992" y="1973"/>
                  </a:lnTo>
                  <a:lnTo>
                    <a:pt x="2990" y="1973"/>
                  </a:lnTo>
                  <a:lnTo>
                    <a:pt x="2982" y="1973"/>
                  </a:lnTo>
                  <a:lnTo>
                    <a:pt x="2975" y="1972"/>
                  </a:lnTo>
                  <a:lnTo>
                    <a:pt x="2967" y="1971"/>
                  </a:lnTo>
                  <a:lnTo>
                    <a:pt x="2960" y="1968"/>
                  </a:lnTo>
                  <a:lnTo>
                    <a:pt x="2954" y="1965"/>
                  </a:lnTo>
                  <a:lnTo>
                    <a:pt x="2946" y="1963"/>
                  </a:lnTo>
                  <a:lnTo>
                    <a:pt x="2940" y="1959"/>
                  </a:lnTo>
                  <a:lnTo>
                    <a:pt x="2934" y="1956"/>
                  </a:lnTo>
                  <a:lnTo>
                    <a:pt x="2923" y="1946"/>
                  </a:lnTo>
                  <a:lnTo>
                    <a:pt x="2913" y="1936"/>
                  </a:lnTo>
                  <a:lnTo>
                    <a:pt x="2908" y="1931"/>
                  </a:lnTo>
                  <a:lnTo>
                    <a:pt x="2904" y="1924"/>
                  </a:lnTo>
                  <a:lnTo>
                    <a:pt x="2901" y="1918"/>
                  </a:lnTo>
                  <a:lnTo>
                    <a:pt x="2898" y="1911"/>
                  </a:lnTo>
                  <a:lnTo>
                    <a:pt x="2898" y="1912"/>
                  </a:lnTo>
                  <a:lnTo>
                    <a:pt x="2593" y="1337"/>
                  </a:lnTo>
                  <a:lnTo>
                    <a:pt x="2593" y="1889"/>
                  </a:lnTo>
                  <a:lnTo>
                    <a:pt x="2592" y="1889"/>
                  </a:lnTo>
                  <a:lnTo>
                    <a:pt x="2590" y="1897"/>
                  </a:lnTo>
                  <a:lnTo>
                    <a:pt x="2588" y="1905"/>
                  </a:lnTo>
                  <a:lnTo>
                    <a:pt x="2586" y="1912"/>
                  </a:lnTo>
                  <a:lnTo>
                    <a:pt x="2582" y="1919"/>
                  </a:lnTo>
                  <a:lnTo>
                    <a:pt x="2578" y="1927"/>
                  </a:lnTo>
                  <a:lnTo>
                    <a:pt x="2574" y="1933"/>
                  </a:lnTo>
                  <a:lnTo>
                    <a:pt x="2569" y="1939"/>
                  </a:lnTo>
                  <a:lnTo>
                    <a:pt x="2564" y="1944"/>
                  </a:lnTo>
                  <a:lnTo>
                    <a:pt x="2557" y="1950"/>
                  </a:lnTo>
                  <a:lnTo>
                    <a:pt x="2551" y="1955"/>
                  </a:lnTo>
                  <a:lnTo>
                    <a:pt x="2545" y="1959"/>
                  </a:lnTo>
                  <a:lnTo>
                    <a:pt x="2538" y="1962"/>
                  </a:lnTo>
                  <a:lnTo>
                    <a:pt x="2531" y="1965"/>
                  </a:lnTo>
                  <a:lnTo>
                    <a:pt x="2524" y="1968"/>
                  </a:lnTo>
                  <a:lnTo>
                    <a:pt x="2515" y="1971"/>
                  </a:lnTo>
                  <a:lnTo>
                    <a:pt x="2508" y="1972"/>
                  </a:lnTo>
                  <a:lnTo>
                    <a:pt x="2508" y="1973"/>
                  </a:lnTo>
                  <a:lnTo>
                    <a:pt x="2498" y="1973"/>
                  </a:lnTo>
                  <a:lnTo>
                    <a:pt x="2494" y="1973"/>
                  </a:lnTo>
                  <a:lnTo>
                    <a:pt x="2490" y="1973"/>
                  </a:lnTo>
                  <a:lnTo>
                    <a:pt x="2014" y="1973"/>
                  </a:lnTo>
                  <a:lnTo>
                    <a:pt x="2011" y="1973"/>
                  </a:lnTo>
                  <a:lnTo>
                    <a:pt x="2008" y="1973"/>
                  </a:lnTo>
                  <a:lnTo>
                    <a:pt x="2005" y="1973"/>
                  </a:lnTo>
                  <a:lnTo>
                    <a:pt x="2005" y="1973"/>
                  </a:lnTo>
                  <a:lnTo>
                    <a:pt x="1996" y="1972"/>
                  </a:lnTo>
                  <a:lnTo>
                    <a:pt x="1987" y="1970"/>
                  </a:lnTo>
                  <a:lnTo>
                    <a:pt x="1979" y="1967"/>
                  </a:lnTo>
                  <a:lnTo>
                    <a:pt x="1970" y="1964"/>
                  </a:lnTo>
                  <a:lnTo>
                    <a:pt x="1963" y="1960"/>
                  </a:lnTo>
                  <a:lnTo>
                    <a:pt x="1956" y="1956"/>
                  </a:lnTo>
                  <a:lnTo>
                    <a:pt x="1948" y="1951"/>
                  </a:lnTo>
                  <a:lnTo>
                    <a:pt x="1942" y="1944"/>
                  </a:lnTo>
                  <a:lnTo>
                    <a:pt x="1936" y="1938"/>
                  </a:lnTo>
                  <a:lnTo>
                    <a:pt x="1930" y="1931"/>
                  </a:lnTo>
                  <a:lnTo>
                    <a:pt x="1926" y="1923"/>
                  </a:lnTo>
                  <a:lnTo>
                    <a:pt x="1922" y="1916"/>
                  </a:lnTo>
                  <a:lnTo>
                    <a:pt x="1918" y="1908"/>
                  </a:lnTo>
                  <a:lnTo>
                    <a:pt x="1916" y="1899"/>
                  </a:lnTo>
                  <a:lnTo>
                    <a:pt x="1914" y="1891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77"/>
                  </a:lnTo>
                  <a:lnTo>
                    <a:pt x="1913" y="1874"/>
                  </a:lnTo>
                  <a:lnTo>
                    <a:pt x="1913" y="1870"/>
                  </a:lnTo>
                  <a:lnTo>
                    <a:pt x="1913" y="1867"/>
                  </a:lnTo>
                  <a:lnTo>
                    <a:pt x="1913" y="145"/>
                  </a:lnTo>
                  <a:lnTo>
                    <a:pt x="1913" y="142"/>
                  </a:lnTo>
                  <a:lnTo>
                    <a:pt x="1913" y="139"/>
                  </a:lnTo>
                  <a:lnTo>
                    <a:pt x="1913" y="134"/>
                  </a:lnTo>
                  <a:lnTo>
                    <a:pt x="1913" y="134"/>
                  </a:lnTo>
                  <a:lnTo>
                    <a:pt x="1914" y="124"/>
                  </a:lnTo>
                  <a:lnTo>
                    <a:pt x="1916" y="115"/>
                  </a:lnTo>
                  <a:lnTo>
                    <a:pt x="1919" y="107"/>
                  </a:lnTo>
                  <a:lnTo>
                    <a:pt x="1923" y="98"/>
                  </a:lnTo>
                  <a:lnTo>
                    <a:pt x="1927" y="91"/>
                  </a:lnTo>
                  <a:lnTo>
                    <a:pt x="1933" y="82"/>
                  </a:lnTo>
                  <a:lnTo>
                    <a:pt x="1938" y="76"/>
                  </a:lnTo>
                  <a:lnTo>
                    <a:pt x="1944" y="70"/>
                  </a:lnTo>
                  <a:lnTo>
                    <a:pt x="1951" y="64"/>
                  </a:lnTo>
                  <a:lnTo>
                    <a:pt x="1959" y="58"/>
                  </a:lnTo>
                  <a:lnTo>
                    <a:pt x="1966" y="54"/>
                  </a:lnTo>
                  <a:lnTo>
                    <a:pt x="1974" y="50"/>
                  </a:lnTo>
                  <a:lnTo>
                    <a:pt x="1984" y="48"/>
                  </a:lnTo>
                  <a:lnTo>
                    <a:pt x="1992" y="45"/>
                  </a:lnTo>
                  <a:lnTo>
                    <a:pt x="2002" y="44"/>
                  </a:lnTo>
                  <a:lnTo>
                    <a:pt x="2011" y="44"/>
                  </a:lnTo>
                  <a:lnTo>
                    <a:pt x="2014" y="44"/>
                  </a:lnTo>
                  <a:lnTo>
                    <a:pt x="2786" y="44"/>
                  </a:lnTo>
                  <a:lnTo>
                    <a:pt x="2832" y="44"/>
                  </a:lnTo>
                  <a:lnTo>
                    <a:pt x="2878" y="46"/>
                  </a:lnTo>
                  <a:lnTo>
                    <a:pt x="2921" y="49"/>
                  </a:lnTo>
                  <a:lnTo>
                    <a:pt x="2964" y="54"/>
                  </a:lnTo>
                  <a:lnTo>
                    <a:pt x="3005" y="59"/>
                  </a:lnTo>
                  <a:lnTo>
                    <a:pt x="3045" y="67"/>
                  </a:lnTo>
                  <a:lnTo>
                    <a:pt x="3084" y="75"/>
                  </a:lnTo>
                  <a:lnTo>
                    <a:pt x="3120" y="86"/>
                  </a:lnTo>
                  <a:lnTo>
                    <a:pt x="3156" y="96"/>
                  </a:lnTo>
                  <a:lnTo>
                    <a:pt x="3190" y="109"/>
                  </a:lnTo>
                  <a:lnTo>
                    <a:pt x="3223" y="122"/>
                  </a:lnTo>
                  <a:lnTo>
                    <a:pt x="3254" y="138"/>
                  </a:lnTo>
                  <a:lnTo>
                    <a:pt x="3284" y="154"/>
                  </a:lnTo>
                  <a:lnTo>
                    <a:pt x="3313" y="172"/>
                  </a:lnTo>
                  <a:lnTo>
                    <a:pt x="3340" y="190"/>
                  </a:lnTo>
                  <a:lnTo>
                    <a:pt x="3366" y="210"/>
                  </a:lnTo>
                  <a:lnTo>
                    <a:pt x="3390" y="232"/>
                  </a:lnTo>
                  <a:lnTo>
                    <a:pt x="3413" y="255"/>
                  </a:lnTo>
                  <a:lnTo>
                    <a:pt x="3434" y="278"/>
                  </a:lnTo>
                  <a:lnTo>
                    <a:pt x="3454" y="304"/>
                  </a:lnTo>
                  <a:lnTo>
                    <a:pt x="3471" y="330"/>
                  </a:lnTo>
                  <a:lnTo>
                    <a:pt x="3488" y="357"/>
                  </a:lnTo>
                  <a:lnTo>
                    <a:pt x="3503" y="385"/>
                  </a:lnTo>
                  <a:lnTo>
                    <a:pt x="3515" y="415"/>
                  </a:lnTo>
                  <a:lnTo>
                    <a:pt x="3528" y="446"/>
                  </a:lnTo>
                  <a:lnTo>
                    <a:pt x="3537" y="477"/>
                  </a:lnTo>
                  <a:lnTo>
                    <a:pt x="3547" y="511"/>
                  </a:lnTo>
                  <a:lnTo>
                    <a:pt x="3553" y="545"/>
                  </a:lnTo>
                  <a:lnTo>
                    <a:pt x="3558" y="580"/>
                  </a:lnTo>
                  <a:lnTo>
                    <a:pt x="3563" y="617"/>
                  </a:lnTo>
                  <a:lnTo>
                    <a:pt x="3565" y="655"/>
                  </a:lnTo>
                  <a:lnTo>
                    <a:pt x="3566" y="693"/>
                  </a:lnTo>
                  <a:lnTo>
                    <a:pt x="3566" y="718"/>
                  </a:lnTo>
                  <a:lnTo>
                    <a:pt x="3565" y="744"/>
                  </a:lnTo>
                  <a:lnTo>
                    <a:pt x="3563" y="768"/>
                  </a:lnTo>
                  <a:lnTo>
                    <a:pt x="3559" y="792"/>
                  </a:lnTo>
                  <a:lnTo>
                    <a:pt x="3556" y="815"/>
                  </a:lnTo>
                  <a:lnTo>
                    <a:pt x="3552" y="837"/>
                  </a:lnTo>
                  <a:lnTo>
                    <a:pt x="3547" y="859"/>
                  </a:lnTo>
                  <a:lnTo>
                    <a:pt x="3541" y="881"/>
                  </a:lnTo>
                  <a:lnTo>
                    <a:pt x="3534" y="902"/>
                  </a:lnTo>
                  <a:lnTo>
                    <a:pt x="3527" y="922"/>
                  </a:lnTo>
                  <a:lnTo>
                    <a:pt x="3519" y="942"/>
                  </a:lnTo>
                  <a:lnTo>
                    <a:pt x="3509" y="961"/>
                  </a:lnTo>
                  <a:lnTo>
                    <a:pt x="3500" y="979"/>
                  </a:lnTo>
                  <a:lnTo>
                    <a:pt x="3489" y="997"/>
                  </a:lnTo>
                  <a:lnTo>
                    <a:pt x="3478" y="1015"/>
                  </a:lnTo>
                  <a:lnTo>
                    <a:pt x="3465" y="1032"/>
                  </a:lnTo>
                  <a:lnTo>
                    <a:pt x="3453" y="1047"/>
                  </a:lnTo>
                  <a:lnTo>
                    <a:pt x="3439" y="1063"/>
                  </a:lnTo>
                  <a:lnTo>
                    <a:pt x="3424" y="1078"/>
                  </a:lnTo>
                  <a:lnTo>
                    <a:pt x="3411" y="1091"/>
                  </a:lnTo>
                  <a:lnTo>
                    <a:pt x="3395" y="1104"/>
                  </a:lnTo>
                  <a:lnTo>
                    <a:pt x="3379" y="1117"/>
                  </a:lnTo>
                  <a:lnTo>
                    <a:pt x="3363" y="1127"/>
                  </a:lnTo>
                  <a:lnTo>
                    <a:pt x="3347" y="1138"/>
                  </a:lnTo>
                  <a:lnTo>
                    <a:pt x="3329" y="1147"/>
                  </a:lnTo>
                  <a:lnTo>
                    <a:pt x="3311" y="1155"/>
                  </a:lnTo>
                  <a:lnTo>
                    <a:pt x="3293" y="1163"/>
                  </a:lnTo>
                  <a:lnTo>
                    <a:pt x="3274" y="1169"/>
                  </a:lnTo>
                  <a:lnTo>
                    <a:pt x="3254" y="1175"/>
                  </a:lnTo>
                  <a:lnTo>
                    <a:pt x="3234" y="1181"/>
                  </a:lnTo>
                  <a:lnTo>
                    <a:pt x="3214" y="1184"/>
                  </a:lnTo>
                  <a:lnTo>
                    <a:pt x="3193" y="1187"/>
                  </a:lnTo>
                  <a:lnTo>
                    <a:pt x="3607" y="1818"/>
                  </a:lnTo>
                  <a:close/>
                  <a:moveTo>
                    <a:pt x="5515" y="45"/>
                  </a:moveTo>
                  <a:lnTo>
                    <a:pt x="5523" y="47"/>
                  </a:lnTo>
                  <a:lnTo>
                    <a:pt x="5530" y="49"/>
                  </a:lnTo>
                  <a:lnTo>
                    <a:pt x="5536" y="51"/>
                  </a:lnTo>
                  <a:lnTo>
                    <a:pt x="5544" y="54"/>
                  </a:lnTo>
                  <a:lnTo>
                    <a:pt x="5550" y="58"/>
                  </a:lnTo>
                  <a:lnTo>
                    <a:pt x="5556" y="63"/>
                  </a:lnTo>
                  <a:lnTo>
                    <a:pt x="5563" y="67"/>
                  </a:lnTo>
                  <a:lnTo>
                    <a:pt x="5568" y="72"/>
                  </a:lnTo>
                  <a:lnTo>
                    <a:pt x="5573" y="77"/>
                  </a:lnTo>
                  <a:lnTo>
                    <a:pt x="5577" y="82"/>
                  </a:lnTo>
                  <a:lnTo>
                    <a:pt x="5582" y="89"/>
                  </a:lnTo>
                  <a:lnTo>
                    <a:pt x="5586" y="95"/>
                  </a:lnTo>
                  <a:lnTo>
                    <a:pt x="5589" y="102"/>
                  </a:lnTo>
                  <a:lnTo>
                    <a:pt x="5592" y="109"/>
                  </a:lnTo>
                  <a:lnTo>
                    <a:pt x="5594" y="116"/>
                  </a:lnTo>
                  <a:lnTo>
                    <a:pt x="5596" y="124"/>
                  </a:lnTo>
                  <a:lnTo>
                    <a:pt x="5597" y="124"/>
                  </a:lnTo>
                  <a:lnTo>
                    <a:pt x="5597" y="1089"/>
                  </a:lnTo>
                  <a:lnTo>
                    <a:pt x="5597" y="1160"/>
                  </a:lnTo>
                  <a:lnTo>
                    <a:pt x="5594" y="1232"/>
                  </a:lnTo>
                  <a:lnTo>
                    <a:pt x="5592" y="1269"/>
                  </a:lnTo>
                  <a:lnTo>
                    <a:pt x="5589" y="1305"/>
                  </a:lnTo>
                  <a:lnTo>
                    <a:pt x="5585" y="1343"/>
                  </a:lnTo>
                  <a:lnTo>
                    <a:pt x="5579" y="1380"/>
                  </a:lnTo>
                  <a:lnTo>
                    <a:pt x="5573" y="1416"/>
                  </a:lnTo>
                  <a:lnTo>
                    <a:pt x="5565" y="1453"/>
                  </a:lnTo>
                  <a:lnTo>
                    <a:pt x="5556" y="1489"/>
                  </a:lnTo>
                  <a:lnTo>
                    <a:pt x="5545" y="1523"/>
                  </a:lnTo>
                  <a:lnTo>
                    <a:pt x="5540" y="1541"/>
                  </a:lnTo>
                  <a:lnTo>
                    <a:pt x="5533" y="1558"/>
                  </a:lnTo>
                  <a:lnTo>
                    <a:pt x="5526" y="1573"/>
                  </a:lnTo>
                  <a:lnTo>
                    <a:pt x="5519" y="1590"/>
                  </a:lnTo>
                  <a:lnTo>
                    <a:pt x="5511" y="1606"/>
                  </a:lnTo>
                  <a:lnTo>
                    <a:pt x="5503" y="1622"/>
                  </a:lnTo>
                  <a:lnTo>
                    <a:pt x="5493" y="1636"/>
                  </a:lnTo>
                  <a:lnTo>
                    <a:pt x="5484" y="1651"/>
                  </a:lnTo>
                  <a:lnTo>
                    <a:pt x="5468" y="1675"/>
                  </a:lnTo>
                  <a:lnTo>
                    <a:pt x="5450" y="1699"/>
                  </a:lnTo>
                  <a:lnTo>
                    <a:pt x="5433" y="1722"/>
                  </a:lnTo>
                  <a:lnTo>
                    <a:pt x="5415" y="1743"/>
                  </a:lnTo>
                  <a:lnTo>
                    <a:pt x="5395" y="1764"/>
                  </a:lnTo>
                  <a:lnTo>
                    <a:pt x="5376" y="1784"/>
                  </a:lnTo>
                  <a:lnTo>
                    <a:pt x="5355" y="1803"/>
                  </a:lnTo>
                  <a:lnTo>
                    <a:pt x="5334" y="1822"/>
                  </a:lnTo>
                  <a:lnTo>
                    <a:pt x="5313" y="1839"/>
                  </a:lnTo>
                  <a:lnTo>
                    <a:pt x="5291" y="1855"/>
                  </a:lnTo>
                  <a:lnTo>
                    <a:pt x="5268" y="1871"/>
                  </a:lnTo>
                  <a:lnTo>
                    <a:pt x="5245" y="1886"/>
                  </a:lnTo>
                  <a:lnTo>
                    <a:pt x="5222" y="1900"/>
                  </a:lnTo>
                  <a:lnTo>
                    <a:pt x="5198" y="1913"/>
                  </a:lnTo>
                  <a:lnTo>
                    <a:pt x="5173" y="1926"/>
                  </a:lnTo>
                  <a:lnTo>
                    <a:pt x="5149" y="1937"/>
                  </a:lnTo>
                  <a:lnTo>
                    <a:pt x="5122" y="1949"/>
                  </a:lnTo>
                  <a:lnTo>
                    <a:pt x="5097" y="1958"/>
                  </a:lnTo>
                  <a:lnTo>
                    <a:pt x="5071" y="1967"/>
                  </a:lnTo>
                  <a:lnTo>
                    <a:pt x="5045" y="1976"/>
                  </a:lnTo>
                  <a:lnTo>
                    <a:pt x="5019" y="1984"/>
                  </a:lnTo>
                  <a:lnTo>
                    <a:pt x="4991" y="1992"/>
                  </a:lnTo>
                  <a:lnTo>
                    <a:pt x="4964" y="1998"/>
                  </a:lnTo>
                  <a:lnTo>
                    <a:pt x="4937" y="2003"/>
                  </a:lnTo>
                  <a:lnTo>
                    <a:pt x="4909" y="2008"/>
                  </a:lnTo>
                  <a:lnTo>
                    <a:pt x="4881" y="2012"/>
                  </a:lnTo>
                  <a:lnTo>
                    <a:pt x="4853" y="2016"/>
                  </a:lnTo>
                  <a:lnTo>
                    <a:pt x="4825" y="2019"/>
                  </a:lnTo>
                  <a:lnTo>
                    <a:pt x="4796" y="2021"/>
                  </a:lnTo>
                  <a:lnTo>
                    <a:pt x="4768" y="2023"/>
                  </a:lnTo>
                  <a:lnTo>
                    <a:pt x="4740" y="2024"/>
                  </a:lnTo>
                  <a:lnTo>
                    <a:pt x="4710" y="2024"/>
                  </a:lnTo>
                  <a:lnTo>
                    <a:pt x="4682" y="2024"/>
                  </a:lnTo>
                  <a:lnTo>
                    <a:pt x="4654" y="2023"/>
                  </a:lnTo>
                  <a:lnTo>
                    <a:pt x="4624" y="2021"/>
                  </a:lnTo>
                  <a:lnTo>
                    <a:pt x="4596" y="2019"/>
                  </a:lnTo>
                  <a:lnTo>
                    <a:pt x="4568" y="2016"/>
                  </a:lnTo>
                  <a:lnTo>
                    <a:pt x="4540" y="2012"/>
                  </a:lnTo>
                  <a:lnTo>
                    <a:pt x="4512" y="2008"/>
                  </a:lnTo>
                  <a:lnTo>
                    <a:pt x="4484" y="2003"/>
                  </a:lnTo>
                  <a:lnTo>
                    <a:pt x="4457" y="1998"/>
                  </a:lnTo>
                  <a:lnTo>
                    <a:pt x="4429" y="1992"/>
                  </a:lnTo>
                  <a:lnTo>
                    <a:pt x="4402" y="1984"/>
                  </a:lnTo>
                  <a:lnTo>
                    <a:pt x="4376" y="1977"/>
                  </a:lnTo>
                  <a:lnTo>
                    <a:pt x="4350" y="1967"/>
                  </a:lnTo>
                  <a:lnTo>
                    <a:pt x="4324" y="1959"/>
                  </a:lnTo>
                  <a:lnTo>
                    <a:pt x="4297" y="1949"/>
                  </a:lnTo>
                  <a:lnTo>
                    <a:pt x="4272" y="1938"/>
                  </a:lnTo>
                  <a:lnTo>
                    <a:pt x="4247" y="1926"/>
                  </a:lnTo>
                  <a:lnTo>
                    <a:pt x="4223" y="1914"/>
                  </a:lnTo>
                  <a:lnTo>
                    <a:pt x="4199" y="1900"/>
                  </a:lnTo>
                  <a:lnTo>
                    <a:pt x="4176" y="1887"/>
                  </a:lnTo>
                  <a:lnTo>
                    <a:pt x="4153" y="1871"/>
                  </a:lnTo>
                  <a:lnTo>
                    <a:pt x="4130" y="1856"/>
                  </a:lnTo>
                  <a:lnTo>
                    <a:pt x="4108" y="1840"/>
                  </a:lnTo>
                  <a:lnTo>
                    <a:pt x="4086" y="1822"/>
                  </a:lnTo>
                  <a:lnTo>
                    <a:pt x="4065" y="1804"/>
                  </a:lnTo>
                  <a:lnTo>
                    <a:pt x="4045" y="1785"/>
                  </a:lnTo>
                  <a:lnTo>
                    <a:pt x="4025" y="1764"/>
                  </a:lnTo>
                  <a:lnTo>
                    <a:pt x="4006" y="1744"/>
                  </a:lnTo>
                  <a:lnTo>
                    <a:pt x="3987" y="1722"/>
                  </a:lnTo>
                  <a:lnTo>
                    <a:pt x="3969" y="1699"/>
                  </a:lnTo>
                  <a:lnTo>
                    <a:pt x="3951" y="1676"/>
                  </a:lnTo>
                  <a:lnTo>
                    <a:pt x="3936" y="1651"/>
                  </a:lnTo>
                  <a:lnTo>
                    <a:pt x="3926" y="1636"/>
                  </a:lnTo>
                  <a:lnTo>
                    <a:pt x="3918" y="1622"/>
                  </a:lnTo>
                  <a:lnTo>
                    <a:pt x="3910" y="1606"/>
                  </a:lnTo>
                  <a:lnTo>
                    <a:pt x="3901" y="1590"/>
                  </a:lnTo>
                  <a:lnTo>
                    <a:pt x="3895" y="1575"/>
                  </a:lnTo>
                  <a:lnTo>
                    <a:pt x="3888" y="1558"/>
                  </a:lnTo>
                  <a:lnTo>
                    <a:pt x="3881" y="1541"/>
                  </a:lnTo>
                  <a:lnTo>
                    <a:pt x="3876" y="1524"/>
                  </a:lnTo>
                  <a:lnTo>
                    <a:pt x="3866" y="1489"/>
                  </a:lnTo>
                  <a:lnTo>
                    <a:pt x="3856" y="1453"/>
                  </a:lnTo>
                  <a:lnTo>
                    <a:pt x="3849" y="1416"/>
                  </a:lnTo>
                  <a:lnTo>
                    <a:pt x="3842" y="1380"/>
                  </a:lnTo>
                  <a:lnTo>
                    <a:pt x="3837" y="1343"/>
                  </a:lnTo>
                  <a:lnTo>
                    <a:pt x="3833" y="1305"/>
                  </a:lnTo>
                  <a:lnTo>
                    <a:pt x="3830" y="1268"/>
                  </a:lnTo>
                  <a:lnTo>
                    <a:pt x="3828" y="1231"/>
                  </a:lnTo>
                  <a:lnTo>
                    <a:pt x="3826" y="1159"/>
                  </a:lnTo>
                  <a:lnTo>
                    <a:pt x="3825" y="1089"/>
                  </a:lnTo>
                  <a:lnTo>
                    <a:pt x="3825" y="135"/>
                  </a:lnTo>
                  <a:lnTo>
                    <a:pt x="3825" y="135"/>
                  </a:lnTo>
                  <a:lnTo>
                    <a:pt x="3826" y="126"/>
                  </a:lnTo>
                  <a:lnTo>
                    <a:pt x="3828" y="117"/>
                  </a:lnTo>
                  <a:lnTo>
                    <a:pt x="3831" y="109"/>
                  </a:lnTo>
                  <a:lnTo>
                    <a:pt x="3834" y="100"/>
                  </a:lnTo>
                  <a:lnTo>
                    <a:pt x="3838" y="93"/>
                  </a:lnTo>
                  <a:lnTo>
                    <a:pt x="3842" y="86"/>
                  </a:lnTo>
                  <a:lnTo>
                    <a:pt x="3848" y="78"/>
                  </a:lnTo>
                  <a:lnTo>
                    <a:pt x="3854" y="72"/>
                  </a:lnTo>
                  <a:lnTo>
                    <a:pt x="3860" y="67"/>
                  </a:lnTo>
                  <a:lnTo>
                    <a:pt x="3868" y="62"/>
                  </a:lnTo>
                  <a:lnTo>
                    <a:pt x="3875" y="56"/>
                  </a:lnTo>
                  <a:lnTo>
                    <a:pt x="3882" y="52"/>
                  </a:lnTo>
                  <a:lnTo>
                    <a:pt x="3891" y="49"/>
                  </a:lnTo>
                  <a:lnTo>
                    <a:pt x="3899" y="47"/>
                  </a:lnTo>
                  <a:lnTo>
                    <a:pt x="3909" y="45"/>
                  </a:lnTo>
                  <a:lnTo>
                    <a:pt x="3917" y="44"/>
                  </a:lnTo>
                  <a:lnTo>
                    <a:pt x="3917" y="44"/>
                  </a:lnTo>
                  <a:lnTo>
                    <a:pt x="3923" y="44"/>
                  </a:lnTo>
                  <a:lnTo>
                    <a:pt x="4419" y="44"/>
                  </a:lnTo>
                  <a:lnTo>
                    <a:pt x="4426" y="44"/>
                  </a:lnTo>
                  <a:lnTo>
                    <a:pt x="4426" y="44"/>
                  </a:lnTo>
                  <a:lnTo>
                    <a:pt x="4436" y="45"/>
                  </a:lnTo>
                  <a:lnTo>
                    <a:pt x="4444" y="47"/>
                  </a:lnTo>
                  <a:lnTo>
                    <a:pt x="4453" y="49"/>
                  </a:lnTo>
                  <a:lnTo>
                    <a:pt x="4460" y="52"/>
                  </a:lnTo>
                  <a:lnTo>
                    <a:pt x="4468" y="56"/>
                  </a:lnTo>
                  <a:lnTo>
                    <a:pt x="4475" y="60"/>
                  </a:lnTo>
                  <a:lnTo>
                    <a:pt x="4482" y="66"/>
                  </a:lnTo>
                  <a:lnTo>
                    <a:pt x="4488" y="71"/>
                  </a:lnTo>
                  <a:lnTo>
                    <a:pt x="4493" y="77"/>
                  </a:lnTo>
                  <a:lnTo>
                    <a:pt x="4500" y="85"/>
                  </a:lnTo>
                  <a:lnTo>
                    <a:pt x="4504" y="91"/>
                  </a:lnTo>
                  <a:lnTo>
                    <a:pt x="4508" y="98"/>
                  </a:lnTo>
                  <a:lnTo>
                    <a:pt x="4511" y="107"/>
                  </a:lnTo>
                  <a:lnTo>
                    <a:pt x="4514" y="115"/>
                  </a:lnTo>
                  <a:lnTo>
                    <a:pt x="4516" y="123"/>
                  </a:lnTo>
                  <a:lnTo>
                    <a:pt x="4518" y="132"/>
                  </a:lnTo>
                  <a:lnTo>
                    <a:pt x="4519" y="132"/>
                  </a:lnTo>
                  <a:lnTo>
                    <a:pt x="4519" y="142"/>
                  </a:lnTo>
                  <a:lnTo>
                    <a:pt x="4519" y="1095"/>
                  </a:lnTo>
                  <a:lnTo>
                    <a:pt x="4519" y="1139"/>
                  </a:lnTo>
                  <a:lnTo>
                    <a:pt x="4521" y="1179"/>
                  </a:lnTo>
                  <a:lnTo>
                    <a:pt x="4524" y="1216"/>
                  </a:lnTo>
                  <a:lnTo>
                    <a:pt x="4529" y="1250"/>
                  </a:lnTo>
                  <a:lnTo>
                    <a:pt x="4532" y="1264"/>
                  </a:lnTo>
                  <a:lnTo>
                    <a:pt x="4535" y="1279"/>
                  </a:lnTo>
                  <a:lnTo>
                    <a:pt x="4539" y="1293"/>
                  </a:lnTo>
                  <a:lnTo>
                    <a:pt x="4543" y="1305"/>
                  </a:lnTo>
                  <a:lnTo>
                    <a:pt x="4547" y="1317"/>
                  </a:lnTo>
                  <a:lnTo>
                    <a:pt x="4551" y="1328"/>
                  </a:lnTo>
                  <a:lnTo>
                    <a:pt x="4556" y="1338"/>
                  </a:lnTo>
                  <a:lnTo>
                    <a:pt x="4562" y="1347"/>
                  </a:lnTo>
                  <a:lnTo>
                    <a:pt x="4568" y="1356"/>
                  </a:lnTo>
                  <a:lnTo>
                    <a:pt x="4573" y="1363"/>
                  </a:lnTo>
                  <a:lnTo>
                    <a:pt x="4580" y="1370"/>
                  </a:lnTo>
                  <a:lnTo>
                    <a:pt x="4588" y="1378"/>
                  </a:lnTo>
                  <a:lnTo>
                    <a:pt x="4595" y="1384"/>
                  </a:lnTo>
                  <a:lnTo>
                    <a:pt x="4603" y="1389"/>
                  </a:lnTo>
                  <a:lnTo>
                    <a:pt x="4612" y="1394"/>
                  </a:lnTo>
                  <a:lnTo>
                    <a:pt x="4620" y="1400"/>
                  </a:lnTo>
                  <a:lnTo>
                    <a:pt x="4630" y="1403"/>
                  </a:lnTo>
                  <a:lnTo>
                    <a:pt x="4640" y="1407"/>
                  </a:lnTo>
                  <a:lnTo>
                    <a:pt x="4651" y="1410"/>
                  </a:lnTo>
                  <a:lnTo>
                    <a:pt x="4662" y="1412"/>
                  </a:lnTo>
                  <a:lnTo>
                    <a:pt x="4674" y="1414"/>
                  </a:lnTo>
                  <a:lnTo>
                    <a:pt x="4685" y="1415"/>
                  </a:lnTo>
                  <a:lnTo>
                    <a:pt x="4698" y="1416"/>
                  </a:lnTo>
                  <a:lnTo>
                    <a:pt x="4710" y="1416"/>
                  </a:lnTo>
                  <a:lnTo>
                    <a:pt x="4724" y="1416"/>
                  </a:lnTo>
                  <a:lnTo>
                    <a:pt x="4736" y="1415"/>
                  </a:lnTo>
                  <a:lnTo>
                    <a:pt x="4748" y="1414"/>
                  </a:lnTo>
                  <a:lnTo>
                    <a:pt x="4759" y="1412"/>
                  </a:lnTo>
                  <a:lnTo>
                    <a:pt x="4770" y="1409"/>
                  </a:lnTo>
                  <a:lnTo>
                    <a:pt x="4781" y="1406"/>
                  </a:lnTo>
                  <a:lnTo>
                    <a:pt x="4790" y="1403"/>
                  </a:lnTo>
                  <a:lnTo>
                    <a:pt x="4800" y="1398"/>
                  </a:lnTo>
                  <a:lnTo>
                    <a:pt x="4809" y="1393"/>
                  </a:lnTo>
                  <a:lnTo>
                    <a:pt x="4817" y="1388"/>
                  </a:lnTo>
                  <a:lnTo>
                    <a:pt x="4826" y="1383"/>
                  </a:lnTo>
                  <a:lnTo>
                    <a:pt x="4833" y="1376"/>
                  </a:lnTo>
                  <a:lnTo>
                    <a:pt x="4840" y="1369"/>
                  </a:lnTo>
                  <a:lnTo>
                    <a:pt x="4848" y="1362"/>
                  </a:lnTo>
                  <a:lnTo>
                    <a:pt x="4853" y="1353"/>
                  </a:lnTo>
                  <a:lnTo>
                    <a:pt x="4859" y="1345"/>
                  </a:lnTo>
                  <a:lnTo>
                    <a:pt x="4865" y="1336"/>
                  </a:lnTo>
                  <a:lnTo>
                    <a:pt x="4870" y="1326"/>
                  </a:lnTo>
                  <a:lnTo>
                    <a:pt x="4875" y="1315"/>
                  </a:lnTo>
                  <a:lnTo>
                    <a:pt x="4879" y="1303"/>
                  </a:lnTo>
                  <a:lnTo>
                    <a:pt x="4883" y="1291"/>
                  </a:lnTo>
                  <a:lnTo>
                    <a:pt x="4887" y="1277"/>
                  </a:lnTo>
                  <a:lnTo>
                    <a:pt x="4890" y="1262"/>
                  </a:lnTo>
                  <a:lnTo>
                    <a:pt x="4893" y="1247"/>
                  </a:lnTo>
                  <a:lnTo>
                    <a:pt x="4898" y="1214"/>
                  </a:lnTo>
                  <a:lnTo>
                    <a:pt x="4901" y="1177"/>
                  </a:lnTo>
                  <a:lnTo>
                    <a:pt x="4903" y="1138"/>
                  </a:lnTo>
                  <a:lnTo>
                    <a:pt x="4904" y="1095"/>
                  </a:lnTo>
                  <a:lnTo>
                    <a:pt x="4904" y="148"/>
                  </a:lnTo>
                  <a:lnTo>
                    <a:pt x="4904" y="145"/>
                  </a:lnTo>
                  <a:lnTo>
                    <a:pt x="4904" y="142"/>
                  </a:lnTo>
                  <a:lnTo>
                    <a:pt x="4904" y="139"/>
                  </a:lnTo>
                  <a:lnTo>
                    <a:pt x="4904" y="137"/>
                  </a:lnTo>
                  <a:lnTo>
                    <a:pt x="4904" y="129"/>
                  </a:lnTo>
                  <a:lnTo>
                    <a:pt x="4905" y="129"/>
                  </a:lnTo>
                  <a:lnTo>
                    <a:pt x="4906" y="119"/>
                  </a:lnTo>
                  <a:lnTo>
                    <a:pt x="4910" y="111"/>
                  </a:lnTo>
                  <a:lnTo>
                    <a:pt x="4913" y="102"/>
                  </a:lnTo>
                  <a:lnTo>
                    <a:pt x="4916" y="95"/>
                  </a:lnTo>
                  <a:lnTo>
                    <a:pt x="4921" y="88"/>
                  </a:lnTo>
                  <a:lnTo>
                    <a:pt x="4926" y="80"/>
                  </a:lnTo>
                  <a:lnTo>
                    <a:pt x="4932" y="74"/>
                  </a:lnTo>
                  <a:lnTo>
                    <a:pt x="4938" y="68"/>
                  </a:lnTo>
                  <a:lnTo>
                    <a:pt x="4945" y="63"/>
                  </a:lnTo>
                  <a:lnTo>
                    <a:pt x="4952" y="57"/>
                  </a:lnTo>
                  <a:lnTo>
                    <a:pt x="4960" y="53"/>
                  </a:lnTo>
                  <a:lnTo>
                    <a:pt x="4967" y="50"/>
                  </a:lnTo>
                  <a:lnTo>
                    <a:pt x="4976" y="47"/>
                  </a:lnTo>
                  <a:lnTo>
                    <a:pt x="4985" y="45"/>
                  </a:lnTo>
                  <a:lnTo>
                    <a:pt x="4993" y="44"/>
                  </a:lnTo>
                  <a:lnTo>
                    <a:pt x="5003" y="44"/>
                  </a:lnTo>
                  <a:lnTo>
                    <a:pt x="5011" y="44"/>
                  </a:lnTo>
                  <a:lnTo>
                    <a:pt x="5019" y="45"/>
                  </a:lnTo>
                  <a:lnTo>
                    <a:pt x="5020" y="44"/>
                  </a:lnTo>
                  <a:lnTo>
                    <a:pt x="5499" y="44"/>
                  </a:lnTo>
                  <a:lnTo>
                    <a:pt x="5514" y="44"/>
                  </a:lnTo>
                  <a:lnTo>
                    <a:pt x="5515" y="45"/>
                  </a:lnTo>
                  <a:close/>
                  <a:moveTo>
                    <a:pt x="9556" y="1375"/>
                  </a:moveTo>
                  <a:lnTo>
                    <a:pt x="9574" y="1375"/>
                  </a:lnTo>
                  <a:lnTo>
                    <a:pt x="9592" y="1374"/>
                  </a:lnTo>
                  <a:lnTo>
                    <a:pt x="9610" y="1372"/>
                  </a:lnTo>
                  <a:lnTo>
                    <a:pt x="9627" y="1369"/>
                  </a:lnTo>
                  <a:lnTo>
                    <a:pt x="9642" y="1366"/>
                  </a:lnTo>
                  <a:lnTo>
                    <a:pt x="9658" y="1362"/>
                  </a:lnTo>
                  <a:lnTo>
                    <a:pt x="9674" y="1357"/>
                  </a:lnTo>
                  <a:lnTo>
                    <a:pt x="9689" y="1351"/>
                  </a:lnTo>
                  <a:lnTo>
                    <a:pt x="9703" y="1344"/>
                  </a:lnTo>
                  <a:lnTo>
                    <a:pt x="9717" y="1337"/>
                  </a:lnTo>
                  <a:lnTo>
                    <a:pt x="9730" y="1328"/>
                  </a:lnTo>
                  <a:lnTo>
                    <a:pt x="9744" y="1320"/>
                  </a:lnTo>
                  <a:lnTo>
                    <a:pt x="9757" y="1310"/>
                  </a:lnTo>
                  <a:lnTo>
                    <a:pt x="9769" y="1300"/>
                  </a:lnTo>
                  <a:lnTo>
                    <a:pt x="9781" y="1288"/>
                  </a:lnTo>
                  <a:lnTo>
                    <a:pt x="9792" y="1277"/>
                  </a:lnTo>
                  <a:lnTo>
                    <a:pt x="9803" y="1263"/>
                  </a:lnTo>
                  <a:lnTo>
                    <a:pt x="9813" y="1251"/>
                  </a:lnTo>
                  <a:lnTo>
                    <a:pt x="9823" y="1237"/>
                  </a:lnTo>
                  <a:lnTo>
                    <a:pt x="9831" y="1222"/>
                  </a:lnTo>
                  <a:lnTo>
                    <a:pt x="9840" y="1208"/>
                  </a:lnTo>
                  <a:lnTo>
                    <a:pt x="9847" y="1192"/>
                  </a:lnTo>
                  <a:lnTo>
                    <a:pt x="9853" y="1176"/>
                  </a:lnTo>
                  <a:lnTo>
                    <a:pt x="9858" y="1161"/>
                  </a:lnTo>
                  <a:lnTo>
                    <a:pt x="9864" y="1144"/>
                  </a:lnTo>
                  <a:lnTo>
                    <a:pt x="9869" y="1126"/>
                  </a:lnTo>
                  <a:lnTo>
                    <a:pt x="9872" y="1108"/>
                  </a:lnTo>
                  <a:lnTo>
                    <a:pt x="9875" y="1090"/>
                  </a:lnTo>
                  <a:lnTo>
                    <a:pt x="9878" y="1072"/>
                  </a:lnTo>
                  <a:lnTo>
                    <a:pt x="9879" y="1052"/>
                  </a:lnTo>
                  <a:lnTo>
                    <a:pt x="9880" y="1033"/>
                  </a:lnTo>
                  <a:lnTo>
                    <a:pt x="9881" y="1012"/>
                  </a:lnTo>
                  <a:lnTo>
                    <a:pt x="9880" y="992"/>
                  </a:lnTo>
                  <a:lnTo>
                    <a:pt x="9879" y="971"/>
                  </a:lnTo>
                  <a:lnTo>
                    <a:pt x="9878" y="952"/>
                  </a:lnTo>
                  <a:lnTo>
                    <a:pt x="9875" y="933"/>
                  </a:lnTo>
                  <a:lnTo>
                    <a:pt x="9872" y="914"/>
                  </a:lnTo>
                  <a:lnTo>
                    <a:pt x="9869" y="897"/>
                  </a:lnTo>
                  <a:lnTo>
                    <a:pt x="9864" y="879"/>
                  </a:lnTo>
                  <a:lnTo>
                    <a:pt x="9858" y="862"/>
                  </a:lnTo>
                  <a:lnTo>
                    <a:pt x="9853" y="846"/>
                  </a:lnTo>
                  <a:lnTo>
                    <a:pt x="9847" y="830"/>
                  </a:lnTo>
                  <a:lnTo>
                    <a:pt x="9840" y="815"/>
                  </a:lnTo>
                  <a:lnTo>
                    <a:pt x="9831" y="800"/>
                  </a:lnTo>
                  <a:lnTo>
                    <a:pt x="9823" y="786"/>
                  </a:lnTo>
                  <a:lnTo>
                    <a:pt x="9813" y="772"/>
                  </a:lnTo>
                  <a:lnTo>
                    <a:pt x="9803" y="758"/>
                  </a:lnTo>
                  <a:lnTo>
                    <a:pt x="9792" y="746"/>
                  </a:lnTo>
                  <a:lnTo>
                    <a:pt x="9781" y="733"/>
                  </a:lnTo>
                  <a:lnTo>
                    <a:pt x="9769" y="722"/>
                  </a:lnTo>
                  <a:lnTo>
                    <a:pt x="9757" y="711"/>
                  </a:lnTo>
                  <a:lnTo>
                    <a:pt x="9744" y="701"/>
                  </a:lnTo>
                  <a:lnTo>
                    <a:pt x="9730" y="692"/>
                  </a:lnTo>
                  <a:lnTo>
                    <a:pt x="9717" y="684"/>
                  </a:lnTo>
                  <a:lnTo>
                    <a:pt x="9703" y="677"/>
                  </a:lnTo>
                  <a:lnTo>
                    <a:pt x="9689" y="669"/>
                  </a:lnTo>
                  <a:lnTo>
                    <a:pt x="9674" y="664"/>
                  </a:lnTo>
                  <a:lnTo>
                    <a:pt x="9658" y="659"/>
                  </a:lnTo>
                  <a:lnTo>
                    <a:pt x="9642" y="655"/>
                  </a:lnTo>
                  <a:lnTo>
                    <a:pt x="9627" y="650"/>
                  </a:lnTo>
                  <a:lnTo>
                    <a:pt x="9610" y="648"/>
                  </a:lnTo>
                  <a:lnTo>
                    <a:pt x="9592" y="646"/>
                  </a:lnTo>
                  <a:lnTo>
                    <a:pt x="9574" y="645"/>
                  </a:lnTo>
                  <a:lnTo>
                    <a:pt x="9556" y="644"/>
                  </a:lnTo>
                  <a:lnTo>
                    <a:pt x="9539" y="645"/>
                  </a:lnTo>
                  <a:lnTo>
                    <a:pt x="9521" y="646"/>
                  </a:lnTo>
                  <a:lnTo>
                    <a:pt x="9504" y="648"/>
                  </a:lnTo>
                  <a:lnTo>
                    <a:pt x="9487" y="650"/>
                  </a:lnTo>
                  <a:lnTo>
                    <a:pt x="9471" y="655"/>
                  </a:lnTo>
                  <a:lnTo>
                    <a:pt x="9455" y="659"/>
                  </a:lnTo>
                  <a:lnTo>
                    <a:pt x="9439" y="664"/>
                  </a:lnTo>
                  <a:lnTo>
                    <a:pt x="9424" y="669"/>
                  </a:lnTo>
                  <a:lnTo>
                    <a:pt x="9410" y="677"/>
                  </a:lnTo>
                  <a:lnTo>
                    <a:pt x="9396" y="684"/>
                  </a:lnTo>
                  <a:lnTo>
                    <a:pt x="9382" y="692"/>
                  </a:lnTo>
                  <a:lnTo>
                    <a:pt x="9369" y="702"/>
                  </a:lnTo>
                  <a:lnTo>
                    <a:pt x="9356" y="711"/>
                  </a:lnTo>
                  <a:lnTo>
                    <a:pt x="9344" y="723"/>
                  </a:lnTo>
                  <a:lnTo>
                    <a:pt x="9332" y="734"/>
                  </a:lnTo>
                  <a:lnTo>
                    <a:pt x="9321" y="746"/>
                  </a:lnTo>
                  <a:lnTo>
                    <a:pt x="9309" y="759"/>
                  </a:lnTo>
                  <a:lnTo>
                    <a:pt x="9300" y="772"/>
                  </a:lnTo>
                  <a:lnTo>
                    <a:pt x="9290" y="787"/>
                  </a:lnTo>
                  <a:lnTo>
                    <a:pt x="9281" y="800"/>
                  </a:lnTo>
                  <a:lnTo>
                    <a:pt x="9273" y="816"/>
                  </a:lnTo>
                  <a:lnTo>
                    <a:pt x="9266" y="831"/>
                  </a:lnTo>
                  <a:lnTo>
                    <a:pt x="9259" y="846"/>
                  </a:lnTo>
                  <a:lnTo>
                    <a:pt x="9254" y="863"/>
                  </a:lnTo>
                  <a:lnTo>
                    <a:pt x="9248" y="880"/>
                  </a:lnTo>
                  <a:lnTo>
                    <a:pt x="9243" y="898"/>
                  </a:lnTo>
                  <a:lnTo>
                    <a:pt x="9240" y="915"/>
                  </a:lnTo>
                  <a:lnTo>
                    <a:pt x="9237" y="933"/>
                  </a:lnTo>
                  <a:lnTo>
                    <a:pt x="9234" y="952"/>
                  </a:lnTo>
                  <a:lnTo>
                    <a:pt x="9233" y="972"/>
                  </a:lnTo>
                  <a:lnTo>
                    <a:pt x="9232" y="992"/>
                  </a:lnTo>
                  <a:lnTo>
                    <a:pt x="9230" y="1012"/>
                  </a:lnTo>
                  <a:lnTo>
                    <a:pt x="9232" y="1033"/>
                  </a:lnTo>
                  <a:lnTo>
                    <a:pt x="9233" y="1052"/>
                  </a:lnTo>
                  <a:lnTo>
                    <a:pt x="9234" y="1072"/>
                  </a:lnTo>
                  <a:lnTo>
                    <a:pt x="9237" y="1090"/>
                  </a:lnTo>
                  <a:lnTo>
                    <a:pt x="9240" y="1108"/>
                  </a:lnTo>
                  <a:lnTo>
                    <a:pt x="9243" y="1126"/>
                  </a:lnTo>
                  <a:lnTo>
                    <a:pt x="9248" y="1144"/>
                  </a:lnTo>
                  <a:lnTo>
                    <a:pt x="9254" y="1161"/>
                  </a:lnTo>
                  <a:lnTo>
                    <a:pt x="9259" y="1176"/>
                  </a:lnTo>
                  <a:lnTo>
                    <a:pt x="9266" y="1192"/>
                  </a:lnTo>
                  <a:lnTo>
                    <a:pt x="9273" y="1208"/>
                  </a:lnTo>
                  <a:lnTo>
                    <a:pt x="9281" y="1222"/>
                  </a:lnTo>
                  <a:lnTo>
                    <a:pt x="9290" y="1237"/>
                  </a:lnTo>
                  <a:lnTo>
                    <a:pt x="9300" y="1251"/>
                  </a:lnTo>
                  <a:lnTo>
                    <a:pt x="9309" y="1263"/>
                  </a:lnTo>
                  <a:lnTo>
                    <a:pt x="9321" y="1277"/>
                  </a:lnTo>
                  <a:lnTo>
                    <a:pt x="9332" y="1288"/>
                  </a:lnTo>
                  <a:lnTo>
                    <a:pt x="9344" y="1300"/>
                  </a:lnTo>
                  <a:lnTo>
                    <a:pt x="9356" y="1310"/>
                  </a:lnTo>
                  <a:lnTo>
                    <a:pt x="9369" y="1320"/>
                  </a:lnTo>
                  <a:lnTo>
                    <a:pt x="9382" y="1328"/>
                  </a:lnTo>
                  <a:lnTo>
                    <a:pt x="9396" y="1337"/>
                  </a:lnTo>
                  <a:lnTo>
                    <a:pt x="9410" y="1344"/>
                  </a:lnTo>
                  <a:lnTo>
                    <a:pt x="9424" y="1351"/>
                  </a:lnTo>
                  <a:lnTo>
                    <a:pt x="9439" y="1357"/>
                  </a:lnTo>
                  <a:lnTo>
                    <a:pt x="9455" y="1362"/>
                  </a:lnTo>
                  <a:lnTo>
                    <a:pt x="9471" y="1366"/>
                  </a:lnTo>
                  <a:lnTo>
                    <a:pt x="9487" y="1369"/>
                  </a:lnTo>
                  <a:lnTo>
                    <a:pt x="9504" y="1372"/>
                  </a:lnTo>
                  <a:lnTo>
                    <a:pt x="9521" y="1374"/>
                  </a:lnTo>
                  <a:lnTo>
                    <a:pt x="9539" y="1375"/>
                  </a:lnTo>
                  <a:lnTo>
                    <a:pt x="9556" y="1375"/>
                  </a:lnTo>
                  <a:close/>
                  <a:moveTo>
                    <a:pt x="10589" y="1012"/>
                  </a:moveTo>
                  <a:lnTo>
                    <a:pt x="10589" y="1038"/>
                  </a:lnTo>
                  <a:lnTo>
                    <a:pt x="10588" y="1063"/>
                  </a:lnTo>
                  <a:lnTo>
                    <a:pt x="10587" y="1089"/>
                  </a:lnTo>
                  <a:lnTo>
                    <a:pt x="10585" y="1115"/>
                  </a:lnTo>
                  <a:lnTo>
                    <a:pt x="10582" y="1140"/>
                  </a:lnTo>
                  <a:lnTo>
                    <a:pt x="10579" y="1165"/>
                  </a:lnTo>
                  <a:lnTo>
                    <a:pt x="10575" y="1189"/>
                  </a:lnTo>
                  <a:lnTo>
                    <a:pt x="10570" y="1214"/>
                  </a:lnTo>
                  <a:lnTo>
                    <a:pt x="10566" y="1238"/>
                  </a:lnTo>
                  <a:lnTo>
                    <a:pt x="10561" y="1262"/>
                  </a:lnTo>
                  <a:lnTo>
                    <a:pt x="10554" y="1286"/>
                  </a:lnTo>
                  <a:lnTo>
                    <a:pt x="10548" y="1310"/>
                  </a:lnTo>
                  <a:lnTo>
                    <a:pt x="10541" y="1334"/>
                  </a:lnTo>
                  <a:lnTo>
                    <a:pt x="10532" y="1357"/>
                  </a:lnTo>
                  <a:lnTo>
                    <a:pt x="10524" y="1380"/>
                  </a:lnTo>
                  <a:lnTo>
                    <a:pt x="10516" y="1403"/>
                  </a:lnTo>
                  <a:lnTo>
                    <a:pt x="10506" y="1426"/>
                  </a:lnTo>
                  <a:lnTo>
                    <a:pt x="10496" y="1448"/>
                  </a:lnTo>
                  <a:lnTo>
                    <a:pt x="10485" y="1470"/>
                  </a:lnTo>
                  <a:lnTo>
                    <a:pt x="10474" y="1492"/>
                  </a:lnTo>
                  <a:lnTo>
                    <a:pt x="10462" y="1514"/>
                  </a:lnTo>
                  <a:lnTo>
                    <a:pt x="10450" y="1535"/>
                  </a:lnTo>
                  <a:lnTo>
                    <a:pt x="10437" y="1556"/>
                  </a:lnTo>
                  <a:lnTo>
                    <a:pt x="10423" y="1577"/>
                  </a:lnTo>
                  <a:lnTo>
                    <a:pt x="10409" y="1598"/>
                  </a:lnTo>
                  <a:lnTo>
                    <a:pt x="10394" y="1617"/>
                  </a:lnTo>
                  <a:lnTo>
                    <a:pt x="10379" y="1637"/>
                  </a:lnTo>
                  <a:lnTo>
                    <a:pt x="10363" y="1657"/>
                  </a:lnTo>
                  <a:lnTo>
                    <a:pt x="10347" y="1676"/>
                  </a:lnTo>
                  <a:lnTo>
                    <a:pt x="10330" y="1696"/>
                  </a:lnTo>
                  <a:lnTo>
                    <a:pt x="10312" y="1715"/>
                  </a:lnTo>
                  <a:lnTo>
                    <a:pt x="10293" y="1733"/>
                  </a:lnTo>
                  <a:lnTo>
                    <a:pt x="10275" y="1751"/>
                  </a:lnTo>
                  <a:lnTo>
                    <a:pt x="10256" y="1768"/>
                  </a:lnTo>
                  <a:lnTo>
                    <a:pt x="10236" y="1785"/>
                  </a:lnTo>
                  <a:lnTo>
                    <a:pt x="10216" y="1801"/>
                  </a:lnTo>
                  <a:lnTo>
                    <a:pt x="10196" y="1817"/>
                  </a:lnTo>
                  <a:lnTo>
                    <a:pt x="10175" y="1831"/>
                  </a:lnTo>
                  <a:lnTo>
                    <a:pt x="10155" y="1846"/>
                  </a:lnTo>
                  <a:lnTo>
                    <a:pt x="10133" y="1861"/>
                  </a:lnTo>
                  <a:lnTo>
                    <a:pt x="10112" y="1873"/>
                  </a:lnTo>
                  <a:lnTo>
                    <a:pt x="10090" y="1887"/>
                  </a:lnTo>
                  <a:lnTo>
                    <a:pt x="10068" y="1898"/>
                  </a:lnTo>
                  <a:lnTo>
                    <a:pt x="10046" y="1910"/>
                  </a:lnTo>
                  <a:lnTo>
                    <a:pt x="10023" y="1921"/>
                  </a:lnTo>
                  <a:lnTo>
                    <a:pt x="10001" y="1932"/>
                  </a:lnTo>
                  <a:lnTo>
                    <a:pt x="9978" y="1941"/>
                  </a:lnTo>
                  <a:lnTo>
                    <a:pt x="9954" y="1951"/>
                  </a:lnTo>
                  <a:lnTo>
                    <a:pt x="9931" y="1960"/>
                  </a:lnTo>
                  <a:lnTo>
                    <a:pt x="9907" y="1968"/>
                  </a:lnTo>
                  <a:lnTo>
                    <a:pt x="9882" y="1976"/>
                  </a:lnTo>
                  <a:lnTo>
                    <a:pt x="9858" y="1983"/>
                  </a:lnTo>
                  <a:lnTo>
                    <a:pt x="9834" y="1989"/>
                  </a:lnTo>
                  <a:lnTo>
                    <a:pt x="9810" y="1996"/>
                  </a:lnTo>
                  <a:lnTo>
                    <a:pt x="9785" y="2001"/>
                  </a:lnTo>
                  <a:lnTo>
                    <a:pt x="9761" y="2006"/>
                  </a:lnTo>
                  <a:lnTo>
                    <a:pt x="9736" y="2010"/>
                  </a:lnTo>
                  <a:lnTo>
                    <a:pt x="9711" y="2014"/>
                  </a:lnTo>
                  <a:lnTo>
                    <a:pt x="9684" y="2017"/>
                  </a:lnTo>
                  <a:lnTo>
                    <a:pt x="9659" y="2020"/>
                  </a:lnTo>
                  <a:lnTo>
                    <a:pt x="9634" y="2022"/>
                  </a:lnTo>
                  <a:lnTo>
                    <a:pt x="9608" y="2023"/>
                  </a:lnTo>
                  <a:lnTo>
                    <a:pt x="9583" y="2024"/>
                  </a:lnTo>
                  <a:lnTo>
                    <a:pt x="9556" y="2024"/>
                  </a:lnTo>
                  <a:lnTo>
                    <a:pt x="9530" y="2024"/>
                  </a:lnTo>
                  <a:lnTo>
                    <a:pt x="9504" y="2023"/>
                  </a:lnTo>
                  <a:lnTo>
                    <a:pt x="9479" y="2022"/>
                  </a:lnTo>
                  <a:lnTo>
                    <a:pt x="9453" y="2020"/>
                  </a:lnTo>
                  <a:lnTo>
                    <a:pt x="9428" y="2017"/>
                  </a:lnTo>
                  <a:lnTo>
                    <a:pt x="9401" y="2014"/>
                  </a:lnTo>
                  <a:lnTo>
                    <a:pt x="9376" y="2010"/>
                  </a:lnTo>
                  <a:lnTo>
                    <a:pt x="9351" y="2006"/>
                  </a:lnTo>
                  <a:lnTo>
                    <a:pt x="9326" y="2001"/>
                  </a:lnTo>
                  <a:lnTo>
                    <a:pt x="9302" y="1996"/>
                  </a:lnTo>
                  <a:lnTo>
                    <a:pt x="9277" y="1989"/>
                  </a:lnTo>
                  <a:lnTo>
                    <a:pt x="9252" y="1983"/>
                  </a:lnTo>
                  <a:lnTo>
                    <a:pt x="9228" y="1976"/>
                  </a:lnTo>
                  <a:lnTo>
                    <a:pt x="9204" y="1968"/>
                  </a:lnTo>
                  <a:lnTo>
                    <a:pt x="9180" y="1960"/>
                  </a:lnTo>
                  <a:lnTo>
                    <a:pt x="9157" y="1951"/>
                  </a:lnTo>
                  <a:lnTo>
                    <a:pt x="9134" y="1941"/>
                  </a:lnTo>
                  <a:lnTo>
                    <a:pt x="9111" y="1932"/>
                  </a:lnTo>
                  <a:lnTo>
                    <a:pt x="9088" y="1921"/>
                  </a:lnTo>
                  <a:lnTo>
                    <a:pt x="9065" y="1910"/>
                  </a:lnTo>
                  <a:lnTo>
                    <a:pt x="9043" y="1898"/>
                  </a:lnTo>
                  <a:lnTo>
                    <a:pt x="9021" y="1886"/>
                  </a:lnTo>
                  <a:lnTo>
                    <a:pt x="8999" y="1873"/>
                  </a:lnTo>
                  <a:lnTo>
                    <a:pt x="8978" y="1860"/>
                  </a:lnTo>
                  <a:lnTo>
                    <a:pt x="8957" y="1845"/>
                  </a:lnTo>
                  <a:lnTo>
                    <a:pt x="8936" y="1830"/>
                  </a:lnTo>
                  <a:lnTo>
                    <a:pt x="8915" y="1815"/>
                  </a:lnTo>
                  <a:lnTo>
                    <a:pt x="8895" y="1800"/>
                  </a:lnTo>
                  <a:lnTo>
                    <a:pt x="8875" y="1783"/>
                  </a:lnTo>
                  <a:lnTo>
                    <a:pt x="8855" y="1766"/>
                  </a:lnTo>
                  <a:lnTo>
                    <a:pt x="8835" y="1748"/>
                  </a:lnTo>
                  <a:lnTo>
                    <a:pt x="8816" y="1731"/>
                  </a:lnTo>
                  <a:lnTo>
                    <a:pt x="8799" y="1712"/>
                  </a:lnTo>
                  <a:lnTo>
                    <a:pt x="8781" y="1693"/>
                  </a:lnTo>
                  <a:lnTo>
                    <a:pt x="8764" y="1674"/>
                  </a:lnTo>
                  <a:lnTo>
                    <a:pt x="8747" y="1655"/>
                  </a:lnTo>
                  <a:lnTo>
                    <a:pt x="8732" y="1635"/>
                  </a:lnTo>
                  <a:lnTo>
                    <a:pt x="8716" y="1615"/>
                  </a:lnTo>
                  <a:lnTo>
                    <a:pt x="8701" y="1595"/>
                  </a:lnTo>
                  <a:lnTo>
                    <a:pt x="8687" y="1575"/>
                  </a:lnTo>
                  <a:lnTo>
                    <a:pt x="8674" y="1555"/>
                  </a:lnTo>
                  <a:lnTo>
                    <a:pt x="8661" y="1534"/>
                  </a:lnTo>
                  <a:lnTo>
                    <a:pt x="8649" y="1512"/>
                  </a:lnTo>
                  <a:lnTo>
                    <a:pt x="8637" y="1491"/>
                  </a:lnTo>
                  <a:lnTo>
                    <a:pt x="8627" y="1469"/>
                  </a:lnTo>
                  <a:lnTo>
                    <a:pt x="8616" y="1447"/>
                  </a:lnTo>
                  <a:lnTo>
                    <a:pt x="8606" y="1425"/>
                  </a:lnTo>
                  <a:lnTo>
                    <a:pt x="8596" y="1402"/>
                  </a:lnTo>
                  <a:lnTo>
                    <a:pt x="8588" y="1379"/>
                  </a:lnTo>
                  <a:lnTo>
                    <a:pt x="8580" y="1356"/>
                  </a:lnTo>
                  <a:lnTo>
                    <a:pt x="8572" y="1332"/>
                  </a:lnTo>
                  <a:lnTo>
                    <a:pt x="8566" y="1309"/>
                  </a:lnTo>
                  <a:lnTo>
                    <a:pt x="8559" y="1285"/>
                  </a:lnTo>
                  <a:lnTo>
                    <a:pt x="8553" y="1261"/>
                  </a:lnTo>
                  <a:lnTo>
                    <a:pt x="8548" y="1237"/>
                  </a:lnTo>
                  <a:lnTo>
                    <a:pt x="8543" y="1213"/>
                  </a:lnTo>
                  <a:lnTo>
                    <a:pt x="8539" y="1189"/>
                  </a:lnTo>
                  <a:lnTo>
                    <a:pt x="8535" y="1164"/>
                  </a:lnTo>
                  <a:lnTo>
                    <a:pt x="8532" y="1139"/>
                  </a:lnTo>
                  <a:lnTo>
                    <a:pt x="8530" y="1113"/>
                  </a:lnTo>
                  <a:lnTo>
                    <a:pt x="8528" y="1088"/>
                  </a:lnTo>
                  <a:lnTo>
                    <a:pt x="8527" y="1063"/>
                  </a:lnTo>
                  <a:lnTo>
                    <a:pt x="8526" y="1038"/>
                  </a:lnTo>
                  <a:lnTo>
                    <a:pt x="8526" y="1012"/>
                  </a:lnTo>
                  <a:lnTo>
                    <a:pt x="8526" y="986"/>
                  </a:lnTo>
                  <a:lnTo>
                    <a:pt x="8527" y="961"/>
                  </a:lnTo>
                  <a:lnTo>
                    <a:pt x="8528" y="935"/>
                  </a:lnTo>
                  <a:lnTo>
                    <a:pt x="8530" y="910"/>
                  </a:lnTo>
                  <a:lnTo>
                    <a:pt x="8532" y="885"/>
                  </a:lnTo>
                  <a:lnTo>
                    <a:pt x="8535" y="860"/>
                  </a:lnTo>
                  <a:lnTo>
                    <a:pt x="8539" y="835"/>
                  </a:lnTo>
                  <a:lnTo>
                    <a:pt x="8543" y="811"/>
                  </a:lnTo>
                  <a:lnTo>
                    <a:pt x="8548" y="786"/>
                  </a:lnTo>
                  <a:lnTo>
                    <a:pt x="8553" y="761"/>
                  </a:lnTo>
                  <a:lnTo>
                    <a:pt x="8559" y="737"/>
                  </a:lnTo>
                  <a:lnTo>
                    <a:pt x="8565" y="714"/>
                  </a:lnTo>
                  <a:lnTo>
                    <a:pt x="8572" y="690"/>
                  </a:lnTo>
                  <a:lnTo>
                    <a:pt x="8580" y="667"/>
                  </a:lnTo>
                  <a:lnTo>
                    <a:pt x="8588" y="644"/>
                  </a:lnTo>
                  <a:lnTo>
                    <a:pt x="8596" y="621"/>
                  </a:lnTo>
                  <a:lnTo>
                    <a:pt x="8606" y="598"/>
                  </a:lnTo>
                  <a:lnTo>
                    <a:pt x="8616" y="576"/>
                  </a:lnTo>
                  <a:lnTo>
                    <a:pt x="8627" y="554"/>
                  </a:lnTo>
                  <a:lnTo>
                    <a:pt x="8637" y="532"/>
                  </a:lnTo>
                  <a:lnTo>
                    <a:pt x="8649" y="510"/>
                  </a:lnTo>
                  <a:lnTo>
                    <a:pt x="8661" y="489"/>
                  </a:lnTo>
                  <a:lnTo>
                    <a:pt x="8674" y="467"/>
                  </a:lnTo>
                  <a:lnTo>
                    <a:pt x="8687" y="447"/>
                  </a:lnTo>
                  <a:lnTo>
                    <a:pt x="8701" y="426"/>
                  </a:lnTo>
                  <a:lnTo>
                    <a:pt x="8716" y="406"/>
                  </a:lnTo>
                  <a:lnTo>
                    <a:pt x="8732" y="386"/>
                  </a:lnTo>
                  <a:lnTo>
                    <a:pt x="8747" y="366"/>
                  </a:lnTo>
                  <a:lnTo>
                    <a:pt x="8764" y="347"/>
                  </a:lnTo>
                  <a:lnTo>
                    <a:pt x="8781" y="328"/>
                  </a:lnTo>
                  <a:lnTo>
                    <a:pt x="8799" y="309"/>
                  </a:lnTo>
                  <a:lnTo>
                    <a:pt x="8816" y="291"/>
                  </a:lnTo>
                  <a:lnTo>
                    <a:pt x="8835" y="273"/>
                  </a:lnTo>
                  <a:lnTo>
                    <a:pt x="8855" y="255"/>
                  </a:lnTo>
                  <a:lnTo>
                    <a:pt x="8875" y="239"/>
                  </a:lnTo>
                  <a:lnTo>
                    <a:pt x="8895" y="222"/>
                  </a:lnTo>
                  <a:lnTo>
                    <a:pt x="8915" y="206"/>
                  </a:lnTo>
                  <a:lnTo>
                    <a:pt x="8936" y="191"/>
                  </a:lnTo>
                  <a:lnTo>
                    <a:pt x="8957" y="177"/>
                  </a:lnTo>
                  <a:lnTo>
                    <a:pt x="8978" y="162"/>
                  </a:lnTo>
                  <a:lnTo>
                    <a:pt x="9000" y="150"/>
                  </a:lnTo>
                  <a:lnTo>
                    <a:pt x="9021" y="136"/>
                  </a:lnTo>
                  <a:lnTo>
                    <a:pt x="9043" y="124"/>
                  </a:lnTo>
                  <a:lnTo>
                    <a:pt x="9066" y="113"/>
                  </a:lnTo>
                  <a:lnTo>
                    <a:pt x="9088" y="101"/>
                  </a:lnTo>
                  <a:lnTo>
                    <a:pt x="9111" y="91"/>
                  </a:lnTo>
                  <a:lnTo>
                    <a:pt x="9134" y="81"/>
                  </a:lnTo>
                  <a:lnTo>
                    <a:pt x="9157" y="72"/>
                  </a:lnTo>
                  <a:lnTo>
                    <a:pt x="9181" y="63"/>
                  </a:lnTo>
                  <a:lnTo>
                    <a:pt x="9204" y="55"/>
                  </a:lnTo>
                  <a:lnTo>
                    <a:pt x="9228" y="47"/>
                  </a:lnTo>
                  <a:lnTo>
                    <a:pt x="9252" y="41"/>
                  </a:lnTo>
                  <a:lnTo>
                    <a:pt x="9277" y="33"/>
                  </a:lnTo>
                  <a:lnTo>
                    <a:pt x="9302" y="28"/>
                  </a:lnTo>
                  <a:lnTo>
                    <a:pt x="9327" y="23"/>
                  </a:lnTo>
                  <a:lnTo>
                    <a:pt x="9351" y="18"/>
                  </a:lnTo>
                  <a:lnTo>
                    <a:pt x="9376" y="13"/>
                  </a:lnTo>
                  <a:lnTo>
                    <a:pt x="9401" y="10"/>
                  </a:lnTo>
                  <a:lnTo>
                    <a:pt x="9428" y="7"/>
                  </a:lnTo>
                  <a:lnTo>
                    <a:pt x="9453" y="4"/>
                  </a:lnTo>
                  <a:lnTo>
                    <a:pt x="9479" y="3"/>
                  </a:lnTo>
                  <a:lnTo>
                    <a:pt x="9504" y="1"/>
                  </a:lnTo>
                  <a:lnTo>
                    <a:pt x="9530" y="0"/>
                  </a:lnTo>
                  <a:lnTo>
                    <a:pt x="9556" y="0"/>
                  </a:lnTo>
                  <a:lnTo>
                    <a:pt x="9611" y="1"/>
                  </a:lnTo>
                  <a:lnTo>
                    <a:pt x="9664" y="5"/>
                  </a:lnTo>
                  <a:lnTo>
                    <a:pt x="9717" y="11"/>
                  </a:lnTo>
                  <a:lnTo>
                    <a:pt x="9768" y="20"/>
                  </a:lnTo>
                  <a:lnTo>
                    <a:pt x="9820" y="30"/>
                  </a:lnTo>
                  <a:lnTo>
                    <a:pt x="9869" y="43"/>
                  </a:lnTo>
                  <a:lnTo>
                    <a:pt x="9917" y="58"/>
                  </a:lnTo>
                  <a:lnTo>
                    <a:pt x="9964" y="75"/>
                  </a:lnTo>
                  <a:lnTo>
                    <a:pt x="10010" y="94"/>
                  </a:lnTo>
                  <a:lnTo>
                    <a:pt x="10054" y="116"/>
                  </a:lnTo>
                  <a:lnTo>
                    <a:pt x="10097" y="139"/>
                  </a:lnTo>
                  <a:lnTo>
                    <a:pt x="10139" y="164"/>
                  </a:lnTo>
                  <a:lnTo>
                    <a:pt x="10180" y="193"/>
                  </a:lnTo>
                  <a:lnTo>
                    <a:pt x="10219" y="221"/>
                  </a:lnTo>
                  <a:lnTo>
                    <a:pt x="10256" y="252"/>
                  </a:lnTo>
                  <a:lnTo>
                    <a:pt x="10291" y="285"/>
                  </a:lnTo>
                  <a:lnTo>
                    <a:pt x="10326" y="319"/>
                  </a:lnTo>
                  <a:lnTo>
                    <a:pt x="10357" y="356"/>
                  </a:lnTo>
                  <a:lnTo>
                    <a:pt x="10388" y="394"/>
                  </a:lnTo>
                  <a:lnTo>
                    <a:pt x="10416" y="432"/>
                  </a:lnTo>
                  <a:lnTo>
                    <a:pt x="10442" y="473"/>
                  </a:lnTo>
                  <a:lnTo>
                    <a:pt x="10467" y="516"/>
                  </a:lnTo>
                  <a:lnTo>
                    <a:pt x="10489" y="560"/>
                  </a:lnTo>
                  <a:lnTo>
                    <a:pt x="10509" y="605"/>
                  </a:lnTo>
                  <a:lnTo>
                    <a:pt x="10528" y="651"/>
                  </a:lnTo>
                  <a:lnTo>
                    <a:pt x="10544" y="700"/>
                  </a:lnTo>
                  <a:lnTo>
                    <a:pt x="10558" y="749"/>
                  </a:lnTo>
                  <a:lnTo>
                    <a:pt x="10569" y="799"/>
                  </a:lnTo>
                  <a:lnTo>
                    <a:pt x="10577" y="850"/>
                  </a:lnTo>
                  <a:lnTo>
                    <a:pt x="10584" y="904"/>
                  </a:lnTo>
                  <a:lnTo>
                    <a:pt x="10588" y="957"/>
                  </a:lnTo>
                  <a:lnTo>
                    <a:pt x="10589" y="1012"/>
                  </a:lnTo>
                  <a:close/>
                  <a:moveTo>
                    <a:pt x="2593" y="540"/>
                  </a:moveTo>
                  <a:lnTo>
                    <a:pt x="2593" y="917"/>
                  </a:lnTo>
                  <a:lnTo>
                    <a:pt x="2701" y="917"/>
                  </a:lnTo>
                  <a:lnTo>
                    <a:pt x="2723" y="917"/>
                  </a:lnTo>
                  <a:lnTo>
                    <a:pt x="2745" y="914"/>
                  </a:lnTo>
                  <a:lnTo>
                    <a:pt x="2765" y="911"/>
                  </a:lnTo>
                  <a:lnTo>
                    <a:pt x="2785" y="906"/>
                  </a:lnTo>
                  <a:lnTo>
                    <a:pt x="2803" y="900"/>
                  </a:lnTo>
                  <a:lnTo>
                    <a:pt x="2819" y="892"/>
                  </a:lnTo>
                  <a:lnTo>
                    <a:pt x="2835" y="883"/>
                  </a:lnTo>
                  <a:lnTo>
                    <a:pt x="2850" y="873"/>
                  </a:lnTo>
                  <a:lnTo>
                    <a:pt x="2856" y="866"/>
                  </a:lnTo>
                  <a:lnTo>
                    <a:pt x="2862" y="860"/>
                  </a:lnTo>
                  <a:lnTo>
                    <a:pt x="2868" y="854"/>
                  </a:lnTo>
                  <a:lnTo>
                    <a:pt x="2874" y="846"/>
                  </a:lnTo>
                  <a:lnTo>
                    <a:pt x="2879" y="839"/>
                  </a:lnTo>
                  <a:lnTo>
                    <a:pt x="2883" y="832"/>
                  </a:lnTo>
                  <a:lnTo>
                    <a:pt x="2888" y="823"/>
                  </a:lnTo>
                  <a:lnTo>
                    <a:pt x="2892" y="815"/>
                  </a:lnTo>
                  <a:lnTo>
                    <a:pt x="2895" y="805"/>
                  </a:lnTo>
                  <a:lnTo>
                    <a:pt x="2898" y="796"/>
                  </a:lnTo>
                  <a:lnTo>
                    <a:pt x="2901" y="787"/>
                  </a:lnTo>
                  <a:lnTo>
                    <a:pt x="2903" y="776"/>
                  </a:lnTo>
                  <a:lnTo>
                    <a:pt x="2905" y="754"/>
                  </a:lnTo>
                  <a:lnTo>
                    <a:pt x="2906" y="731"/>
                  </a:lnTo>
                  <a:lnTo>
                    <a:pt x="2905" y="708"/>
                  </a:lnTo>
                  <a:lnTo>
                    <a:pt x="2903" y="686"/>
                  </a:lnTo>
                  <a:lnTo>
                    <a:pt x="2901" y="676"/>
                  </a:lnTo>
                  <a:lnTo>
                    <a:pt x="2898" y="665"/>
                  </a:lnTo>
                  <a:lnTo>
                    <a:pt x="2896" y="656"/>
                  </a:lnTo>
                  <a:lnTo>
                    <a:pt x="2892" y="646"/>
                  </a:lnTo>
                  <a:lnTo>
                    <a:pt x="2889" y="638"/>
                  </a:lnTo>
                  <a:lnTo>
                    <a:pt x="2884" y="629"/>
                  </a:lnTo>
                  <a:lnTo>
                    <a:pt x="2879" y="621"/>
                  </a:lnTo>
                  <a:lnTo>
                    <a:pt x="2875" y="614"/>
                  </a:lnTo>
                  <a:lnTo>
                    <a:pt x="2869" y="606"/>
                  </a:lnTo>
                  <a:lnTo>
                    <a:pt x="2863" y="600"/>
                  </a:lnTo>
                  <a:lnTo>
                    <a:pt x="2857" y="593"/>
                  </a:lnTo>
                  <a:lnTo>
                    <a:pt x="2851" y="588"/>
                  </a:lnTo>
                  <a:lnTo>
                    <a:pt x="2836" y="576"/>
                  </a:lnTo>
                  <a:lnTo>
                    <a:pt x="2820" y="567"/>
                  </a:lnTo>
                  <a:lnTo>
                    <a:pt x="2804" y="558"/>
                  </a:lnTo>
                  <a:lnTo>
                    <a:pt x="2786" y="552"/>
                  </a:lnTo>
                  <a:lnTo>
                    <a:pt x="2766" y="547"/>
                  </a:lnTo>
                  <a:lnTo>
                    <a:pt x="2746" y="542"/>
                  </a:lnTo>
                  <a:lnTo>
                    <a:pt x="2724" y="540"/>
                  </a:lnTo>
                  <a:lnTo>
                    <a:pt x="2701" y="540"/>
                  </a:lnTo>
                  <a:lnTo>
                    <a:pt x="2593" y="540"/>
                  </a:lnTo>
                  <a:close/>
                  <a:moveTo>
                    <a:pt x="699" y="580"/>
                  </a:moveTo>
                  <a:lnTo>
                    <a:pt x="699" y="901"/>
                  </a:lnTo>
                  <a:lnTo>
                    <a:pt x="807" y="901"/>
                  </a:lnTo>
                  <a:lnTo>
                    <a:pt x="826" y="901"/>
                  </a:lnTo>
                  <a:lnTo>
                    <a:pt x="846" y="900"/>
                  </a:lnTo>
                  <a:lnTo>
                    <a:pt x="864" y="897"/>
                  </a:lnTo>
                  <a:lnTo>
                    <a:pt x="883" y="893"/>
                  </a:lnTo>
                  <a:lnTo>
                    <a:pt x="901" y="888"/>
                  </a:lnTo>
                  <a:lnTo>
                    <a:pt x="918" y="883"/>
                  </a:lnTo>
                  <a:lnTo>
                    <a:pt x="934" y="876"/>
                  </a:lnTo>
                  <a:lnTo>
                    <a:pt x="948" y="867"/>
                  </a:lnTo>
                  <a:lnTo>
                    <a:pt x="962" y="857"/>
                  </a:lnTo>
                  <a:lnTo>
                    <a:pt x="974" y="845"/>
                  </a:lnTo>
                  <a:lnTo>
                    <a:pt x="980" y="839"/>
                  </a:lnTo>
                  <a:lnTo>
                    <a:pt x="985" y="833"/>
                  </a:lnTo>
                  <a:lnTo>
                    <a:pt x="989" y="825"/>
                  </a:lnTo>
                  <a:lnTo>
                    <a:pt x="993" y="818"/>
                  </a:lnTo>
                  <a:lnTo>
                    <a:pt x="998" y="810"/>
                  </a:lnTo>
                  <a:lnTo>
                    <a:pt x="1001" y="801"/>
                  </a:lnTo>
                  <a:lnTo>
                    <a:pt x="1004" y="793"/>
                  </a:lnTo>
                  <a:lnTo>
                    <a:pt x="1006" y="783"/>
                  </a:lnTo>
                  <a:lnTo>
                    <a:pt x="1008" y="774"/>
                  </a:lnTo>
                  <a:lnTo>
                    <a:pt x="1009" y="764"/>
                  </a:lnTo>
                  <a:lnTo>
                    <a:pt x="1010" y="753"/>
                  </a:lnTo>
                  <a:lnTo>
                    <a:pt x="1011" y="742"/>
                  </a:lnTo>
                  <a:lnTo>
                    <a:pt x="1010" y="731"/>
                  </a:lnTo>
                  <a:lnTo>
                    <a:pt x="1009" y="721"/>
                  </a:lnTo>
                  <a:lnTo>
                    <a:pt x="1008" y="710"/>
                  </a:lnTo>
                  <a:lnTo>
                    <a:pt x="1006" y="701"/>
                  </a:lnTo>
                  <a:lnTo>
                    <a:pt x="1004" y="691"/>
                  </a:lnTo>
                  <a:lnTo>
                    <a:pt x="1001" y="683"/>
                  </a:lnTo>
                  <a:lnTo>
                    <a:pt x="998" y="674"/>
                  </a:lnTo>
                  <a:lnTo>
                    <a:pt x="993" y="666"/>
                  </a:lnTo>
                  <a:lnTo>
                    <a:pt x="989" y="659"/>
                  </a:lnTo>
                  <a:lnTo>
                    <a:pt x="985" y="651"/>
                  </a:lnTo>
                  <a:lnTo>
                    <a:pt x="980" y="644"/>
                  </a:lnTo>
                  <a:lnTo>
                    <a:pt x="973" y="638"/>
                  </a:lnTo>
                  <a:lnTo>
                    <a:pt x="962" y="626"/>
                  </a:lnTo>
                  <a:lnTo>
                    <a:pt x="948" y="616"/>
                  </a:lnTo>
                  <a:lnTo>
                    <a:pt x="934" y="607"/>
                  </a:lnTo>
                  <a:lnTo>
                    <a:pt x="917" y="599"/>
                  </a:lnTo>
                  <a:lnTo>
                    <a:pt x="900" y="593"/>
                  </a:lnTo>
                  <a:lnTo>
                    <a:pt x="882" y="589"/>
                  </a:lnTo>
                  <a:lnTo>
                    <a:pt x="864" y="584"/>
                  </a:lnTo>
                  <a:lnTo>
                    <a:pt x="846" y="581"/>
                  </a:lnTo>
                  <a:lnTo>
                    <a:pt x="826" y="580"/>
                  </a:lnTo>
                  <a:lnTo>
                    <a:pt x="807" y="580"/>
                  </a:lnTo>
                  <a:lnTo>
                    <a:pt x="699" y="580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A1F8A8A-1DEA-BFFF-E532-3995054F8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8" y="2786063"/>
              <a:ext cx="849313" cy="1285875"/>
            </a:xfrm>
            <a:custGeom>
              <a:avLst/>
              <a:gdLst>
                <a:gd name="T0" fmla="*/ 1726 w 7483"/>
                <a:gd name="T1" fmla="*/ 229 h 11340"/>
                <a:gd name="T2" fmla="*/ 1716 w 7483"/>
                <a:gd name="T3" fmla="*/ 180 h 11340"/>
                <a:gd name="T4" fmla="*/ 1722 w 7483"/>
                <a:gd name="T5" fmla="*/ 120 h 11340"/>
                <a:gd name="T6" fmla="*/ 1750 w 7483"/>
                <a:gd name="T7" fmla="*/ 66 h 11340"/>
                <a:gd name="T8" fmla="*/ 1795 w 7483"/>
                <a:gd name="T9" fmla="*/ 25 h 11340"/>
                <a:gd name="T10" fmla="*/ 1852 w 7483"/>
                <a:gd name="T11" fmla="*/ 3 h 11340"/>
                <a:gd name="T12" fmla="*/ 1882 w 7483"/>
                <a:gd name="T13" fmla="*/ 0 h 11340"/>
                <a:gd name="T14" fmla="*/ 4492 w 7483"/>
                <a:gd name="T15" fmla="*/ 0 h 11340"/>
                <a:gd name="T16" fmla="*/ 4509 w 7483"/>
                <a:gd name="T17" fmla="*/ 1 h 11340"/>
                <a:gd name="T18" fmla="*/ 4548 w 7483"/>
                <a:gd name="T19" fmla="*/ 9 h 11340"/>
                <a:gd name="T20" fmla="*/ 4584 w 7483"/>
                <a:gd name="T21" fmla="*/ 26 h 11340"/>
                <a:gd name="T22" fmla="*/ 4614 w 7483"/>
                <a:gd name="T23" fmla="*/ 52 h 11340"/>
                <a:gd name="T24" fmla="*/ 4721 w 7483"/>
                <a:gd name="T25" fmla="*/ 206 h 11340"/>
                <a:gd name="T26" fmla="*/ 5070 w 7483"/>
                <a:gd name="T27" fmla="*/ 728 h 11340"/>
                <a:gd name="T28" fmla="*/ 5419 w 7483"/>
                <a:gd name="T29" fmla="*/ 1251 h 11340"/>
                <a:gd name="T30" fmla="*/ 5769 w 7483"/>
                <a:gd name="T31" fmla="*/ 1773 h 11340"/>
                <a:gd name="T32" fmla="*/ 6090 w 7483"/>
                <a:gd name="T33" fmla="*/ 2256 h 11340"/>
                <a:gd name="T34" fmla="*/ 6334 w 7483"/>
                <a:gd name="T35" fmla="*/ 2618 h 11340"/>
                <a:gd name="T36" fmla="*/ 6576 w 7483"/>
                <a:gd name="T37" fmla="*/ 2981 h 11340"/>
                <a:gd name="T38" fmla="*/ 6818 w 7483"/>
                <a:gd name="T39" fmla="*/ 3343 h 11340"/>
                <a:gd name="T40" fmla="*/ 7040 w 7483"/>
                <a:gd name="T41" fmla="*/ 3676 h 11340"/>
                <a:gd name="T42" fmla="*/ 7200 w 7483"/>
                <a:gd name="T43" fmla="*/ 3917 h 11340"/>
                <a:gd name="T44" fmla="*/ 7343 w 7483"/>
                <a:gd name="T45" fmla="*/ 4130 h 11340"/>
                <a:gd name="T46" fmla="*/ 7421 w 7483"/>
                <a:gd name="T47" fmla="*/ 4246 h 11340"/>
                <a:gd name="T48" fmla="*/ 7461 w 7483"/>
                <a:gd name="T49" fmla="*/ 4313 h 11340"/>
                <a:gd name="T50" fmla="*/ 7482 w 7483"/>
                <a:gd name="T51" fmla="*/ 4374 h 11340"/>
                <a:gd name="T52" fmla="*/ 7477 w 7483"/>
                <a:gd name="T53" fmla="*/ 4432 h 11340"/>
                <a:gd name="T54" fmla="*/ 7434 w 7483"/>
                <a:gd name="T55" fmla="*/ 4513 h 11340"/>
                <a:gd name="T56" fmla="*/ 7374 w 7483"/>
                <a:gd name="T57" fmla="*/ 4604 h 11340"/>
                <a:gd name="T58" fmla="*/ 7303 w 7483"/>
                <a:gd name="T59" fmla="*/ 4714 h 11340"/>
                <a:gd name="T60" fmla="*/ 7219 w 7483"/>
                <a:gd name="T61" fmla="*/ 4844 h 11340"/>
                <a:gd name="T62" fmla="*/ 7094 w 7483"/>
                <a:gd name="T63" fmla="*/ 5037 h 11340"/>
                <a:gd name="T64" fmla="*/ 6968 w 7483"/>
                <a:gd name="T65" fmla="*/ 5230 h 11340"/>
                <a:gd name="T66" fmla="*/ 6842 w 7483"/>
                <a:gd name="T67" fmla="*/ 5423 h 11340"/>
                <a:gd name="T68" fmla="*/ 6653 w 7483"/>
                <a:gd name="T69" fmla="*/ 5713 h 11340"/>
                <a:gd name="T70" fmla="*/ 6274 w 7483"/>
                <a:gd name="T71" fmla="*/ 6296 h 11340"/>
                <a:gd name="T72" fmla="*/ 5894 w 7483"/>
                <a:gd name="T73" fmla="*/ 6879 h 11340"/>
                <a:gd name="T74" fmla="*/ 5514 w 7483"/>
                <a:gd name="T75" fmla="*/ 7462 h 11340"/>
                <a:gd name="T76" fmla="*/ 5092 w 7483"/>
                <a:gd name="T77" fmla="*/ 8109 h 11340"/>
                <a:gd name="T78" fmla="*/ 4545 w 7483"/>
                <a:gd name="T79" fmla="*/ 8948 h 11340"/>
                <a:gd name="T80" fmla="*/ 3999 w 7483"/>
                <a:gd name="T81" fmla="*/ 9788 h 11340"/>
                <a:gd name="T82" fmla="*/ 3452 w 7483"/>
                <a:gd name="T83" fmla="*/ 10628 h 11340"/>
                <a:gd name="T84" fmla="*/ 3035 w 7483"/>
                <a:gd name="T85" fmla="*/ 11267 h 11340"/>
                <a:gd name="T86" fmla="*/ 3006 w 7483"/>
                <a:gd name="T87" fmla="*/ 11299 h 11340"/>
                <a:gd name="T88" fmla="*/ 2970 w 7483"/>
                <a:gd name="T89" fmla="*/ 11323 h 11340"/>
                <a:gd name="T90" fmla="*/ 2929 w 7483"/>
                <a:gd name="T91" fmla="*/ 11337 h 11340"/>
                <a:gd name="T92" fmla="*/ 2893 w 7483"/>
                <a:gd name="T93" fmla="*/ 11340 h 11340"/>
                <a:gd name="T94" fmla="*/ 176 w 7483"/>
                <a:gd name="T95" fmla="*/ 11340 h 11340"/>
                <a:gd name="T96" fmla="*/ 134 w 7483"/>
                <a:gd name="T97" fmla="*/ 11337 h 11340"/>
                <a:gd name="T98" fmla="*/ 74 w 7483"/>
                <a:gd name="T99" fmla="*/ 11312 h 11340"/>
                <a:gd name="T100" fmla="*/ 28 w 7483"/>
                <a:gd name="T101" fmla="*/ 11266 h 11340"/>
                <a:gd name="T102" fmla="*/ 3 w 7483"/>
                <a:gd name="T103" fmla="*/ 11206 h 11340"/>
                <a:gd name="T104" fmla="*/ 2 w 7483"/>
                <a:gd name="T105" fmla="*/ 11146 h 11340"/>
                <a:gd name="T106" fmla="*/ 18 w 7483"/>
                <a:gd name="T107" fmla="*/ 11097 h 11340"/>
                <a:gd name="T108" fmla="*/ 4284 w 7483"/>
                <a:gd name="T109" fmla="*/ 4409 h 11340"/>
                <a:gd name="T110" fmla="*/ 4295 w 7483"/>
                <a:gd name="T111" fmla="*/ 4375 h 11340"/>
                <a:gd name="T112" fmla="*/ 3817 w 7483"/>
                <a:gd name="T113" fmla="*/ 3599 h 11340"/>
                <a:gd name="T114" fmla="*/ 3179 w 7483"/>
                <a:gd name="T115" fmla="*/ 2572 h 11340"/>
                <a:gd name="T116" fmla="*/ 2541 w 7483"/>
                <a:gd name="T117" fmla="*/ 1547 h 11340"/>
                <a:gd name="T118" fmla="*/ 1904 w 7483"/>
                <a:gd name="T119" fmla="*/ 520 h 1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83" h="11340">
                  <a:moveTo>
                    <a:pt x="1744" y="263"/>
                  </a:moveTo>
                  <a:lnTo>
                    <a:pt x="1738" y="253"/>
                  </a:lnTo>
                  <a:lnTo>
                    <a:pt x="1732" y="241"/>
                  </a:lnTo>
                  <a:lnTo>
                    <a:pt x="1726" y="229"/>
                  </a:lnTo>
                  <a:lnTo>
                    <a:pt x="1722" y="218"/>
                  </a:lnTo>
                  <a:lnTo>
                    <a:pt x="1719" y="205"/>
                  </a:lnTo>
                  <a:lnTo>
                    <a:pt x="1717" y="193"/>
                  </a:lnTo>
                  <a:lnTo>
                    <a:pt x="1716" y="180"/>
                  </a:lnTo>
                  <a:lnTo>
                    <a:pt x="1715" y="168"/>
                  </a:lnTo>
                  <a:lnTo>
                    <a:pt x="1716" y="152"/>
                  </a:lnTo>
                  <a:lnTo>
                    <a:pt x="1718" y="136"/>
                  </a:lnTo>
                  <a:lnTo>
                    <a:pt x="1722" y="120"/>
                  </a:lnTo>
                  <a:lnTo>
                    <a:pt x="1726" y="106"/>
                  </a:lnTo>
                  <a:lnTo>
                    <a:pt x="1734" y="92"/>
                  </a:lnTo>
                  <a:lnTo>
                    <a:pt x="1741" y="79"/>
                  </a:lnTo>
                  <a:lnTo>
                    <a:pt x="1750" y="66"/>
                  </a:lnTo>
                  <a:lnTo>
                    <a:pt x="1759" y="54"/>
                  </a:lnTo>
                  <a:lnTo>
                    <a:pt x="1770" y="44"/>
                  </a:lnTo>
                  <a:lnTo>
                    <a:pt x="1782" y="35"/>
                  </a:lnTo>
                  <a:lnTo>
                    <a:pt x="1795" y="25"/>
                  </a:lnTo>
                  <a:lnTo>
                    <a:pt x="1807" y="18"/>
                  </a:lnTo>
                  <a:lnTo>
                    <a:pt x="1822" y="12"/>
                  </a:lnTo>
                  <a:lnTo>
                    <a:pt x="1837" y="6"/>
                  </a:lnTo>
                  <a:lnTo>
                    <a:pt x="1852" y="3"/>
                  </a:lnTo>
                  <a:lnTo>
                    <a:pt x="1868" y="1"/>
                  </a:lnTo>
                  <a:lnTo>
                    <a:pt x="1873" y="0"/>
                  </a:lnTo>
                  <a:lnTo>
                    <a:pt x="1877" y="0"/>
                  </a:lnTo>
                  <a:lnTo>
                    <a:pt x="1882" y="0"/>
                  </a:lnTo>
                  <a:lnTo>
                    <a:pt x="1884" y="0"/>
                  </a:lnTo>
                  <a:lnTo>
                    <a:pt x="1885" y="0"/>
                  </a:lnTo>
                  <a:lnTo>
                    <a:pt x="4491" y="0"/>
                  </a:lnTo>
                  <a:lnTo>
                    <a:pt x="4492" y="0"/>
                  </a:lnTo>
                  <a:lnTo>
                    <a:pt x="4493" y="0"/>
                  </a:lnTo>
                  <a:lnTo>
                    <a:pt x="4495" y="0"/>
                  </a:lnTo>
                  <a:lnTo>
                    <a:pt x="4498" y="0"/>
                  </a:lnTo>
                  <a:lnTo>
                    <a:pt x="4509" y="1"/>
                  </a:lnTo>
                  <a:lnTo>
                    <a:pt x="4519" y="2"/>
                  </a:lnTo>
                  <a:lnTo>
                    <a:pt x="4528" y="4"/>
                  </a:lnTo>
                  <a:lnTo>
                    <a:pt x="4539" y="6"/>
                  </a:lnTo>
                  <a:lnTo>
                    <a:pt x="4548" y="9"/>
                  </a:lnTo>
                  <a:lnTo>
                    <a:pt x="4558" y="13"/>
                  </a:lnTo>
                  <a:lnTo>
                    <a:pt x="4566" y="17"/>
                  </a:lnTo>
                  <a:lnTo>
                    <a:pt x="4576" y="22"/>
                  </a:lnTo>
                  <a:lnTo>
                    <a:pt x="4584" y="26"/>
                  </a:lnTo>
                  <a:lnTo>
                    <a:pt x="4592" y="32"/>
                  </a:lnTo>
                  <a:lnTo>
                    <a:pt x="4600" y="39"/>
                  </a:lnTo>
                  <a:lnTo>
                    <a:pt x="4607" y="45"/>
                  </a:lnTo>
                  <a:lnTo>
                    <a:pt x="4614" y="52"/>
                  </a:lnTo>
                  <a:lnTo>
                    <a:pt x="4622" y="60"/>
                  </a:lnTo>
                  <a:lnTo>
                    <a:pt x="4628" y="67"/>
                  </a:lnTo>
                  <a:lnTo>
                    <a:pt x="4633" y="75"/>
                  </a:lnTo>
                  <a:lnTo>
                    <a:pt x="4721" y="206"/>
                  </a:lnTo>
                  <a:lnTo>
                    <a:pt x="4808" y="336"/>
                  </a:lnTo>
                  <a:lnTo>
                    <a:pt x="4895" y="467"/>
                  </a:lnTo>
                  <a:lnTo>
                    <a:pt x="4982" y="598"/>
                  </a:lnTo>
                  <a:lnTo>
                    <a:pt x="5070" y="728"/>
                  </a:lnTo>
                  <a:lnTo>
                    <a:pt x="5157" y="859"/>
                  </a:lnTo>
                  <a:lnTo>
                    <a:pt x="5244" y="990"/>
                  </a:lnTo>
                  <a:lnTo>
                    <a:pt x="5331" y="1120"/>
                  </a:lnTo>
                  <a:lnTo>
                    <a:pt x="5419" y="1251"/>
                  </a:lnTo>
                  <a:lnTo>
                    <a:pt x="5506" y="1382"/>
                  </a:lnTo>
                  <a:lnTo>
                    <a:pt x="5593" y="1512"/>
                  </a:lnTo>
                  <a:lnTo>
                    <a:pt x="5682" y="1643"/>
                  </a:lnTo>
                  <a:lnTo>
                    <a:pt x="5769" y="1773"/>
                  </a:lnTo>
                  <a:lnTo>
                    <a:pt x="5856" y="1904"/>
                  </a:lnTo>
                  <a:lnTo>
                    <a:pt x="5943" y="2035"/>
                  </a:lnTo>
                  <a:lnTo>
                    <a:pt x="6031" y="2165"/>
                  </a:lnTo>
                  <a:lnTo>
                    <a:pt x="6090" y="2256"/>
                  </a:lnTo>
                  <a:lnTo>
                    <a:pt x="6151" y="2346"/>
                  </a:lnTo>
                  <a:lnTo>
                    <a:pt x="6212" y="2437"/>
                  </a:lnTo>
                  <a:lnTo>
                    <a:pt x="6273" y="2527"/>
                  </a:lnTo>
                  <a:lnTo>
                    <a:pt x="6334" y="2618"/>
                  </a:lnTo>
                  <a:lnTo>
                    <a:pt x="6394" y="2710"/>
                  </a:lnTo>
                  <a:lnTo>
                    <a:pt x="6454" y="2800"/>
                  </a:lnTo>
                  <a:lnTo>
                    <a:pt x="6515" y="2891"/>
                  </a:lnTo>
                  <a:lnTo>
                    <a:pt x="6576" y="2981"/>
                  </a:lnTo>
                  <a:lnTo>
                    <a:pt x="6636" y="3072"/>
                  </a:lnTo>
                  <a:lnTo>
                    <a:pt x="6697" y="3162"/>
                  </a:lnTo>
                  <a:lnTo>
                    <a:pt x="6757" y="3253"/>
                  </a:lnTo>
                  <a:lnTo>
                    <a:pt x="6818" y="3343"/>
                  </a:lnTo>
                  <a:lnTo>
                    <a:pt x="6879" y="3435"/>
                  </a:lnTo>
                  <a:lnTo>
                    <a:pt x="6939" y="3525"/>
                  </a:lnTo>
                  <a:lnTo>
                    <a:pt x="6999" y="3616"/>
                  </a:lnTo>
                  <a:lnTo>
                    <a:pt x="7040" y="3676"/>
                  </a:lnTo>
                  <a:lnTo>
                    <a:pt x="7080" y="3736"/>
                  </a:lnTo>
                  <a:lnTo>
                    <a:pt x="7120" y="3796"/>
                  </a:lnTo>
                  <a:lnTo>
                    <a:pt x="7161" y="3856"/>
                  </a:lnTo>
                  <a:lnTo>
                    <a:pt x="7200" y="3917"/>
                  </a:lnTo>
                  <a:lnTo>
                    <a:pt x="7240" y="3976"/>
                  </a:lnTo>
                  <a:lnTo>
                    <a:pt x="7280" y="4036"/>
                  </a:lnTo>
                  <a:lnTo>
                    <a:pt x="7320" y="4097"/>
                  </a:lnTo>
                  <a:lnTo>
                    <a:pt x="7343" y="4130"/>
                  </a:lnTo>
                  <a:lnTo>
                    <a:pt x="7366" y="4165"/>
                  </a:lnTo>
                  <a:lnTo>
                    <a:pt x="7388" y="4198"/>
                  </a:lnTo>
                  <a:lnTo>
                    <a:pt x="7411" y="4233"/>
                  </a:lnTo>
                  <a:lnTo>
                    <a:pt x="7421" y="4246"/>
                  </a:lnTo>
                  <a:lnTo>
                    <a:pt x="7430" y="4260"/>
                  </a:lnTo>
                  <a:lnTo>
                    <a:pt x="7439" y="4274"/>
                  </a:lnTo>
                  <a:lnTo>
                    <a:pt x="7448" y="4289"/>
                  </a:lnTo>
                  <a:lnTo>
                    <a:pt x="7461" y="4313"/>
                  </a:lnTo>
                  <a:lnTo>
                    <a:pt x="7473" y="4336"/>
                  </a:lnTo>
                  <a:lnTo>
                    <a:pt x="7477" y="4347"/>
                  </a:lnTo>
                  <a:lnTo>
                    <a:pt x="7480" y="4361"/>
                  </a:lnTo>
                  <a:lnTo>
                    <a:pt x="7482" y="4374"/>
                  </a:lnTo>
                  <a:lnTo>
                    <a:pt x="7483" y="4389"/>
                  </a:lnTo>
                  <a:lnTo>
                    <a:pt x="7482" y="4405"/>
                  </a:lnTo>
                  <a:lnTo>
                    <a:pt x="7480" y="4418"/>
                  </a:lnTo>
                  <a:lnTo>
                    <a:pt x="7477" y="4432"/>
                  </a:lnTo>
                  <a:lnTo>
                    <a:pt x="7473" y="4444"/>
                  </a:lnTo>
                  <a:lnTo>
                    <a:pt x="7461" y="4467"/>
                  </a:lnTo>
                  <a:lnTo>
                    <a:pt x="7447" y="4492"/>
                  </a:lnTo>
                  <a:lnTo>
                    <a:pt x="7434" y="4513"/>
                  </a:lnTo>
                  <a:lnTo>
                    <a:pt x="7421" y="4535"/>
                  </a:lnTo>
                  <a:lnTo>
                    <a:pt x="7406" y="4557"/>
                  </a:lnTo>
                  <a:lnTo>
                    <a:pt x="7392" y="4577"/>
                  </a:lnTo>
                  <a:lnTo>
                    <a:pt x="7374" y="4604"/>
                  </a:lnTo>
                  <a:lnTo>
                    <a:pt x="7357" y="4632"/>
                  </a:lnTo>
                  <a:lnTo>
                    <a:pt x="7339" y="4659"/>
                  </a:lnTo>
                  <a:lnTo>
                    <a:pt x="7321" y="4687"/>
                  </a:lnTo>
                  <a:lnTo>
                    <a:pt x="7303" y="4714"/>
                  </a:lnTo>
                  <a:lnTo>
                    <a:pt x="7285" y="4741"/>
                  </a:lnTo>
                  <a:lnTo>
                    <a:pt x="7268" y="4768"/>
                  </a:lnTo>
                  <a:lnTo>
                    <a:pt x="7250" y="4796"/>
                  </a:lnTo>
                  <a:lnTo>
                    <a:pt x="7219" y="4844"/>
                  </a:lnTo>
                  <a:lnTo>
                    <a:pt x="7188" y="4892"/>
                  </a:lnTo>
                  <a:lnTo>
                    <a:pt x="7156" y="4940"/>
                  </a:lnTo>
                  <a:lnTo>
                    <a:pt x="7125" y="4988"/>
                  </a:lnTo>
                  <a:lnTo>
                    <a:pt x="7094" y="5037"/>
                  </a:lnTo>
                  <a:lnTo>
                    <a:pt x="7062" y="5085"/>
                  </a:lnTo>
                  <a:lnTo>
                    <a:pt x="7031" y="5134"/>
                  </a:lnTo>
                  <a:lnTo>
                    <a:pt x="6999" y="5182"/>
                  </a:lnTo>
                  <a:lnTo>
                    <a:pt x="6968" y="5230"/>
                  </a:lnTo>
                  <a:lnTo>
                    <a:pt x="6936" y="5279"/>
                  </a:lnTo>
                  <a:lnTo>
                    <a:pt x="6905" y="5327"/>
                  </a:lnTo>
                  <a:lnTo>
                    <a:pt x="6873" y="5375"/>
                  </a:lnTo>
                  <a:lnTo>
                    <a:pt x="6842" y="5423"/>
                  </a:lnTo>
                  <a:lnTo>
                    <a:pt x="6810" y="5471"/>
                  </a:lnTo>
                  <a:lnTo>
                    <a:pt x="6779" y="5520"/>
                  </a:lnTo>
                  <a:lnTo>
                    <a:pt x="6748" y="5568"/>
                  </a:lnTo>
                  <a:lnTo>
                    <a:pt x="6653" y="5713"/>
                  </a:lnTo>
                  <a:lnTo>
                    <a:pt x="6558" y="5859"/>
                  </a:lnTo>
                  <a:lnTo>
                    <a:pt x="6464" y="6005"/>
                  </a:lnTo>
                  <a:lnTo>
                    <a:pt x="6368" y="6150"/>
                  </a:lnTo>
                  <a:lnTo>
                    <a:pt x="6274" y="6296"/>
                  </a:lnTo>
                  <a:lnTo>
                    <a:pt x="6178" y="6442"/>
                  </a:lnTo>
                  <a:lnTo>
                    <a:pt x="6084" y="6587"/>
                  </a:lnTo>
                  <a:lnTo>
                    <a:pt x="5989" y="6733"/>
                  </a:lnTo>
                  <a:lnTo>
                    <a:pt x="5894" y="6879"/>
                  </a:lnTo>
                  <a:lnTo>
                    <a:pt x="5799" y="7024"/>
                  </a:lnTo>
                  <a:lnTo>
                    <a:pt x="5705" y="7170"/>
                  </a:lnTo>
                  <a:lnTo>
                    <a:pt x="5609" y="7317"/>
                  </a:lnTo>
                  <a:lnTo>
                    <a:pt x="5514" y="7462"/>
                  </a:lnTo>
                  <a:lnTo>
                    <a:pt x="5419" y="7608"/>
                  </a:lnTo>
                  <a:lnTo>
                    <a:pt x="5324" y="7753"/>
                  </a:lnTo>
                  <a:lnTo>
                    <a:pt x="5230" y="7899"/>
                  </a:lnTo>
                  <a:lnTo>
                    <a:pt x="5092" y="8109"/>
                  </a:lnTo>
                  <a:lnTo>
                    <a:pt x="4956" y="8318"/>
                  </a:lnTo>
                  <a:lnTo>
                    <a:pt x="4819" y="8529"/>
                  </a:lnTo>
                  <a:lnTo>
                    <a:pt x="4683" y="8738"/>
                  </a:lnTo>
                  <a:lnTo>
                    <a:pt x="4545" y="8948"/>
                  </a:lnTo>
                  <a:lnTo>
                    <a:pt x="4409" y="9159"/>
                  </a:lnTo>
                  <a:lnTo>
                    <a:pt x="4273" y="9368"/>
                  </a:lnTo>
                  <a:lnTo>
                    <a:pt x="4135" y="9579"/>
                  </a:lnTo>
                  <a:lnTo>
                    <a:pt x="3999" y="9788"/>
                  </a:lnTo>
                  <a:lnTo>
                    <a:pt x="3862" y="9998"/>
                  </a:lnTo>
                  <a:lnTo>
                    <a:pt x="3725" y="10208"/>
                  </a:lnTo>
                  <a:lnTo>
                    <a:pt x="3588" y="10418"/>
                  </a:lnTo>
                  <a:lnTo>
                    <a:pt x="3452" y="10628"/>
                  </a:lnTo>
                  <a:lnTo>
                    <a:pt x="3315" y="10838"/>
                  </a:lnTo>
                  <a:lnTo>
                    <a:pt x="3177" y="11048"/>
                  </a:lnTo>
                  <a:lnTo>
                    <a:pt x="3041" y="11257"/>
                  </a:lnTo>
                  <a:lnTo>
                    <a:pt x="3035" y="11267"/>
                  </a:lnTo>
                  <a:lnTo>
                    <a:pt x="3028" y="11276"/>
                  </a:lnTo>
                  <a:lnTo>
                    <a:pt x="3021" y="11284"/>
                  </a:lnTo>
                  <a:lnTo>
                    <a:pt x="3014" y="11292"/>
                  </a:lnTo>
                  <a:lnTo>
                    <a:pt x="3006" y="11299"/>
                  </a:lnTo>
                  <a:lnTo>
                    <a:pt x="2998" y="11306"/>
                  </a:lnTo>
                  <a:lnTo>
                    <a:pt x="2989" y="11313"/>
                  </a:lnTo>
                  <a:lnTo>
                    <a:pt x="2979" y="11318"/>
                  </a:lnTo>
                  <a:lnTo>
                    <a:pt x="2970" y="11323"/>
                  </a:lnTo>
                  <a:lnTo>
                    <a:pt x="2960" y="11327"/>
                  </a:lnTo>
                  <a:lnTo>
                    <a:pt x="2950" y="11332"/>
                  </a:lnTo>
                  <a:lnTo>
                    <a:pt x="2939" y="11335"/>
                  </a:lnTo>
                  <a:lnTo>
                    <a:pt x="2929" y="11337"/>
                  </a:lnTo>
                  <a:lnTo>
                    <a:pt x="2918" y="11339"/>
                  </a:lnTo>
                  <a:lnTo>
                    <a:pt x="2907" y="11340"/>
                  </a:lnTo>
                  <a:lnTo>
                    <a:pt x="2896" y="11340"/>
                  </a:lnTo>
                  <a:lnTo>
                    <a:pt x="2893" y="11340"/>
                  </a:lnTo>
                  <a:lnTo>
                    <a:pt x="2890" y="11340"/>
                  </a:lnTo>
                  <a:lnTo>
                    <a:pt x="2888" y="11340"/>
                  </a:lnTo>
                  <a:lnTo>
                    <a:pt x="2887" y="11340"/>
                  </a:lnTo>
                  <a:lnTo>
                    <a:pt x="176" y="11340"/>
                  </a:lnTo>
                  <a:lnTo>
                    <a:pt x="172" y="11340"/>
                  </a:lnTo>
                  <a:lnTo>
                    <a:pt x="168" y="11340"/>
                  </a:lnTo>
                  <a:lnTo>
                    <a:pt x="151" y="11339"/>
                  </a:lnTo>
                  <a:lnTo>
                    <a:pt x="134" y="11337"/>
                  </a:lnTo>
                  <a:lnTo>
                    <a:pt x="118" y="11333"/>
                  </a:lnTo>
                  <a:lnTo>
                    <a:pt x="103" y="11326"/>
                  </a:lnTo>
                  <a:lnTo>
                    <a:pt x="88" y="11320"/>
                  </a:lnTo>
                  <a:lnTo>
                    <a:pt x="74" y="11312"/>
                  </a:lnTo>
                  <a:lnTo>
                    <a:pt x="61" y="11301"/>
                  </a:lnTo>
                  <a:lnTo>
                    <a:pt x="49" y="11291"/>
                  </a:lnTo>
                  <a:lnTo>
                    <a:pt x="39" y="11279"/>
                  </a:lnTo>
                  <a:lnTo>
                    <a:pt x="28" y="11266"/>
                  </a:lnTo>
                  <a:lnTo>
                    <a:pt x="20" y="11252"/>
                  </a:lnTo>
                  <a:lnTo>
                    <a:pt x="14" y="11237"/>
                  </a:lnTo>
                  <a:lnTo>
                    <a:pt x="7" y="11222"/>
                  </a:lnTo>
                  <a:lnTo>
                    <a:pt x="3" y="11206"/>
                  </a:lnTo>
                  <a:lnTo>
                    <a:pt x="1" y="11189"/>
                  </a:lnTo>
                  <a:lnTo>
                    <a:pt x="0" y="11172"/>
                  </a:lnTo>
                  <a:lnTo>
                    <a:pt x="0" y="11159"/>
                  </a:lnTo>
                  <a:lnTo>
                    <a:pt x="2" y="11146"/>
                  </a:lnTo>
                  <a:lnTo>
                    <a:pt x="4" y="11134"/>
                  </a:lnTo>
                  <a:lnTo>
                    <a:pt x="8" y="11121"/>
                  </a:lnTo>
                  <a:lnTo>
                    <a:pt x="13" y="11108"/>
                  </a:lnTo>
                  <a:lnTo>
                    <a:pt x="18" y="11097"/>
                  </a:lnTo>
                  <a:lnTo>
                    <a:pt x="24" y="11085"/>
                  </a:lnTo>
                  <a:lnTo>
                    <a:pt x="31" y="11074"/>
                  </a:lnTo>
                  <a:lnTo>
                    <a:pt x="4279" y="4419"/>
                  </a:lnTo>
                  <a:lnTo>
                    <a:pt x="4284" y="4409"/>
                  </a:lnTo>
                  <a:lnTo>
                    <a:pt x="4290" y="4395"/>
                  </a:lnTo>
                  <a:lnTo>
                    <a:pt x="4293" y="4388"/>
                  </a:lnTo>
                  <a:lnTo>
                    <a:pt x="4295" y="4382"/>
                  </a:lnTo>
                  <a:lnTo>
                    <a:pt x="4295" y="4375"/>
                  </a:lnTo>
                  <a:lnTo>
                    <a:pt x="4294" y="4370"/>
                  </a:lnTo>
                  <a:lnTo>
                    <a:pt x="4135" y="4114"/>
                  </a:lnTo>
                  <a:lnTo>
                    <a:pt x="3976" y="3856"/>
                  </a:lnTo>
                  <a:lnTo>
                    <a:pt x="3817" y="3599"/>
                  </a:lnTo>
                  <a:lnTo>
                    <a:pt x="3657" y="3342"/>
                  </a:lnTo>
                  <a:lnTo>
                    <a:pt x="3498" y="3086"/>
                  </a:lnTo>
                  <a:lnTo>
                    <a:pt x="3339" y="2829"/>
                  </a:lnTo>
                  <a:lnTo>
                    <a:pt x="3179" y="2572"/>
                  </a:lnTo>
                  <a:lnTo>
                    <a:pt x="3020" y="2316"/>
                  </a:lnTo>
                  <a:lnTo>
                    <a:pt x="2861" y="2060"/>
                  </a:lnTo>
                  <a:lnTo>
                    <a:pt x="2701" y="1803"/>
                  </a:lnTo>
                  <a:lnTo>
                    <a:pt x="2541" y="1547"/>
                  </a:lnTo>
                  <a:lnTo>
                    <a:pt x="2382" y="1290"/>
                  </a:lnTo>
                  <a:lnTo>
                    <a:pt x="2222" y="1033"/>
                  </a:lnTo>
                  <a:lnTo>
                    <a:pt x="2063" y="776"/>
                  </a:lnTo>
                  <a:lnTo>
                    <a:pt x="1904" y="520"/>
                  </a:lnTo>
                  <a:lnTo>
                    <a:pt x="1744" y="263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1FA5EE-D393-9A88-FDAE-F83B354B0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786063"/>
              <a:ext cx="654050" cy="977900"/>
            </a:xfrm>
            <a:custGeom>
              <a:avLst/>
              <a:gdLst>
                <a:gd name="T0" fmla="*/ 34 w 5774"/>
                <a:gd name="T1" fmla="*/ 269 h 8622"/>
                <a:gd name="T2" fmla="*/ 18 w 5774"/>
                <a:gd name="T3" fmla="*/ 243 h 8622"/>
                <a:gd name="T4" fmla="*/ 7 w 5774"/>
                <a:gd name="T5" fmla="*/ 214 h 8622"/>
                <a:gd name="T6" fmla="*/ 1 w 5774"/>
                <a:gd name="T7" fmla="*/ 183 h 8622"/>
                <a:gd name="T8" fmla="*/ 1 w 5774"/>
                <a:gd name="T9" fmla="*/ 153 h 8622"/>
                <a:gd name="T10" fmla="*/ 6 w 5774"/>
                <a:gd name="T11" fmla="*/ 125 h 8622"/>
                <a:gd name="T12" fmla="*/ 15 w 5774"/>
                <a:gd name="T13" fmla="*/ 98 h 8622"/>
                <a:gd name="T14" fmla="*/ 30 w 5774"/>
                <a:gd name="T15" fmla="*/ 73 h 8622"/>
                <a:gd name="T16" fmla="*/ 47 w 5774"/>
                <a:gd name="T17" fmla="*/ 52 h 8622"/>
                <a:gd name="T18" fmla="*/ 68 w 5774"/>
                <a:gd name="T19" fmla="*/ 34 h 8622"/>
                <a:gd name="T20" fmla="*/ 92 w 5774"/>
                <a:gd name="T21" fmla="*/ 19 h 8622"/>
                <a:gd name="T22" fmla="*/ 118 w 5774"/>
                <a:gd name="T23" fmla="*/ 7 h 8622"/>
                <a:gd name="T24" fmla="*/ 144 w 5774"/>
                <a:gd name="T25" fmla="*/ 1 h 8622"/>
                <a:gd name="T26" fmla="*/ 167 w 5774"/>
                <a:gd name="T27" fmla="*/ 0 h 8622"/>
                <a:gd name="T28" fmla="*/ 170 w 5774"/>
                <a:gd name="T29" fmla="*/ 0 h 8622"/>
                <a:gd name="T30" fmla="*/ 2794 w 5774"/>
                <a:gd name="T31" fmla="*/ 0 h 8622"/>
                <a:gd name="T32" fmla="*/ 2816 w 5774"/>
                <a:gd name="T33" fmla="*/ 3 h 8622"/>
                <a:gd name="T34" fmla="*/ 2837 w 5774"/>
                <a:gd name="T35" fmla="*/ 9 h 8622"/>
                <a:gd name="T36" fmla="*/ 2858 w 5774"/>
                <a:gd name="T37" fmla="*/ 18 h 8622"/>
                <a:gd name="T38" fmla="*/ 2877 w 5774"/>
                <a:gd name="T39" fmla="*/ 29 h 8622"/>
                <a:gd name="T40" fmla="*/ 2895 w 5774"/>
                <a:gd name="T41" fmla="*/ 43 h 8622"/>
                <a:gd name="T42" fmla="*/ 2910 w 5774"/>
                <a:gd name="T43" fmla="*/ 59 h 8622"/>
                <a:gd name="T44" fmla="*/ 2923 w 5774"/>
                <a:gd name="T45" fmla="*/ 76 h 8622"/>
                <a:gd name="T46" fmla="*/ 5739 w 5774"/>
                <a:gd name="T47" fmla="*/ 4286 h 8622"/>
                <a:gd name="T48" fmla="*/ 5753 w 5774"/>
                <a:gd name="T49" fmla="*/ 4311 h 8622"/>
                <a:gd name="T50" fmla="*/ 5765 w 5774"/>
                <a:gd name="T51" fmla="*/ 4336 h 8622"/>
                <a:gd name="T52" fmla="*/ 5772 w 5774"/>
                <a:gd name="T53" fmla="*/ 4362 h 8622"/>
                <a:gd name="T54" fmla="*/ 5774 w 5774"/>
                <a:gd name="T55" fmla="*/ 4389 h 8622"/>
                <a:gd name="T56" fmla="*/ 5772 w 5774"/>
                <a:gd name="T57" fmla="*/ 4416 h 8622"/>
                <a:gd name="T58" fmla="*/ 5766 w 5774"/>
                <a:gd name="T59" fmla="*/ 4441 h 8622"/>
                <a:gd name="T60" fmla="*/ 5755 w 5774"/>
                <a:gd name="T61" fmla="*/ 4466 h 8622"/>
                <a:gd name="T62" fmla="*/ 5742 w 5774"/>
                <a:gd name="T63" fmla="*/ 4489 h 8622"/>
                <a:gd name="T64" fmla="*/ 3094 w 5774"/>
                <a:gd name="T65" fmla="*/ 8551 h 8622"/>
                <a:gd name="T66" fmla="*/ 3080 w 5774"/>
                <a:gd name="T67" fmla="*/ 8568 h 8622"/>
                <a:gd name="T68" fmla="*/ 3064 w 5774"/>
                <a:gd name="T69" fmla="*/ 8583 h 8622"/>
                <a:gd name="T70" fmla="*/ 3048 w 5774"/>
                <a:gd name="T71" fmla="*/ 8596 h 8622"/>
                <a:gd name="T72" fmla="*/ 3029 w 5774"/>
                <a:gd name="T73" fmla="*/ 8606 h 8622"/>
                <a:gd name="T74" fmla="*/ 3009 w 5774"/>
                <a:gd name="T75" fmla="*/ 8614 h 8622"/>
                <a:gd name="T76" fmla="*/ 2989 w 5774"/>
                <a:gd name="T77" fmla="*/ 8619 h 8622"/>
                <a:gd name="T78" fmla="*/ 2967 w 5774"/>
                <a:gd name="T79" fmla="*/ 8622 h 8622"/>
                <a:gd name="T80" fmla="*/ 2948 w 5774"/>
                <a:gd name="T81" fmla="*/ 8622 h 8622"/>
                <a:gd name="T82" fmla="*/ 211 w 5774"/>
                <a:gd name="T83" fmla="*/ 8622 h 8622"/>
                <a:gd name="T84" fmla="*/ 194 w 5774"/>
                <a:gd name="T85" fmla="*/ 8622 h 8622"/>
                <a:gd name="T86" fmla="*/ 160 w 5774"/>
                <a:gd name="T87" fmla="*/ 8619 h 8622"/>
                <a:gd name="T88" fmla="*/ 128 w 5774"/>
                <a:gd name="T89" fmla="*/ 8610 h 8622"/>
                <a:gd name="T90" fmla="*/ 100 w 5774"/>
                <a:gd name="T91" fmla="*/ 8594 h 8622"/>
                <a:gd name="T92" fmla="*/ 75 w 5774"/>
                <a:gd name="T93" fmla="*/ 8573 h 8622"/>
                <a:gd name="T94" fmla="*/ 55 w 5774"/>
                <a:gd name="T95" fmla="*/ 8549 h 8622"/>
                <a:gd name="T96" fmla="*/ 39 w 5774"/>
                <a:gd name="T97" fmla="*/ 8519 h 8622"/>
                <a:gd name="T98" fmla="*/ 30 w 5774"/>
                <a:gd name="T99" fmla="*/ 8488 h 8622"/>
                <a:gd name="T100" fmla="*/ 26 w 5774"/>
                <a:gd name="T101" fmla="*/ 8454 h 8622"/>
                <a:gd name="T102" fmla="*/ 28 w 5774"/>
                <a:gd name="T103" fmla="*/ 8429 h 8622"/>
                <a:gd name="T104" fmla="*/ 33 w 5774"/>
                <a:gd name="T105" fmla="*/ 8405 h 8622"/>
                <a:gd name="T106" fmla="*/ 42 w 5774"/>
                <a:gd name="T107" fmla="*/ 8382 h 8622"/>
                <a:gd name="T108" fmla="*/ 55 w 5774"/>
                <a:gd name="T109" fmla="*/ 8360 h 8622"/>
                <a:gd name="T110" fmla="*/ 2571 w 5774"/>
                <a:gd name="T111" fmla="*/ 4426 h 8622"/>
                <a:gd name="T112" fmla="*/ 2578 w 5774"/>
                <a:gd name="T113" fmla="*/ 4415 h 8622"/>
                <a:gd name="T114" fmla="*/ 2584 w 5774"/>
                <a:gd name="T115" fmla="*/ 4399 h 8622"/>
                <a:gd name="T116" fmla="*/ 2584 w 5774"/>
                <a:gd name="T117" fmla="*/ 4382 h 8622"/>
                <a:gd name="T118" fmla="*/ 2578 w 5774"/>
                <a:gd name="T119" fmla="*/ 4364 h 8622"/>
                <a:gd name="T120" fmla="*/ 44 w 5774"/>
                <a:gd name="T121" fmla="*/ 281 h 8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74" h="8622">
                  <a:moveTo>
                    <a:pt x="44" y="281"/>
                  </a:moveTo>
                  <a:lnTo>
                    <a:pt x="34" y="269"/>
                  </a:lnTo>
                  <a:lnTo>
                    <a:pt x="26" y="257"/>
                  </a:lnTo>
                  <a:lnTo>
                    <a:pt x="18" y="243"/>
                  </a:lnTo>
                  <a:lnTo>
                    <a:pt x="12" y="228"/>
                  </a:lnTo>
                  <a:lnTo>
                    <a:pt x="7" y="214"/>
                  </a:lnTo>
                  <a:lnTo>
                    <a:pt x="4" y="199"/>
                  </a:lnTo>
                  <a:lnTo>
                    <a:pt x="1" y="183"/>
                  </a:lnTo>
                  <a:lnTo>
                    <a:pt x="0" y="168"/>
                  </a:lnTo>
                  <a:lnTo>
                    <a:pt x="1" y="153"/>
                  </a:lnTo>
                  <a:lnTo>
                    <a:pt x="3" y="139"/>
                  </a:lnTo>
                  <a:lnTo>
                    <a:pt x="6" y="125"/>
                  </a:lnTo>
                  <a:lnTo>
                    <a:pt x="10" y="111"/>
                  </a:lnTo>
                  <a:lnTo>
                    <a:pt x="15" y="98"/>
                  </a:lnTo>
                  <a:lnTo>
                    <a:pt x="22" y="86"/>
                  </a:lnTo>
                  <a:lnTo>
                    <a:pt x="30" y="73"/>
                  </a:lnTo>
                  <a:lnTo>
                    <a:pt x="37" y="63"/>
                  </a:lnTo>
                  <a:lnTo>
                    <a:pt x="47" y="52"/>
                  </a:lnTo>
                  <a:lnTo>
                    <a:pt x="57" y="42"/>
                  </a:lnTo>
                  <a:lnTo>
                    <a:pt x="68" y="34"/>
                  </a:lnTo>
                  <a:lnTo>
                    <a:pt x="79" y="25"/>
                  </a:lnTo>
                  <a:lnTo>
                    <a:pt x="92" y="19"/>
                  </a:lnTo>
                  <a:lnTo>
                    <a:pt x="104" y="13"/>
                  </a:lnTo>
                  <a:lnTo>
                    <a:pt x="118" y="7"/>
                  </a:lnTo>
                  <a:lnTo>
                    <a:pt x="132" y="4"/>
                  </a:lnTo>
                  <a:lnTo>
                    <a:pt x="144" y="1"/>
                  </a:lnTo>
                  <a:lnTo>
                    <a:pt x="15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2782" y="0"/>
                  </a:lnTo>
                  <a:lnTo>
                    <a:pt x="2794" y="0"/>
                  </a:lnTo>
                  <a:lnTo>
                    <a:pt x="2804" y="1"/>
                  </a:lnTo>
                  <a:lnTo>
                    <a:pt x="2816" y="3"/>
                  </a:lnTo>
                  <a:lnTo>
                    <a:pt x="2826" y="6"/>
                  </a:lnTo>
                  <a:lnTo>
                    <a:pt x="2837" y="9"/>
                  </a:lnTo>
                  <a:lnTo>
                    <a:pt x="2847" y="14"/>
                  </a:lnTo>
                  <a:lnTo>
                    <a:pt x="2858" y="18"/>
                  </a:lnTo>
                  <a:lnTo>
                    <a:pt x="2867" y="23"/>
                  </a:lnTo>
                  <a:lnTo>
                    <a:pt x="2877" y="29"/>
                  </a:lnTo>
                  <a:lnTo>
                    <a:pt x="2886" y="36"/>
                  </a:lnTo>
                  <a:lnTo>
                    <a:pt x="2895" y="43"/>
                  </a:lnTo>
                  <a:lnTo>
                    <a:pt x="2902" y="50"/>
                  </a:lnTo>
                  <a:lnTo>
                    <a:pt x="2910" y="59"/>
                  </a:lnTo>
                  <a:lnTo>
                    <a:pt x="2917" y="68"/>
                  </a:lnTo>
                  <a:lnTo>
                    <a:pt x="2923" y="76"/>
                  </a:lnTo>
                  <a:lnTo>
                    <a:pt x="2929" y="87"/>
                  </a:lnTo>
                  <a:lnTo>
                    <a:pt x="5739" y="4286"/>
                  </a:lnTo>
                  <a:lnTo>
                    <a:pt x="5746" y="4298"/>
                  </a:lnTo>
                  <a:lnTo>
                    <a:pt x="5753" y="4311"/>
                  </a:lnTo>
                  <a:lnTo>
                    <a:pt x="5760" y="4322"/>
                  </a:lnTo>
                  <a:lnTo>
                    <a:pt x="5765" y="4336"/>
                  </a:lnTo>
                  <a:lnTo>
                    <a:pt x="5769" y="4348"/>
                  </a:lnTo>
                  <a:lnTo>
                    <a:pt x="5772" y="4362"/>
                  </a:lnTo>
                  <a:lnTo>
                    <a:pt x="5774" y="4375"/>
                  </a:lnTo>
                  <a:lnTo>
                    <a:pt x="5774" y="4389"/>
                  </a:lnTo>
                  <a:lnTo>
                    <a:pt x="5774" y="4404"/>
                  </a:lnTo>
                  <a:lnTo>
                    <a:pt x="5772" y="4416"/>
                  </a:lnTo>
                  <a:lnTo>
                    <a:pt x="5770" y="4429"/>
                  </a:lnTo>
                  <a:lnTo>
                    <a:pt x="5766" y="4441"/>
                  </a:lnTo>
                  <a:lnTo>
                    <a:pt x="5761" y="4454"/>
                  </a:lnTo>
                  <a:lnTo>
                    <a:pt x="5755" y="4466"/>
                  </a:lnTo>
                  <a:lnTo>
                    <a:pt x="5749" y="4477"/>
                  </a:lnTo>
                  <a:lnTo>
                    <a:pt x="5742" y="4489"/>
                  </a:lnTo>
                  <a:lnTo>
                    <a:pt x="3100" y="8542"/>
                  </a:lnTo>
                  <a:lnTo>
                    <a:pt x="3094" y="8551"/>
                  </a:lnTo>
                  <a:lnTo>
                    <a:pt x="3088" y="8560"/>
                  </a:lnTo>
                  <a:lnTo>
                    <a:pt x="3080" y="8568"/>
                  </a:lnTo>
                  <a:lnTo>
                    <a:pt x="3073" y="8576"/>
                  </a:lnTo>
                  <a:lnTo>
                    <a:pt x="3064" y="8583"/>
                  </a:lnTo>
                  <a:lnTo>
                    <a:pt x="3056" y="8590"/>
                  </a:lnTo>
                  <a:lnTo>
                    <a:pt x="3048" y="8596"/>
                  </a:lnTo>
                  <a:lnTo>
                    <a:pt x="3038" y="8601"/>
                  </a:lnTo>
                  <a:lnTo>
                    <a:pt x="3029" y="8606"/>
                  </a:lnTo>
                  <a:lnTo>
                    <a:pt x="3019" y="8611"/>
                  </a:lnTo>
                  <a:lnTo>
                    <a:pt x="3009" y="8614"/>
                  </a:lnTo>
                  <a:lnTo>
                    <a:pt x="2999" y="8617"/>
                  </a:lnTo>
                  <a:lnTo>
                    <a:pt x="2989" y="8619"/>
                  </a:lnTo>
                  <a:lnTo>
                    <a:pt x="2977" y="8621"/>
                  </a:lnTo>
                  <a:lnTo>
                    <a:pt x="2967" y="8622"/>
                  </a:lnTo>
                  <a:lnTo>
                    <a:pt x="2956" y="8622"/>
                  </a:lnTo>
                  <a:lnTo>
                    <a:pt x="2948" y="8622"/>
                  </a:lnTo>
                  <a:lnTo>
                    <a:pt x="2940" y="8622"/>
                  </a:lnTo>
                  <a:lnTo>
                    <a:pt x="211" y="8622"/>
                  </a:lnTo>
                  <a:lnTo>
                    <a:pt x="203" y="8622"/>
                  </a:lnTo>
                  <a:lnTo>
                    <a:pt x="194" y="8622"/>
                  </a:lnTo>
                  <a:lnTo>
                    <a:pt x="177" y="8622"/>
                  </a:lnTo>
                  <a:lnTo>
                    <a:pt x="160" y="8619"/>
                  </a:lnTo>
                  <a:lnTo>
                    <a:pt x="144" y="8615"/>
                  </a:lnTo>
                  <a:lnTo>
                    <a:pt x="128" y="8610"/>
                  </a:lnTo>
                  <a:lnTo>
                    <a:pt x="114" y="8602"/>
                  </a:lnTo>
                  <a:lnTo>
                    <a:pt x="100" y="8594"/>
                  </a:lnTo>
                  <a:lnTo>
                    <a:pt x="87" y="8584"/>
                  </a:lnTo>
                  <a:lnTo>
                    <a:pt x="75" y="8573"/>
                  </a:lnTo>
                  <a:lnTo>
                    <a:pt x="64" y="8561"/>
                  </a:lnTo>
                  <a:lnTo>
                    <a:pt x="55" y="8549"/>
                  </a:lnTo>
                  <a:lnTo>
                    <a:pt x="47" y="8534"/>
                  </a:lnTo>
                  <a:lnTo>
                    <a:pt x="39" y="8519"/>
                  </a:lnTo>
                  <a:lnTo>
                    <a:pt x="34" y="8505"/>
                  </a:lnTo>
                  <a:lnTo>
                    <a:pt x="30" y="8488"/>
                  </a:lnTo>
                  <a:lnTo>
                    <a:pt x="27" y="8471"/>
                  </a:lnTo>
                  <a:lnTo>
                    <a:pt x="26" y="8454"/>
                  </a:lnTo>
                  <a:lnTo>
                    <a:pt x="27" y="8442"/>
                  </a:lnTo>
                  <a:lnTo>
                    <a:pt x="28" y="8429"/>
                  </a:lnTo>
                  <a:lnTo>
                    <a:pt x="30" y="8417"/>
                  </a:lnTo>
                  <a:lnTo>
                    <a:pt x="33" y="8405"/>
                  </a:lnTo>
                  <a:lnTo>
                    <a:pt x="37" y="8394"/>
                  </a:lnTo>
                  <a:lnTo>
                    <a:pt x="42" y="8382"/>
                  </a:lnTo>
                  <a:lnTo>
                    <a:pt x="49" y="8371"/>
                  </a:lnTo>
                  <a:lnTo>
                    <a:pt x="55" y="8360"/>
                  </a:lnTo>
                  <a:lnTo>
                    <a:pt x="2569" y="4429"/>
                  </a:lnTo>
                  <a:lnTo>
                    <a:pt x="2571" y="4426"/>
                  </a:lnTo>
                  <a:lnTo>
                    <a:pt x="2572" y="4424"/>
                  </a:lnTo>
                  <a:lnTo>
                    <a:pt x="2578" y="4415"/>
                  </a:lnTo>
                  <a:lnTo>
                    <a:pt x="2581" y="4407"/>
                  </a:lnTo>
                  <a:lnTo>
                    <a:pt x="2584" y="4399"/>
                  </a:lnTo>
                  <a:lnTo>
                    <a:pt x="2584" y="4390"/>
                  </a:lnTo>
                  <a:lnTo>
                    <a:pt x="2584" y="4382"/>
                  </a:lnTo>
                  <a:lnTo>
                    <a:pt x="2582" y="4373"/>
                  </a:lnTo>
                  <a:lnTo>
                    <a:pt x="2578" y="4364"/>
                  </a:lnTo>
                  <a:lnTo>
                    <a:pt x="2573" y="4356"/>
                  </a:lnTo>
                  <a:lnTo>
                    <a:pt x="44" y="281"/>
                  </a:lnTo>
                  <a:close/>
                </a:path>
              </a:pathLst>
            </a:custGeom>
            <a:solidFill>
              <a:srgbClr val="F7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3EC35B5-7CCF-7E9C-4331-B8321580C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801938"/>
              <a:ext cx="350838" cy="960438"/>
            </a:xfrm>
            <a:custGeom>
              <a:avLst/>
              <a:gdLst>
                <a:gd name="T0" fmla="*/ 107 w 3096"/>
                <a:gd name="T1" fmla="*/ 8464 h 8470"/>
                <a:gd name="T2" fmla="*/ 87 w 3096"/>
                <a:gd name="T3" fmla="*/ 8451 h 8470"/>
                <a:gd name="T4" fmla="*/ 70 w 3096"/>
                <a:gd name="T5" fmla="*/ 8437 h 8470"/>
                <a:gd name="T6" fmla="*/ 55 w 3096"/>
                <a:gd name="T7" fmla="*/ 8419 h 8470"/>
                <a:gd name="T8" fmla="*/ 42 w 3096"/>
                <a:gd name="T9" fmla="*/ 8400 h 8470"/>
                <a:gd name="T10" fmla="*/ 32 w 3096"/>
                <a:gd name="T11" fmla="*/ 8379 h 8470"/>
                <a:gd name="T12" fmla="*/ 26 w 3096"/>
                <a:gd name="T13" fmla="*/ 8357 h 8470"/>
                <a:gd name="T14" fmla="*/ 21 w 3096"/>
                <a:gd name="T15" fmla="*/ 8333 h 8470"/>
                <a:gd name="T16" fmla="*/ 21 w 3096"/>
                <a:gd name="T17" fmla="*/ 8308 h 8470"/>
                <a:gd name="T18" fmla="*/ 26 w 3096"/>
                <a:gd name="T19" fmla="*/ 8283 h 8470"/>
                <a:gd name="T20" fmla="*/ 33 w 3096"/>
                <a:gd name="T21" fmla="*/ 8260 h 8470"/>
                <a:gd name="T22" fmla="*/ 43 w 3096"/>
                <a:gd name="T23" fmla="*/ 8237 h 8470"/>
                <a:gd name="T24" fmla="*/ 2563 w 3096"/>
                <a:gd name="T25" fmla="*/ 4295 h 8470"/>
                <a:gd name="T26" fmla="*/ 2567 w 3096"/>
                <a:gd name="T27" fmla="*/ 4290 h 8470"/>
                <a:gd name="T28" fmla="*/ 2574 w 3096"/>
                <a:gd name="T29" fmla="*/ 4279 h 8470"/>
                <a:gd name="T30" fmla="*/ 2578 w 3096"/>
                <a:gd name="T31" fmla="*/ 4270 h 8470"/>
                <a:gd name="T32" fmla="*/ 2580 w 3096"/>
                <a:gd name="T33" fmla="*/ 4259 h 8470"/>
                <a:gd name="T34" fmla="*/ 2579 w 3096"/>
                <a:gd name="T35" fmla="*/ 4249 h 8470"/>
                <a:gd name="T36" fmla="*/ 2580 w 3096"/>
                <a:gd name="T37" fmla="*/ 4238 h 8470"/>
                <a:gd name="T38" fmla="*/ 2579 w 3096"/>
                <a:gd name="T39" fmla="*/ 4236 h 8470"/>
                <a:gd name="T40" fmla="*/ 2424 w 3096"/>
                <a:gd name="T41" fmla="*/ 3986 h 8470"/>
                <a:gd name="T42" fmla="*/ 2115 w 3096"/>
                <a:gd name="T43" fmla="*/ 3486 h 8470"/>
                <a:gd name="T44" fmla="*/ 1806 w 3096"/>
                <a:gd name="T45" fmla="*/ 2987 h 8470"/>
                <a:gd name="T46" fmla="*/ 1495 w 3096"/>
                <a:gd name="T47" fmla="*/ 2489 h 8470"/>
                <a:gd name="T48" fmla="*/ 1186 w 3096"/>
                <a:gd name="T49" fmla="*/ 1990 h 8470"/>
                <a:gd name="T50" fmla="*/ 876 w 3096"/>
                <a:gd name="T51" fmla="*/ 1490 h 8470"/>
                <a:gd name="T52" fmla="*/ 565 w 3096"/>
                <a:gd name="T53" fmla="*/ 991 h 8470"/>
                <a:gd name="T54" fmla="*/ 256 w 3096"/>
                <a:gd name="T55" fmla="*/ 493 h 8470"/>
                <a:gd name="T56" fmla="*/ 17 w 3096"/>
                <a:gd name="T57" fmla="*/ 108 h 8470"/>
                <a:gd name="T58" fmla="*/ 10 w 3096"/>
                <a:gd name="T59" fmla="*/ 90 h 8470"/>
                <a:gd name="T60" fmla="*/ 5 w 3096"/>
                <a:gd name="T61" fmla="*/ 72 h 8470"/>
                <a:gd name="T62" fmla="*/ 1 w 3096"/>
                <a:gd name="T63" fmla="*/ 54 h 8470"/>
                <a:gd name="T64" fmla="*/ 0 w 3096"/>
                <a:gd name="T65" fmla="*/ 34 h 8470"/>
                <a:gd name="T66" fmla="*/ 1 w 3096"/>
                <a:gd name="T67" fmla="*/ 17 h 8470"/>
                <a:gd name="T68" fmla="*/ 4 w 3096"/>
                <a:gd name="T69" fmla="*/ 0 h 8470"/>
                <a:gd name="T70" fmla="*/ 191 w 3096"/>
                <a:gd name="T71" fmla="*/ 259 h 8470"/>
                <a:gd name="T72" fmla="*/ 388 w 3096"/>
                <a:gd name="T73" fmla="*/ 527 h 8470"/>
                <a:gd name="T74" fmla="*/ 803 w 3096"/>
                <a:gd name="T75" fmla="*/ 1082 h 8470"/>
                <a:gd name="T76" fmla="*/ 1234 w 3096"/>
                <a:gd name="T77" fmla="*/ 1653 h 8470"/>
                <a:gd name="T78" fmla="*/ 1665 w 3096"/>
                <a:gd name="T79" fmla="*/ 2223 h 8470"/>
                <a:gd name="T80" fmla="*/ 2081 w 3096"/>
                <a:gd name="T81" fmla="*/ 2781 h 8470"/>
                <a:gd name="T82" fmla="*/ 2279 w 3096"/>
                <a:gd name="T83" fmla="*/ 3050 h 8470"/>
                <a:gd name="T84" fmla="*/ 2468 w 3096"/>
                <a:gd name="T85" fmla="*/ 3311 h 8470"/>
                <a:gd name="T86" fmla="*/ 2646 w 3096"/>
                <a:gd name="T87" fmla="*/ 3561 h 8470"/>
                <a:gd name="T88" fmla="*/ 2812 w 3096"/>
                <a:gd name="T89" fmla="*/ 3800 h 8470"/>
                <a:gd name="T90" fmla="*/ 2962 w 3096"/>
                <a:gd name="T91" fmla="*/ 4026 h 8470"/>
                <a:gd name="T92" fmla="*/ 3095 w 3096"/>
                <a:gd name="T93" fmla="*/ 4235 h 8470"/>
                <a:gd name="T94" fmla="*/ 3096 w 3096"/>
                <a:gd name="T95" fmla="*/ 4247 h 8470"/>
                <a:gd name="T96" fmla="*/ 3092 w 3096"/>
                <a:gd name="T97" fmla="*/ 4260 h 8470"/>
                <a:gd name="T98" fmla="*/ 3080 w 3096"/>
                <a:gd name="T99" fmla="*/ 4284 h 8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6" h="8470">
                  <a:moveTo>
                    <a:pt x="117" y="8470"/>
                  </a:moveTo>
                  <a:lnTo>
                    <a:pt x="107" y="8464"/>
                  </a:lnTo>
                  <a:lnTo>
                    <a:pt x="97" y="8459"/>
                  </a:lnTo>
                  <a:lnTo>
                    <a:pt x="87" y="8451"/>
                  </a:lnTo>
                  <a:lnTo>
                    <a:pt x="78" y="8444"/>
                  </a:lnTo>
                  <a:lnTo>
                    <a:pt x="70" y="8437"/>
                  </a:lnTo>
                  <a:lnTo>
                    <a:pt x="62" y="8428"/>
                  </a:lnTo>
                  <a:lnTo>
                    <a:pt x="55" y="8419"/>
                  </a:lnTo>
                  <a:lnTo>
                    <a:pt x="48" y="8410"/>
                  </a:lnTo>
                  <a:lnTo>
                    <a:pt x="42" y="8400"/>
                  </a:lnTo>
                  <a:lnTo>
                    <a:pt x="37" y="8390"/>
                  </a:lnTo>
                  <a:lnTo>
                    <a:pt x="32" y="8379"/>
                  </a:lnTo>
                  <a:lnTo>
                    <a:pt x="28" y="8368"/>
                  </a:lnTo>
                  <a:lnTo>
                    <a:pt x="26" y="8357"/>
                  </a:lnTo>
                  <a:lnTo>
                    <a:pt x="22" y="8345"/>
                  </a:lnTo>
                  <a:lnTo>
                    <a:pt x="21" y="8333"/>
                  </a:lnTo>
                  <a:lnTo>
                    <a:pt x="21" y="8320"/>
                  </a:lnTo>
                  <a:lnTo>
                    <a:pt x="21" y="8308"/>
                  </a:lnTo>
                  <a:lnTo>
                    <a:pt x="22" y="8295"/>
                  </a:lnTo>
                  <a:lnTo>
                    <a:pt x="26" y="8283"/>
                  </a:lnTo>
                  <a:lnTo>
                    <a:pt x="29" y="8271"/>
                  </a:lnTo>
                  <a:lnTo>
                    <a:pt x="33" y="8260"/>
                  </a:lnTo>
                  <a:lnTo>
                    <a:pt x="37" y="8248"/>
                  </a:lnTo>
                  <a:lnTo>
                    <a:pt x="43" y="8237"/>
                  </a:lnTo>
                  <a:lnTo>
                    <a:pt x="50" y="8226"/>
                  </a:lnTo>
                  <a:lnTo>
                    <a:pt x="2563" y="4295"/>
                  </a:lnTo>
                  <a:lnTo>
                    <a:pt x="2565" y="4292"/>
                  </a:lnTo>
                  <a:lnTo>
                    <a:pt x="2567" y="4290"/>
                  </a:lnTo>
                  <a:lnTo>
                    <a:pt x="2571" y="4284"/>
                  </a:lnTo>
                  <a:lnTo>
                    <a:pt x="2574" y="4279"/>
                  </a:lnTo>
                  <a:lnTo>
                    <a:pt x="2576" y="4274"/>
                  </a:lnTo>
                  <a:lnTo>
                    <a:pt x="2578" y="4270"/>
                  </a:lnTo>
                  <a:lnTo>
                    <a:pt x="2579" y="4265"/>
                  </a:lnTo>
                  <a:lnTo>
                    <a:pt x="2580" y="4259"/>
                  </a:lnTo>
                  <a:lnTo>
                    <a:pt x="2580" y="4254"/>
                  </a:lnTo>
                  <a:lnTo>
                    <a:pt x="2579" y="4249"/>
                  </a:lnTo>
                  <a:lnTo>
                    <a:pt x="2580" y="4244"/>
                  </a:lnTo>
                  <a:lnTo>
                    <a:pt x="2580" y="4238"/>
                  </a:lnTo>
                  <a:lnTo>
                    <a:pt x="2580" y="4237"/>
                  </a:lnTo>
                  <a:lnTo>
                    <a:pt x="2579" y="4236"/>
                  </a:lnTo>
                  <a:lnTo>
                    <a:pt x="2579" y="4235"/>
                  </a:lnTo>
                  <a:lnTo>
                    <a:pt x="2424" y="3986"/>
                  </a:lnTo>
                  <a:lnTo>
                    <a:pt x="2270" y="3735"/>
                  </a:lnTo>
                  <a:lnTo>
                    <a:pt x="2115" y="3486"/>
                  </a:lnTo>
                  <a:lnTo>
                    <a:pt x="1960" y="3237"/>
                  </a:lnTo>
                  <a:lnTo>
                    <a:pt x="1806" y="2987"/>
                  </a:lnTo>
                  <a:lnTo>
                    <a:pt x="1650" y="2738"/>
                  </a:lnTo>
                  <a:lnTo>
                    <a:pt x="1495" y="2489"/>
                  </a:lnTo>
                  <a:lnTo>
                    <a:pt x="1340" y="2239"/>
                  </a:lnTo>
                  <a:lnTo>
                    <a:pt x="1186" y="1990"/>
                  </a:lnTo>
                  <a:lnTo>
                    <a:pt x="1031" y="1740"/>
                  </a:lnTo>
                  <a:lnTo>
                    <a:pt x="876" y="1490"/>
                  </a:lnTo>
                  <a:lnTo>
                    <a:pt x="721" y="1241"/>
                  </a:lnTo>
                  <a:lnTo>
                    <a:pt x="565" y="991"/>
                  </a:lnTo>
                  <a:lnTo>
                    <a:pt x="410" y="742"/>
                  </a:lnTo>
                  <a:lnTo>
                    <a:pt x="256" y="493"/>
                  </a:lnTo>
                  <a:lnTo>
                    <a:pt x="101" y="243"/>
                  </a:lnTo>
                  <a:lnTo>
                    <a:pt x="17" y="108"/>
                  </a:lnTo>
                  <a:lnTo>
                    <a:pt x="13" y="100"/>
                  </a:lnTo>
                  <a:lnTo>
                    <a:pt x="10" y="90"/>
                  </a:lnTo>
                  <a:lnTo>
                    <a:pt x="7" y="82"/>
                  </a:lnTo>
                  <a:lnTo>
                    <a:pt x="5" y="72"/>
                  </a:lnTo>
                  <a:lnTo>
                    <a:pt x="3" y="63"/>
                  </a:lnTo>
                  <a:lnTo>
                    <a:pt x="1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1" y="17"/>
                  </a:lnTo>
                  <a:lnTo>
                    <a:pt x="3" y="8"/>
                  </a:lnTo>
                  <a:lnTo>
                    <a:pt x="4" y="0"/>
                  </a:lnTo>
                  <a:lnTo>
                    <a:pt x="97" y="128"/>
                  </a:lnTo>
                  <a:lnTo>
                    <a:pt x="191" y="259"/>
                  </a:lnTo>
                  <a:lnTo>
                    <a:pt x="289" y="392"/>
                  </a:lnTo>
                  <a:lnTo>
                    <a:pt x="388" y="527"/>
                  </a:lnTo>
                  <a:lnTo>
                    <a:pt x="593" y="803"/>
                  </a:lnTo>
                  <a:lnTo>
                    <a:pt x="803" y="1082"/>
                  </a:lnTo>
                  <a:lnTo>
                    <a:pt x="1017" y="1367"/>
                  </a:lnTo>
                  <a:lnTo>
                    <a:pt x="1234" y="1653"/>
                  </a:lnTo>
                  <a:lnTo>
                    <a:pt x="1450" y="1940"/>
                  </a:lnTo>
                  <a:lnTo>
                    <a:pt x="1665" y="2223"/>
                  </a:lnTo>
                  <a:lnTo>
                    <a:pt x="1876" y="2505"/>
                  </a:lnTo>
                  <a:lnTo>
                    <a:pt x="2081" y="2781"/>
                  </a:lnTo>
                  <a:lnTo>
                    <a:pt x="2181" y="2917"/>
                  </a:lnTo>
                  <a:lnTo>
                    <a:pt x="2279" y="3050"/>
                  </a:lnTo>
                  <a:lnTo>
                    <a:pt x="2375" y="3182"/>
                  </a:lnTo>
                  <a:lnTo>
                    <a:pt x="2468" y="3311"/>
                  </a:lnTo>
                  <a:lnTo>
                    <a:pt x="2559" y="3438"/>
                  </a:lnTo>
                  <a:lnTo>
                    <a:pt x="2646" y="3561"/>
                  </a:lnTo>
                  <a:lnTo>
                    <a:pt x="2731" y="3683"/>
                  </a:lnTo>
                  <a:lnTo>
                    <a:pt x="2812" y="3800"/>
                  </a:lnTo>
                  <a:lnTo>
                    <a:pt x="2888" y="3915"/>
                  </a:lnTo>
                  <a:lnTo>
                    <a:pt x="2962" y="4026"/>
                  </a:lnTo>
                  <a:lnTo>
                    <a:pt x="3031" y="4133"/>
                  </a:lnTo>
                  <a:lnTo>
                    <a:pt x="3095" y="4235"/>
                  </a:lnTo>
                  <a:lnTo>
                    <a:pt x="3096" y="4240"/>
                  </a:lnTo>
                  <a:lnTo>
                    <a:pt x="3096" y="4247"/>
                  </a:lnTo>
                  <a:lnTo>
                    <a:pt x="3094" y="4254"/>
                  </a:lnTo>
                  <a:lnTo>
                    <a:pt x="3092" y="4260"/>
                  </a:lnTo>
                  <a:lnTo>
                    <a:pt x="3085" y="4274"/>
                  </a:lnTo>
                  <a:lnTo>
                    <a:pt x="3080" y="4284"/>
                  </a:lnTo>
                  <a:lnTo>
                    <a:pt x="117" y="8470"/>
                  </a:lnTo>
                  <a:close/>
                </a:path>
              </a:pathLst>
            </a:custGeom>
            <a:solidFill>
              <a:srgbClr val="D15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EEFD081-571C-419B-606A-F5DD43B4E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8" y="2801938"/>
              <a:ext cx="546100" cy="1252538"/>
            </a:xfrm>
            <a:custGeom>
              <a:avLst/>
              <a:gdLst>
                <a:gd name="T0" fmla="*/ 1729 w 4811"/>
                <a:gd name="T1" fmla="*/ 100 h 11056"/>
                <a:gd name="T2" fmla="*/ 1722 w 4811"/>
                <a:gd name="T3" fmla="*/ 82 h 11056"/>
                <a:gd name="T4" fmla="*/ 1718 w 4811"/>
                <a:gd name="T5" fmla="*/ 63 h 11056"/>
                <a:gd name="T6" fmla="*/ 1716 w 4811"/>
                <a:gd name="T7" fmla="*/ 44 h 11056"/>
                <a:gd name="T8" fmla="*/ 1716 w 4811"/>
                <a:gd name="T9" fmla="*/ 25 h 11056"/>
                <a:gd name="T10" fmla="*/ 1717 w 4811"/>
                <a:gd name="T11" fmla="*/ 8 h 11056"/>
                <a:gd name="T12" fmla="*/ 1811 w 4811"/>
                <a:gd name="T13" fmla="*/ 128 h 11056"/>
                <a:gd name="T14" fmla="*/ 2004 w 4811"/>
                <a:gd name="T15" fmla="*/ 392 h 11056"/>
                <a:gd name="T16" fmla="*/ 2308 w 4811"/>
                <a:gd name="T17" fmla="*/ 803 h 11056"/>
                <a:gd name="T18" fmla="*/ 2733 w 4811"/>
                <a:gd name="T19" fmla="*/ 1367 h 11056"/>
                <a:gd name="T20" fmla="*/ 3165 w 4811"/>
                <a:gd name="T21" fmla="*/ 1940 h 11056"/>
                <a:gd name="T22" fmla="*/ 3590 w 4811"/>
                <a:gd name="T23" fmla="*/ 2505 h 11056"/>
                <a:gd name="T24" fmla="*/ 3896 w 4811"/>
                <a:gd name="T25" fmla="*/ 2917 h 11056"/>
                <a:gd name="T26" fmla="*/ 4090 w 4811"/>
                <a:gd name="T27" fmla="*/ 3182 h 11056"/>
                <a:gd name="T28" fmla="*/ 4274 w 4811"/>
                <a:gd name="T29" fmla="*/ 3438 h 11056"/>
                <a:gd name="T30" fmla="*/ 4446 w 4811"/>
                <a:gd name="T31" fmla="*/ 3683 h 11056"/>
                <a:gd name="T32" fmla="*/ 4604 w 4811"/>
                <a:gd name="T33" fmla="*/ 3915 h 11056"/>
                <a:gd name="T34" fmla="*/ 4745 w 4811"/>
                <a:gd name="T35" fmla="*/ 4133 h 11056"/>
                <a:gd name="T36" fmla="*/ 4811 w 4811"/>
                <a:gd name="T37" fmla="*/ 4240 h 11056"/>
                <a:gd name="T38" fmla="*/ 4809 w 4811"/>
                <a:gd name="T39" fmla="*/ 4254 h 11056"/>
                <a:gd name="T40" fmla="*/ 4801 w 4811"/>
                <a:gd name="T41" fmla="*/ 4274 h 11056"/>
                <a:gd name="T42" fmla="*/ 1 w 4811"/>
                <a:gd name="T43" fmla="*/ 11056 h 11056"/>
                <a:gd name="T44" fmla="*/ 0 w 4811"/>
                <a:gd name="T45" fmla="*/ 11038 h 11056"/>
                <a:gd name="T46" fmla="*/ 2 w 4811"/>
                <a:gd name="T47" fmla="*/ 11015 h 11056"/>
                <a:gd name="T48" fmla="*/ 6 w 4811"/>
                <a:gd name="T49" fmla="*/ 10992 h 11056"/>
                <a:gd name="T50" fmla="*/ 14 w 4811"/>
                <a:gd name="T51" fmla="*/ 10971 h 11056"/>
                <a:gd name="T52" fmla="*/ 24 w 4811"/>
                <a:gd name="T53" fmla="*/ 10950 h 11056"/>
                <a:gd name="T54" fmla="*/ 31 w 4811"/>
                <a:gd name="T55" fmla="*/ 10940 h 11056"/>
                <a:gd name="T56" fmla="*/ 4284 w 4811"/>
                <a:gd name="T57" fmla="*/ 4276 h 11056"/>
                <a:gd name="T58" fmla="*/ 4293 w 4811"/>
                <a:gd name="T59" fmla="*/ 4256 h 11056"/>
                <a:gd name="T60" fmla="*/ 4295 w 4811"/>
                <a:gd name="T61" fmla="*/ 4244 h 11056"/>
                <a:gd name="T62" fmla="*/ 4295 w 4811"/>
                <a:gd name="T63" fmla="*/ 4237 h 11056"/>
                <a:gd name="T64" fmla="*/ 4294 w 4811"/>
                <a:gd name="T65" fmla="*/ 4235 h 11056"/>
                <a:gd name="T66" fmla="*/ 3984 w 4811"/>
                <a:gd name="T67" fmla="*/ 3735 h 11056"/>
                <a:gd name="T68" fmla="*/ 3675 w 4811"/>
                <a:gd name="T69" fmla="*/ 3237 h 11056"/>
                <a:gd name="T70" fmla="*/ 3365 w 4811"/>
                <a:gd name="T71" fmla="*/ 2738 h 11056"/>
                <a:gd name="T72" fmla="*/ 3056 w 4811"/>
                <a:gd name="T73" fmla="*/ 2239 h 11056"/>
                <a:gd name="T74" fmla="*/ 2745 w 4811"/>
                <a:gd name="T75" fmla="*/ 1740 h 11056"/>
                <a:gd name="T76" fmla="*/ 2435 w 4811"/>
                <a:gd name="T77" fmla="*/ 1241 h 11056"/>
                <a:gd name="T78" fmla="*/ 2126 w 4811"/>
                <a:gd name="T79" fmla="*/ 742 h 11056"/>
                <a:gd name="T80" fmla="*/ 1816 w 4811"/>
                <a:gd name="T81" fmla="*/ 243 h 1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11" h="11056">
                  <a:moveTo>
                    <a:pt x="1733" y="108"/>
                  </a:moveTo>
                  <a:lnTo>
                    <a:pt x="1729" y="100"/>
                  </a:lnTo>
                  <a:lnTo>
                    <a:pt x="1725" y="90"/>
                  </a:lnTo>
                  <a:lnTo>
                    <a:pt x="1722" y="82"/>
                  </a:lnTo>
                  <a:lnTo>
                    <a:pt x="1719" y="72"/>
                  </a:lnTo>
                  <a:lnTo>
                    <a:pt x="1718" y="63"/>
                  </a:lnTo>
                  <a:lnTo>
                    <a:pt x="1716" y="54"/>
                  </a:lnTo>
                  <a:lnTo>
                    <a:pt x="1716" y="44"/>
                  </a:lnTo>
                  <a:lnTo>
                    <a:pt x="1715" y="34"/>
                  </a:lnTo>
                  <a:lnTo>
                    <a:pt x="1716" y="25"/>
                  </a:lnTo>
                  <a:lnTo>
                    <a:pt x="1716" y="17"/>
                  </a:lnTo>
                  <a:lnTo>
                    <a:pt x="1717" y="8"/>
                  </a:lnTo>
                  <a:lnTo>
                    <a:pt x="1719" y="0"/>
                  </a:lnTo>
                  <a:lnTo>
                    <a:pt x="1811" y="128"/>
                  </a:lnTo>
                  <a:lnTo>
                    <a:pt x="1907" y="259"/>
                  </a:lnTo>
                  <a:lnTo>
                    <a:pt x="2004" y="392"/>
                  </a:lnTo>
                  <a:lnTo>
                    <a:pt x="2104" y="527"/>
                  </a:lnTo>
                  <a:lnTo>
                    <a:pt x="2308" y="803"/>
                  </a:lnTo>
                  <a:lnTo>
                    <a:pt x="2518" y="1082"/>
                  </a:lnTo>
                  <a:lnTo>
                    <a:pt x="2733" y="1367"/>
                  </a:lnTo>
                  <a:lnTo>
                    <a:pt x="2949" y="1653"/>
                  </a:lnTo>
                  <a:lnTo>
                    <a:pt x="3165" y="1940"/>
                  </a:lnTo>
                  <a:lnTo>
                    <a:pt x="3380" y="2223"/>
                  </a:lnTo>
                  <a:lnTo>
                    <a:pt x="3590" y="2505"/>
                  </a:lnTo>
                  <a:lnTo>
                    <a:pt x="3796" y="2781"/>
                  </a:lnTo>
                  <a:lnTo>
                    <a:pt x="3896" y="2917"/>
                  </a:lnTo>
                  <a:lnTo>
                    <a:pt x="3994" y="3050"/>
                  </a:lnTo>
                  <a:lnTo>
                    <a:pt x="4090" y="3182"/>
                  </a:lnTo>
                  <a:lnTo>
                    <a:pt x="4184" y="3311"/>
                  </a:lnTo>
                  <a:lnTo>
                    <a:pt x="4274" y="3438"/>
                  </a:lnTo>
                  <a:lnTo>
                    <a:pt x="4362" y="3561"/>
                  </a:lnTo>
                  <a:lnTo>
                    <a:pt x="4446" y="3683"/>
                  </a:lnTo>
                  <a:lnTo>
                    <a:pt x="4526" y="3800"/>
                  </a:lnTo>
                  <a:lnTo>
                    <a:pt x="4604" y="3915"/>
                  </a:lnTo>
                  <a:lnTo>
                    <a:pt x="4676" y="4026"/>
                  </a:lnTo>
                  <a:lnTo>
                    <a:pt x="4745" y="4133"/>
                  </a:lnTo>
                  <a:lnTo>
                    <a:pt x="4810" y="4235"/>
                  </a:lnTo>
                  <a:lnTo>
                    <a:pt x="4811" y="4240"/>
                  </a:lnTo>
                  <a:lnTo>
                    <a:pt x="4810" y="4247"/>
                  </a:lnTo>
                  <a:lnTo>
                    <a:pt x="4809" y="4254"/>
                  </a:lnTo>
                  <a:lnTo>
                    <a:pt x="4806" y="4260"/>
                  </a:lnTo>
                  <a:lnTo>
                    <a:pt x="4801" y="4274"/>
                  </a:lnTo>
                  <a:lnTo>
                    <a:pt x="4795" y="4284"/>
                  </a:lnTo>
                  <a:lnTo>
                    <a:pt x="1" y="11056"/>
                  </a:lnTo>
                  <a:lnTo>
                    <a:pt x="0" y="11047"/>
                  </a:lnTo>
                  <a:lnTo>
                    <a:pt x="0" y="11038"/>
                  </a:lnTo>
                  <a:lnTo>
                    <a:pt x="0" y="11027"/>
                  </a:lnTo>
                  <a:lnTo>
                    <a:pt x="2" y="11015"/>
                  </a:lnTo>
                  <a:lnTo>
                    <a:pt x="3" y="11004"/>
                  </a:lnTo>
                  <a:lnTo>
                    <a:pt x="6" y="10992"/>
                  </a:lnTo>
                  <a:lnTo>
                    <a:pt x="9" y="10982"/>
                  </a:lnTo>
                  <a:lnTo>
                    <a:pt x="14" y="10971"/>
                  </a:lnTo>
                  <a:lnTo>
                    <a:pt x="19" y="10961"/>
                  </a:lnTo>
                  <a:lnTo>
                    <a:pt x="24" y="10950"/>
                  </a:lnTo>
                  <a:lnTo>
                    <a:pt x="28" y="10945"/>
                  </a:lnTo>
                  <a:lnTo>
                    <a:pt x="31" y="10940"/>
                  </a:lnTo>
                  <a:lnTo>
                    <a:pt x="4279" y="4285"/>
                  </a:lnTo>
                  <a:lnTo>
                    <a:pt x="4284" y="4276"/>
                  </a:lnTo>
                  <a:lnTo>
                    <a:pt x="4289" y="4263"/>
                  </a:lnTo>
                  <a:lnTo>
                    <a:pt x="4293" y="4256"/>
                  </a:lnTo>
                  <a:lnTo>
                    <a:pt x="4294" y="4250"/>
                  </a:lnTo>
                  <a:lnTo>
                    <a:pt x="4295" y="4244"/>
                  </a:lnTo>
                  <a:lnTo>
                    <a:pt x="4295" y="4238"/>
                  </a:lnTo>
                  <a:lnTo>
                    <a:pt x="4295" y="4237"/>
                  </a:lnTo>
                  <a:lnTo>
                    <a:pt x="4295" y="4236"/>
                  </a:lnTo>
                  <a:lnTo>
                    <a:pt x="4294" y="4235"/>
                  </a:lnTo>
                  <a:lnTo>
                    <a:pt x="4140" y="3986"/>
                  </a:lnTo>
                  <a:lnTo>
                    <a:pt x="3984" y="3735"/>
                  </a:lnTo>
                  <a:lnTo>
                    <a:pt x="3829" y="3486"/>
                  </a:lnTo>
                  <a:lnTo>
                    <a:pt x="3675" y="3237"/>
                  </a:lnTo>
                  <a:lnTo>
                    <a:pt x="3520" y="2987"/>
                  </a:lnTo>
                  <a:lnTo>
                    <a:pt x="3365" y="2738"/>
                  </a:lnTo>
                  <a:lnTo>
                    <a:pt x="3210" y="2489"/>
                  </a:lnTo>
                  <a:lnTo>
                    <a:pt x="3056" y="2239"/>
                  </a:lnTo>
                  <a:lnTo>
                    <a:pt x="2901" y="1990"/>
                  </a:lnTo>
                  <a:lnTo>
                    <a:pt x="2745" y="1740"/>
                  </a:lnTo>
                  <a:lnTo>
                    <a:pt x="2590" y="1490"/>
                  </a:lnTo>
                  <a:lnTo>
                    <a:pt x="2435" y="1241"/>
                  </a:lnTo>
                  <a:lnTo>
                    <a:pt x="2281" y="991"/>
                  </a:lnTo>
                  <a:lnTo>
                    <a:pt x="2126" y="742"/>
                  </a:lnTo>
                  <a:lnTo>
                    <a:pt x="1971" y="493"/>
                  </a:lnTo>
                  <a:lnTo>
                    <a:pt x="1816" y="243"/>
                  </a:lnTo>
                  <a:lnTo>
                    <a:pt x="1733" y="108"/>
                  </a:lnTo>
                  <a:close/>
                </a:path>
              </a:pathLst>
            </a:custGeom>
            <a:solidFill>
              <a:srgbClr val="381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302060-E07E-142C-FB4E-C1CEA9460CFE}"/>
              </a:ext>
            </a:extLst>
          </p:cNvPr>
          <p:cNvSpPr txBox="1"/>
          <p:nvPr userDrawn="1"/>
        </p:nvSpPr>
        <p:spPr>
          <a:xfrm rot="16200000">
            <a:off x="10877640" y="5578549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strike="noStrike" spc="0" dirty="0">
                <a:solidFill>
                  <a:schemeClr val="bg1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PRUMO ENGENHARIA</a:t>
            </a:r>
            <a:endParaRPr lang="pt-BR" sz="1600" b="1" spc="300" dirty="0">
              <a:solidFill>
                <a:schemeClr val="bg1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4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LOGO PRUMO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D4243-D23E-D4C5-CD61-BBA87F3A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20879"/>
            <a:ext cx="11189110" cy="5260256"/>
          </a:xfrm>
        </p:spPr>
        <p:txBody>
          <a:bodyPr/>
          <a:lstStyle>
            <a:lvl1pPr>
              <a:defRPr sz="2000">
                <a:solidFill>
                  <a:srgbClr val="4F1E0B"/>
                </a:solidFill>
              </a:defRPr>
            </a:lvl1pPr>
            <a:lvl2pPr>
              <a:defRPr sz="1800">
                <a:solidFill>
                  <a:srgbClr val="4F1E0B"/>
                </a:solidFill>
              </a:defRPr>
            </a:lvl2pPr>
            <a:lvl3pPr>
              <a:defRPr sz="1600">
                <a:solidFill>
                  <a:srgbClr val="4F1E0B"/>
                </a:solidFill>
              </a:defRPr>
            </a:lvl3pPr>
            <a:lvl4pPr>
              <a:defRPr sz="1400">
                <a:solidFill>
                  <a:srgbClr val="4F1E0B"/>
                </a:solidFill>
              </a:defRPr>
            </a:lvl4pPr>
            <a:lvl5pPr>
              <a:defRPr sz="1400">
                <a:solidFill>
                  <a:srgbClr val="4F1E0B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C742F51F-E7A2-F8BC-E8DD-0381864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247137"/>
            <a:ext cx="11189110" cy="71642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F1E0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3DE081-9EB0-5894-4584-3624B0573390}"/>
              </a:ext>
            </a:extLst>
          </p:cNvPr>
          <p:cNvSpPr/>
          <p:nvPr userDrawn="1"/>
        </p:nvSpPr>
        <p:spPr>
          <a:xfrm>
            <a:off x="11641394" y="0"/>
            <a:ext cx="5506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7F5340D-9C81-2480-F0C8-55F24289AF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77747" y="533094"/>
            <a:ext cx="477901" cy="324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7A7371-CD43-9A3D-F476-4A2312C820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11080517" y="5658835"/>
            <a:ext cx="1691967" cy="158853"/>
          </a:xfrm>
          <a:prstGeom prst="rect">
            <a:avLst/>
          </a:prstGeom>
        </p:spPr>
      </p:pic>
      <p:grpSp>
        <p:nvGrpSpPr>
          <p:cNvPr id="14" name="Agrupar 9">
            <a:extLst>
              <a:ext uri="{FF2B5EF4-FFF2-40B4-BE49-F238E27FC236}">
                <a16:creationId xmlns:a16="http://schemas.microsoft.com/office/drawing/2014/main" id="{90C3B454-71B2-7245-8A50-31A2DD7E057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5614" y="6157195"/>
            <a:ext cx="922314" cy="585529"/>
            <a:chOff x="5145088" y="2786063"/>
            <a:chExt cx="1901825" cy="1285876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9BA98C70-1288-BAE0-1631-4B8DA420C8D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45088" y="2786063"/>
              <a:ext cx="190182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7CFA0EB-E367-00F1-962A-23A90B1E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6763" y="3841751"/>
              <a:ext cx="1200150" cy="230188"/>
            </a:xfrm>
            <a:custGeom>
              <a:avLst/>
              <a:gdLst>
                <a:gd name="T0" fmla="*/ 87 w 10589"/>
                <a:gd name="T1" fmla="*/ 45 h 2024"/>
                <a:gd name="T2" fmla="*/ 1430 w 10589"/>
                <a:gd name="T3" fmla="*/ 182 h 2024"/>
                <a:gd name="T4" fmla="*/ 1660 w 10589"/>
                <a:gd name="T5" fmla="*/ 576 h 2024"/>
                <a:gd name="T6" fmla="*/ 1467 w 10589"/>
                <a:gd name="T7" fmla="*/ 1264 h 2024"/>
                <a:gd name="T8" fmla="*/ 696 w 10589"/>
                <a:gd name="T9" fmla="*/ 1893 h 2024"/>
                <a:gd name="T10" fmla="*/ 108 w 10589"/>
                <a:gd name="T11" fmla="*/ 1973 h 2024"/>
                <a:gd name="T12" fmla="*/ 7322 w 10589"/>
                <a:gd name="T13" fmla="*/ 1899 h 2024"/>
                <a:gd name="T14" fmla="*/ 6957 w 10589"/>
                <a:gd name="T15" fmla="*/ 1973 h 2024"/>
                <a:gd name="T16" fmla="*/ 6627 w 10589"/>
                <a:gd name="T17" fmla="*/ 1093 h 2024"/>
                <a:gd name="T18" fmla="*/ 6451 w 10589"/>
                <a:gd name="T19" fmla="*/ 1940 h 2024"/>
                <a:gd name="T20" fmla="*/ 5832 w 10589"/>
                <a:gd name="T21" fmla="*/ 1944 h 2024"/>
                <a:gd name="T22" fmla="*/ 6123 w 10589"/>
                <a:gd name="T23" fmla="*/ 77 h 2024"/>
                <a:gd name="T24" fmla="*/ 6802 w 10589"/>
                <a:gd name="T25" fmla="*/ 55 h 2024"/>
                <a:gd name="T26" fmla="*/ 7070 w 10589"/>
                <a:gd name="T27" fmla="*/ 923 h 2024"/>
                <a:gd name="T28" fmla="*/ 7391 w 10589"/>
                <a:gd name="T29" fmla="*/ 67 h 2024"/>
                <a:gd name="T30" fmla="*/ 8068 w 10589"/>
                <a:gd name="T31" fmla="*/ 62 h 2024"/>
                <a:gd name="T32" fmla="*/ 8365 w 10589"/>
                <a:gd name="T33" fmla="*/ 1934 h 2024"/>
                <a:gd name="T34" fmla="*/ 7756 w 10589"/>
                <a:gd name="T35" fmla="*/ 1956 h 2024"/>
                <a:gd name="T36" fmla="*/ 7600 w 10589"/>
                <a:gd name="T37" fmla="*/ 904 h 2024"/>
                <a:gd name="T38" fmla="*/ 3617 w 10589"/>
                <a:gd name="T39" fmla="*/ 1909 h 2024"/>
                <a:gd name="T40" fmla="*/ 2982 w 10589"/>
                <a:gd name="T41" fmla="*/ 1973 h 2024"/>
                <a:gd name="T42" fmla="*/ 2582 w 10589"/>
                <a:gd name="T43" fmla="*/ 1919 h 2024"/>
                <a:gd name="T44" fmla="*/ 2005 w 10589"/>
                <a:gd name="T45" fmla="*/ 1973 h 2024"/>
                <a:gd name="T46" fmla="*/ 1913 w 10589"/>
                <a:gd name="T47" fmla="*/ 1870 h 2024"/>
                <a:gd name="T48" fmla="*/ 2002 w 10589"/>
                <a:gd name="T49" fmla="*/ 44 h 2024"/>
                <a:gd name="T50" fmla="*/ 3413 w 10589"/>
                <a:gd name="T51" fmla="*/ 255 h 2024"/>
                <a:gd name="T52" fmla="*/ 3547 w 10589"/>
                <a:gd name="T53" fmla="*/ 859 h 2024"/>
                <a:gd name="T54" fmla="*/ 3274 w 10589"/>
                <a:gd name="T55" fmla="*/ 1169 h 2024"/>
                <a:gd name="T56" fmla="*/ 5594 w 10589"/>
                <a:gd name="T57" fmla="*/ 116 h 2024"/>
                <a:gd name="T58" fmla="*/ 5484 w 10589"/>
                <a:gd name="T59" fmla="*/ 1651 h 2024"/>
                <a:gd name="T60" fmla="*/ 5019 w 10589"/>
                <a:gd name="T61" fmla="*/ 1984 h 2024"/>
                <a:gd name="T62" fmla="*/ 4429 w 10589"/>
                <a:gd name="T63" fmla="*/ 1992 h 2024"/>
                <a:gd name="T64" fmla="*/ 3951 w 10589"/>
                <a:gd name="T65" fmla="*/ 1676 h 2024"/>
                <a:gd name="T66" fmla="*/ 3825 w 10589"/>
                <a:gd name="T67" fmla="*/ 135 h 2024"/>
                <a:gd name="T68" fmla="*/ 4426 w 10589"/>
                <a:gd name="T69" fmla="*/ 44 h 2024"/>
                <a:gd name="T70" fmla="*/ 4521 w 10589"/>
                <a:gd name="T71" fmla="*/ 1179 h 2024"/>
                <a:gd name="T72" fmla="*/ 4651 w 10589"/>
                <a:gd name="T73" fmla="*/ 1410 h 2024"/>
                <a:gd name="T74" fmla="*/ 4859 w 10589"/>
                <a:gd name="T75" fmla="*/ 1345 h 2024"/>
                <a:gd name="T76" fmla="*/ 4910 w 10589"/>
                <a:gd name="T77" fmla="*/ 111 h 2024"/>
                <a:gd name="T78" fmla="*/ 9556 w 10589"/>
                <a:gd name="T79" fmla="*/ 1375 h 2024"/>
                <a:gd name="T80" fmla="*/ 9840 w 10589"/>
                <a:gd name="T81" fmla="*/ 1208 h 2024"/>
                <a:gd name="T82" fmla="*/ 9847 w 10589"/>
                <a:gd name="T83" fmla="*/ 830 h 2024"/>
                <a:gd name="T84" fmla="*/ 9574 w 10589"/>
                <a:gd name="T85" fmla="*/ 645 h 2024"/>
                <a:gd name="T86" fmla="*/ 9281 w 10589"/>
                <a:gd name="T87" fmla="*/ 800 h 2024"/>
                <a:gd name="T88" fmla="*/ 9259 w 10589"/>
                <a:gd name="T89" fmla="*/ 1176 h 2024"/>
                <a:gd name="T90" fmla="*/ 9521 w 10589"/>
                <a:gd name="T91" fmla="*/ 1374 h 2024"/>
                <a:gd name="T92" fmla="*/ 10496 w 10589"/>
                <a:gd name="T93" fmla="*/ 1448 h 2024"/>
                <a:gd name="T94" fmla="*/ 10155 w 10589"/>
                <a:gd name="T95" fmla="*/ 1846 h 2024"/>
                <a:gd name="T96" fmla="*/ 9659 w 10589"/>
                <a:gd name="T97" fmla="*/ 2020 h 2024"/>
                <a:gd name="T98" fmla="*/ 9134 w 10589"/>
                <a:gd name="T99" fmla="*/ 1941 h 2024"/>
                <a:gd name="T100" fmla="*/ 8716 w 10589"/>
                <a:gd name="T101" fmla="*/ 1615 h 2024"/>
                <a:gd name="T102" fmla="*/ 8532 w 10589"/>
                <a:gd name="T103" fmla="*/ 1139 h 2024"/>
                <a:gd name="T104" fmla="*/ 8596 w 10589"/>
                <a:gd name="T105" fmla="*/ 621 h 2024"/>
                <a:gd name="T106" fmla="*/ 8915 w 10589"/>
                <a:gd name="T107" fmla="*/ 206 h 2024"/>
                <a:gd name="T108" fmla="*/ 9401 w 10589"/>
                <a:gd name="T109" fmla="*/ 10 h 2024"/>
                <a:gd name="T110" fmla="*/ 10256 w 10589"/>
                <a:gd name="T111" fmla="*/ 252 h 2024"/>
                <a:gd name="T112" fmla="*/ 2723 w 10589"/>
                <a:gd name="T113" fmla="*/ 917 h 2024"/>
                <a:gd name="T114" fmla="*/ 2906 w 10589"/>
                <a:gd name="T115" fmla="*/ 731 h 2024"/>
                <a:gd name="T116" fmla="*/ 2724 w 10589"/>
                <a:gd name="T117" fmla="*/ 540 h 2024"/>
                <a:gd name="T118" fmla="*/ 1001 w 10589"/>
                <a:gd name="T119" fmla="*/ 801 h 2024"/>
                <a:gd name="T120" fmla="*/ 934 w 10589"/>
                <a:gd name="T121" fmla="*/ 607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89" h="2024">
                  <a:moveTo>
                    <a:pt x="1" y="1862"/>
                  </a:moveTo>
                  <a:lnTo>
                    <a:pt x="1" y="145"/>
                  </a:lnTo>
                  <a:lnTo>
                    <a:pt x="1" y="142"/>
                  </a:lnTo>
                  <a:lnTo>
                    <a:pt x="1" y="139"/>
                  </a:lnTo>
                  <a:lnTo>
                    <a:pt x="1" y="132"/>
                  </a:lnTo>
                  <a:lnTo>
                    <a:pt x="2" y="131"/>
                  </a:lnTo>
                  <a:lnTo>
                    <a:pt x="3" y="122"/>
                  </a:lnTo>
                  <a:lnTo>
                    <a:pt x="5" y="114"/>
                  </a:lnTo>
                  <a:lnTo>
                    <a:pt x="8" y="106"/>
                  </a:lnTo>
                  <a:lnTo>
                    <a:pt x="11" y="97"/>
                  </a:lnTo>
                  <a:lnTo>
                    <a:pt x="15" y="90"/>
                  </a:lnTo>
                  <a:lnTo>
                    <a:pt x="21" y="82"/>
                  </a:lnTo>
                  <a:lnTo>
                    <a:pt x="26" y="76"/>
                  </a:lnTo>
                  <a:lnTo>
                    <a:pt x="32" y="70"/>
                  </a:lnTo>
                  <a:lnTo>
                    <a:pt x="38" y="65"/>
                  </a:lnTo>
                  <a:lnTo>
                    <a:pt x="46" y="59"/>
                  </a:lnTo>
                  <a:lnTo>
                    <a:pt x="53" y="55"/>
                  </a:lnTo>
                  <a:lnTo>
                    <a:pt x="61" y="51"/>
                  </a:lnTo>
                  <a:lnTo>
                    <a:pt x="70" y="48"/>
                  </a:lnTo>
                  <a:lnTo>
                    <a:pt x="78" y="46"/>
                  </a:lnTo>
                  <a:lnTo>
                    <a:pt x="87" y="45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7" y="44"/>
                  </a:lnTo>
                  <a:lnTo>
                    <a:pt x="99" y="44"/>
                  </a:lnTo>
                  <a:lnTo>
                    <a:pt x="102" y="44"/>
                  </a:lnTo>
                  <a:lnTo>
                    <a:pt x="830" y="44"/>
                  </a:lnTo>
                  <a:lnTo>
                    <a:pt x="884" y="44"/>
                  </a:lnTo>
                  <a:lnTo>
                    <a:pt x="936" y="46"/>
                  </a:lnTo>
                  <a:lnTo>
                    <a:pt x="986" y="49"/>
                  </a:lnTo>
                  <a:lnTo>
                    <a:pt x="1034" y="54"/>
                  </a:lnTo>
                  <a:lnTo>
                    <a:pt x="1080" y="59"/>
                  </a:lnTo>
                  <a:lnTo>
                    <a:pt x="1125" y="67"/>
                  </a:lnTo>
                  <a:lnTo>
                    <a:pt x="1168" y="76"/>
                  </a:lnTo>
                  <a:lnTo>
                    <a:pt x="1209" y="86"/>
                  </a:lnTo>
                  <a:lnTo>
                    <a:pt x="1248" y="97"/>
                  </a:lnTo>
                  <a:lnTo>
                    <a:pt x="1285" y="110"/>
                  </a:lnTo>
                  <a:lnTo>
                    <a:pt x="1320" y="123"/>
                  </a:lnTo>
                  <a:lnTo>
                    <a:pt x="1354" y="138"/>
                  </a:lnTo>
                  <a:lnTo>
                    <a:pt x="1386" y="155"/>
                  </a:lnTo>
                  <a:lnTo>
                    <a:pt x="1416" y="173"/>
                  </a:lnTo>
                  <a:lnTo>
                    <a:pt x="1430" y="182"/>
                  </a:lnTo>
                  <a:lnTo>
                    <a:pt x="1444" y="191"/>
                  </a:lnTo>
                  <a:lnTo>
                    <a:pt x="1458" y="202"/>
                  </a:lnTo>
                  <a:lnTo>
                    <a:pt x="1470" y="212"/>
                  </a:lnTo>
                  <a:lnTo>
                    <a:pt x="1483" y="223"/>
                  </a:lnTo>
                  <a:lnTo>
                    <a:pt x="1494" y="234"/>
                  </a:lnTo>
                  <a:lnTo>
                    <a:pt x="1506" y="246"/>
                  </a:lnTo>
                  <a:lnTo>
                    <a:pt x="1517" y="257"/>
                  </a:lnTo>
                  <a:lnTo>
                    <a:pt x="1529" y="270"/>
                  </a:lnTo>
                  <a:lnTo>
                    <a:pt x="1539" y="283"/>
                  </a:lnTo>
                  <a:lnTo>
                    <a:pt x="1549" y="295"/>
                  </a:lnTo>
                  <a:lnTo>
                    <a:pt x="1558" y="309"/>
                  </a:lnTo>
                  <a:lnTo>
                    <a:pt x="1568" y="322"/>
                  </a:lnTo>
                  <a:lnTo>
                    <a:pt x="1577" y="337"/>
                  </a:lnTo>
                  <a:lnTo>
                    <a:pt x="1586" y="352"/>
                  </a:lnTo>
                  <a:lnTo>
                    <a:pt x="1594" y="366"/>
                  </a:lnTo>
                  <a:lnTo>
                    <a:pt x="1609" y="398"/>
                  </a:lnTo>
                  <a:lnTo>
                    <a:pt x="1622" y="430"/>
                  </a:lnTo>
                  <a:lnTo>
                    <a:pt x="1634" y="464"/>
                  </a:lnTo>
                  <a:lnTo>
                    <a:pt x="1644" y="501"/>
                  </a:lnTo>
                  <a:lnTo>
                    <a:pt x="1653" y="537"/>
                  </a:lnTo>
                  <a:lnTo>
                    <a:pt x="1660" y="576"/>
                  </a:lnTo>
                  <a:lnTo>
                    <a:pt x="1665" y="617"/>
                  </a:lnTo>
                  <a:lnTo>
                    <a:pt x="1669" y="659"/>
                  </a:lnTo>
                  <a:lnTo>
                    <a:pt x="1672" y="702"/>
                  </a:lnTo>
                  <a:lnTo>
                    <a:pt x="1673" y="747"/>
                  </a:lnTo>
                  <a:lnTo>
                    <a:pt x="1672" y="789"/>
                  </a:lnTo>
                  <a:lnTo>
                    <a:pt x="1669" y="830"/>
                  </a:lnTo>
                  <a:lnTo>
                    <a:pt x="1666" y="868"/>
                  </a:lnTo>
                  <a:lnTo>
                    <a:pt x="1661" y="906"/>
                  </a:lnTo>
                  <a:lnTo>
                    <a:pt x="1655" y="943"/>
                  </a:lnTo>
                  <a:lnTo>
                    <a:pt x="1647" y="977"/>
                  </a:lnTo>
                  <a:lnTo>
                    <a:pt x="1638" y="1011"/>
                  </a:lnTo>
                  <a:lnTo>
                    <a:pt x="1628" y="1042"/>
                  </a:lnTo>
                  <a:lnTo>
                    <a:pt x="1615" y="1073"/>
                  </a:lnTo>
                  <a:lnTo>
                    <a:pt x="1601" y="1102"/>
                  </a:lnTo>
                  <a:lnTo>
                    <a:pt x="1587" y="1129"/>
                  </a:lnTo>
                  <a:lnTo>
                    <a:pt x="1570" y="1155"/>
                  </a:lnTo>
                  <a:lnTo>
                    <a:pt x="1553" y="1181"/>
                  </a:lnTo>
                  <a:lnTo>
                    <a:pt x="1533" y="1204"/>
                  </a:lnTo>
                  <a:lnTo>
                    <a:pt x="1513" y="1226"/>
                  </a:lnTo>
                  <a:lnTo>
                    <a:pt x="1491" y="1246"/>
                  </a:lnTo>
                  <a:lnTo>
                    <a:pt x="1467" y="1264"/>
                  </a:lnTo>
                  <a:lnTo>
                    <a:pt x="1442" y="1282"/>
                  </a:lnTo>
                  <a:lnTo>
                    <a:pt x="1415" y="1299"/>
                  </a:lnTo>
                  <a:lnTo>
                    <a:pt x="1386" y="1315"/>
                  </a:lnTo>
                  <a:lnTo>
                    <a:pt x="1356" y="1328"/>
                  </a:lnTo>
                  <a:lnTo>
                    <a:pt x="1325" y="1342"/>
                  </a:lnTo>
                  <a:lnTo>
                    <a:pt x="1291" y="1353"/>
                  </a:lnTo>
                  <a:lnTo>
                    <a:pt x="1255" y="1364"/>
                  </a:lnTo>
                  <a:lnTo>
                    <a:pt x="1219" y="1373"/>
                  </a:lnTo>
                  <a:lnTo>
                    <a:pt x="1180" y="1381"/>
                  </a:lnTo>
                  <a:lnTo>
                    <a:pt x="1139" y="1388"/>
                  </a:lnTo>
                  <a:lnTo>
                    <a:pt x="1097" y="1393"/>
                  </a:lnTo>
                  <a:lnTo>
                    <a:pt x="1054" y="1397"/>
                  </a:lnTo>
                  <a:lnTo>
                    <a:pt x="1009" y="1401"/>
                  </a:lnTo>
                  <a:lnTo>
                    <a:pt x="962" y="1403"/>
                  </a:lnTo>
                  <a:lnTo>
                    <a:pt x="913" y="1404"/>
                  </a:lnTo>
                  <a:lnTo>
                    <a:pt x="696" y="1404"/>
                  </a:lnTo>
                  <a:lnTo>
                    <a:pt x="696" y="1857"/>
                  </a:lnTo>
                  <a:lnTo>
                    <a:pt x="697" y="1866"/>
                  </a:lnTo>
                  <a:lnTo>
                    <a:pt x="697" y="1874"/>
                  </a:lnTo>
                  <a:lnTo>
                    <a:pt x="697" y="1884"/>
                  </a:lnTo>
                  <a:lnTo>
                    <a:pt x="696" y="1893"/>
                  </a:lnTo>
                  <a:lnTo>
                    <a:pt x="694" y="1901"/>
                  </a:lnTo>
                  <a:lnTo>
                    <a:pt x="690" y="1910"/>
                  </a:lnTo>
                  <a:lnTo>
                    <a:pt x="687" y="1918"/>
                  </a:lnTo>
                  <a:lnTo>
                    <a:pt x="683" y="1926"/>
                  </a:lnTo>
                  <a:lnTo>
                    <a:pt x="678" y="1933"/>
                  </a:lnTo>
                  <a:lnTo>
                    <a:pt x="673" y="1940"/>
                  </a:lnTo>
                  <a:lnTo>
                    <a:pt x="666" y="1945"/>
                  </a:lnTo>
                  <a:lnTo>
                    <a:pt x="660" y="1952"/>
                  </a:lnTo>
                  <a:lnTo>
                    <a:pt x="653" y="1957"/>
                  </a:lnTo>
                  <a:lnTo>
                    <a:pt x="645" y="1961"/>
                  </a:lnTo>
                  <a:lnTo>
                    <a:pt x="637" y="1965"/>
                  </a:lnTo>
                  <a:lnTo>
                    <a:pt x="629" y="1968"/>
                  </a:lnTo>
                  <a:lnTo>
                    <a:pt x="620" y="1971"/>
                  </a:lnTo>
                  <a:lnTo>
                    <a:pt x="611" y="1973"/>
                  </a:lnTo>
                  <a:lnTo>
                    <a:pt x="611" y="1973"/>
                  </a:lnTo>
                  <a:lnTo>
                    <a:pt x="607" y="1973"/>
                  </a:lnTo>
                  <a:lnTo>
                    <a:pt x="602" y="1973"/>
                  </a:lnTo>
                  <a:lnTo>
                    <a:pt x="598" y="1973"/>
                  </a:lnTo>
                  <a:lnTo>
                    <a:pt x="594" y="1973"/>
                  </a:lnTo>
                  <a:lnTo>
                    <a:pt x="590" y="1973"/>
                  </a:lnTo>
                  <a:lnTo>
                    <a:pt x="108" y="1973"/>
                  </a:lnTo>
                  <a:lnTo>
                    <a:pt x="103" y="1973"/>
                  </a:lnTo>
                  <a:lnTo>
                    <a:pt x="99" y="1973"/>
                  </a:lnTo>
                  <a:lnTo>
                    <a:pt x="89" y="1973"/>
                  </a:lnTo>
                  <a:lnTo>
                    <a:pt x="79" y="1972"/>
                  </a:lnTo>
                  <a:lnTo>
                    <a:pt x="70" y="1968"/>
                  </a:lnTo>
                  <a:lnTo>
                    <a:pt x="60" y="1965"/>
                  </a:lnTo>
                  <a:lnTo>
                    <a:pt x="52" y="1961"/>
                  </a:lnTo>
                  <a:lnTo>
                    <a:pt x="44" y="1956"/>
                  </a:lnTo>
                  <a:lnTo>
                    <a:pt x="36" y="1951"/>
                  </a:lnTo>
                  <a:lnTo>
                    <a:pt x="29" y="1944"/>
                  </a:lnTo>
                  <a:lnTo>
                    <a:pt x="23" y="1937"/>
                  </a:lnTo>
                  <a:lnTo>
                    <a:pt x="17" y="1930"/>
                  </a:lnTo>
                  <a:lnTo>
                    <a:pt x="12" y="1921"/>
                  </a:lnTo>
                  <a:lnTo>
                    <a:pt x="8" y="1913"/>
                  </a:lnTo>
                  <a:lnTo>
                    <a:pt x="5" y="1904"/>
                  </a:lnTo>
                  <a:lnTo>
                    <a:pt x="2" y="1894"/>
                  </a:lnTo>
                  <a:lnTo>
                    <a:pt x="1" y="1885"/>
                  </a:lnTo>
                  <a:lnTo>
                    <a:pt x="0" y="1874"/>
                  </a:lnTo>
                  <a:lnTo>
                    <a:pt x="1" y="1868"/>
                  </a:lnTo>
                  <a:lnTo>
                    <a:pt x="1" y="1862"/>
                  </a:lnTo>
                  <a:close/>
                  <a:moveTo>
                    <a:pt x="7322" y="1899"/>
                  </a:moveTo>
                  <a:lnTo>
                    <a:pt x="7321" y="1902"/>
                  </a:lnTo>
                  <a:lnTo>
                    <a:pt x="7321" y="1905"/>
                  </a:lnTo>
                  <a:lnTo>
                    <a:pt x="7317" y="1912"/>
                  </a:lnTo>
                  <a:lnTo>
                    <a:pt x="7317" y="1912"/>
                  </a:lnTo>
                  <a:lnTo>
                    <a:pt x="7311" y="1924"/>
                  </a:lnTo>
                  <a:lnTo>
                    <a:pt x="7304" y="1936"/>
                  </a:lnTo>
                  <a:lnTo>
                    <a:pt x="7294" y="1945"/>
                  </a:lnTo>
                  <a:lnTo>
                    <a:pt x="7284" y="1954"/>
                  </a:lnTo>
                  <a:lnTo>
                    <a:pt x="7272" y="1961"/>
                  </a:lnTo>
                  <a:lnTo>
                    <a:pt x="7260" y="1967"/>
                  </a:lnTo>
                  <a:lnTo>
                    <a:pt x="7246" y="1971"/>
                  </a:lnTo>
                  <a:lnTo>
                    <a:pt x="7233" y="1973"/>
                  </a:lnTo>
                  <a:lnTo>
                    <a:pt x="7231" y="1973"/>
                  </a:lnTo>
                  <a:lnTo>
                    <a:pt x="7229" y="1973"/>
                  </a:lnTo>
                  <a:lnTo>
                    <a:pt x="7226" y="1973"/>
                  </a:lnTo>
                  <a:lnTo>
                    <a:pt x="7223" y="1973"/>
                  </a:lnTo>
                  <a:lnTo>
                    <a:pt x="6964" y="1973"/>
                  </a:lnTo>
                  <a:lnTo>
                    <a:pt x="6961" y="1973"/>
                  </a:lnTo>
                  <a:lnTo>
                    <a:pt x="6958" y="1973"/>
                  </a:lnTo>
                  <a:lnTo>
                    <a:pt x="6957" y="1973"/>
                  </a:lnTo>
                  <a:lnTo>
                    <a:pt x="6957" y="1973"/>
                  </a:lnTo>
                  <a:lnTo>
                    <a:pt x="6948" y="1972"/>
                  </a:lnTo>
                  <a:lnTo>
                    <a:pt x="6941" y="1971"/>
                  </a:lnTo>
                  <a:lnTo>
                    <a:pt x="6934" y="1970"/>
                  </a:lnTo>
                  <a:lnTo>
                    <a:pt x="6927" y="1966"/>
                  </a:lnTo>
                  <a:lnTo>
                    <a:pt x="6920" y="1964"/>
                  </a:lnTo>
                  <a:lnTo>
                    <a:pt x="6914" y="1961"/>
                  </a:lnTo>
                  <a:lnTo>
                    <a:pt x="6908" y="1957"/>
                  </a:lnTo>
                  <a:lnTo>
                    <a:pt x="6901" y="1953"/>
                  </a:lnTo>
                  <a:lnTo>
                    <a:pt x="6891" y="1943"/>
                  </a:lnTo>
                  <a:lnTo>
                    <a:pt x="6881" y="1933"/>
                  </a:lnTo>
                  <a:lnTo>
                    <a:pt x="6877" y="1927"/>
                  </a:lnTo>
                  <a:lnTo>
                    <a:pt x="6874" y="1920"/>
                  </a:lnTo>
                  <a:lnTo>
                    <a:pt x="6871" y="1914"/>
                  </a:lnTo>
                  <a:lnTo>
                    <a:pt x="6868" y="1908"/>
                  </a:lnTo>
                  <a:lnTo>
                    <a:pt x="6868" y="1908"/>
                  </a:lnTo>
                  <a:lnTo>
                    <a:pt x="6867" y="1904"/>
                  </a:lnTo>
                  <a:lnTo>
                    <a:pt x="6867" y="1902"/>
                  </a:lnTo>
                  <a:lnTo>
                    <a:pt x="6665" y="1231"/>
                  </a:lnTo>
                  <a:lnTo>
                    <a:pt x="6652" y="1185"/>
                  </a:lnTo>
                  <a:lnTo>
                    <a:pt x="6638" y="1139"/>
                  </a:lnTo>
                  <a:lnTo>
                    <a:pt x="6627" y="1093"/>
                  </a:lnTo>
                  <a:lnTo>
                    <a:pt x="6614" y="1045"/>
                  </a:lnTo>
                  <a:lnTo>
                    <a:pt x="6604" y="998"/>
                  </a:lnTo>
                  <a:lnTo>
                    <a:pt x="6594" y="951"/>
                  </a:lnTo>
                  <a:lnTo>
                    <a:pt x="6586" y="904"/>
                  </a:lnTo>
                  <a:lnTo>
                    <a:pt x="6578" y="857"/>
                  </a:lnTo>
                  <a:lnTo>
                    <a:pt x="6575" y="901"/>
                  </a:lnTo>
                  <a:lnTo>
                    <a:pt x="6572" y="945"/>
                  </a:lnTo>
                  <a:lnTo>
                    <a:pt x="6569" y="989"/>
                  </a:lnTo>
                  <a:lnTo>
                    <a:pt x="6565" y="1033"/>
                  </a:lnTo>
                  <a:lnTo>
                    <a:pt x="6562" y="1077"/>
                  </a:lnTo>
                  <a:lnTo>
                    <a:pt x="6557" y="1121"/>
                  </a:lnTo>
                  <a:lnTo>
                    <a:pt x="6553" y="1165"/>
                  </a:lnTo>
                  <a:lnTo>
                    <a:pt x="6549" y="1209"/>
                  </a:lnTo>
                  <a:lnTo>
                    <a:pt x="6474" y="1896"/>
                  </a:lnTo>
                  <a:lnTo>
                    <a:pt x="6474" y="1896"/>
                  </a:lnTo>
                  <a:lnTo>
                    <a:pt x="6470" y="1905"/>
                  </a:lnTo>
                  <a:lnTo>
                    <a:pt x="6468" y="1912"/>
                  </a:lnTo>
                  <a:lnTo>
                    <a:pt x="6464" y="1919"/>
                  </a:lnTo>
                  <a:lnTo>
                    <a:pt x="6460" y="1927"/>
                  </a:lnTo>
                  <a:lnTo>
                    <a:pt x="6456" y="1934"/>
                  </a:lnTo>
                  <a:lnTo>
                    <a:pt x="6451" y="1940"/>
                  </a:lnTo>
                  <a:lnTo>
                    <a:pt x="6445" y="1945"/>
                  </a:lnTo>
                  <a:lnTo>
                    <a:pt x="6439" y="1951"/>
                  </a:lnTo>
                  <a:lnTo>
                    <a:pt x="6432" y="1956"/>
                  </a:lnTo>
                  <a:lnTo>
                    <a:pt x="6425" y="1960"/>
                  </a:lnTo>
                  <a:lnTo>
                    <a:pt x="6418" y="1964"/>
                  </a:lnTo>
                  <a:lnTo>
                    <a:pt x="6411" y="1967"/>
                  </a:lnTo>
                  <a:lnTo>
                    <a:pt x="6402" y="1970"/>
                  </a:lnTo>
                  <a:lnTo>
                    <a:pt x="6394" y="1972"/>
                  </a:lnTo>
                  <a:lnTo>
                    <a:pt x="6386" y="1973"/>
                  </a:lnTo>
                  <a:lnTo>
                    <a:pt x="6377" y="1973"/>
                  </a:lnTo>
                  <a:lnTo>
                    <a:pt x="6373" y="1973"/>
                  </a:lnTo>
                  <a:lnTo>
                    <a:pt x="5906" y="1973"/>
                  </a:lnTo>
                  <a:lnTo>
                    <a:pt x="5902" y="1973"/>
                  </a:lnTo>
                  <a:lnTo>
                    <a:pt x="5892" y="1973"/>
                  </a:lnTo>
                  <a:lnTo>
                    <a:pt x="5882" y="1971"/>
                  </a:lnTo>
                  <a:lnTo>
                    <a:pt x="5873" y="1968"/>
                  </a:lnTo>
                  <a:lnTo>
                    <a:pt x="5863" y="1965"/>
                  </a:lnTo>
                  <a:lnTo>
                    <a:pt x="5855" y="1961"/>
                  </a:lnTo>
                  <a:lnTo>
                    <a:pt x="5847" y="1956"/>
                  </a:lnTo>
                  <a:lnTo>
                    <a:pt x="5839" y="1951"/>
                  </a:lnTo>
                  <a:lnTo>
                    <a:pt x="5832" y="1944"/>
                  </a:lnTo>
                  <a:lnTo>
                    <a:pt x="5826" y="1937"/>
                  </a:lnTo>
                  <a:lnTo>
                    <a:pt x="5821" y="1930"/>
                  </a:lnTo>
                  <a:lnTo>
                    <a:pt x="5815" y="1921"/>
                  </a:lnTo>
                  <a:lnTo>
                    <a:pt x="5811" y="1913"/>
                  </a:lnTo>
                  <a:lnTo>
                    <a:pt x="5808" y="1904"/>
                  </a:lnTo>
                  <a:lnTo>
                    <a:pt x="5805" y="1894"/>
                  </a:lnTo>
                  <a:lnTo>
                    <a:pt x="5804" y="1884"/>
                  </a:lnTo>
                  <a:lnTo>
                    <a:pt x="5804" y="1874"/>
                  </a:lnTo>
                  <a:lnTo>
                    <a:pt x="5804" y="1867"/>
                  </a:lnTo>
                  <a:lnTo>
                    <a:pt x="5805" y="1861"/>
                  </a:lnTo>
                  <a:lnTo>
                    <a:pt x="5804" y="1861"/>
                  </a:lnTo>
                  <a:lnTo>
                    <a:pt x="5805" y="1860"/>
                  </a:lnTo>
                  <a:lnTo>
                    <a:pt x="5805" y="1855"/>
                  </a:lnTo>
                  <a:lnTo>
                    <a:pt x="6101" y="120"/>
                  </a:lnTo>
                  <a:lnTo>
                    <a:pt x="6101" y="120"/>
                  </a:lnTo>
                  <a:lnTo>
                    <a:pt x="6104" y="112"/>
                  </a:lnTo>
                  <a:lnTo>
                    <a:pt x="6107" y="104"/>
                  </a:lnTo>
                  <a:lnTo>
                    <a:pt x="6110" y="97"/>
                  </a:lnTo>
                  <a:lnTo>
                    <a:pt x="6114" y="90"/>
                  </a:lnTo>
                  <a:lnTo>
                    <a:pt x="6118" y="84"/>
                  </a:lnTo>
                  <a:lnTo>
                    <a:pt x="6123" y="77"/>
                  </a:lnTo>
                  <a:lnTo>
                    <a:pt x="6129" y="71"/>
                  </a:lnTo>
                  <a:lnTo>
                    <a:pt x="6135" y="66"/>
                  </a:lnTo>
                  <a:lnTo>
                    <a:pt x="6141" y="62"/>
                  </a:lnTo>
                  <a:lnTo>
                    <a:pt x="6148" y="57"/>
                  </a:lnTo>
                  <a:lnTo>
                    <a:pt x="6155" y="53"/>
                  </a:lnTo>
                  <a:lnTo>
                    <a:pt x="6162" y="50"/>
                  </a:lnTo>
                  <a:lnTo>
                    <a:pt x="6171" y="48"/>
                  </a:lnTo>
                  <a:lnTo>
                    <a:pt x="6178" y="46"/>
                  </a:lnTo>
                  <a:lnTo>
                    <a:pt x="6186" y="44"/>
                  </a:lnTo>
                  <a:lnTo>
                    <a:pt x="6195" y="44"/>
                  </a:lnTo>
                  <a:lnTo>
                    <a:pt x="6195" y="44"/>
                  </a:lnTo>
                  <a:lnTo>
                    <a:pt x="6198" y="44"/>
                  </a:lnTo>
                  <a:lnTo>
                    <a:pt x="6756" y="44"/>
                  </a:lnTo>
                  <a:lnTo>
                    <a:pt x="6758" y="44"/>
                  </a:lnTo>
                  <a:lnTo>
                    <a:pt x="6758" y="44"/>
                  </a:lnTo>
                  <a:lnTo>
                    <a:pt x="6765" y="44"/>
                  </a:lnTo>
                  <a:lnTo>
                    <a:pt x="6773" y="45"/>
                  </a:lnTo>
                  <a:lnTo>
                    <a:pt x="6781" y="47"/>
                  </a:lnTo>
                  <a:lnTo>
                    <a:pt x="6788" y="49"/>
                  </a:lnTo>
                  <a:lnTo>
                    <a:pt x="6795" y="51"/>
                  </a:lnTo>
                  <a:lnTo>
                    <a:pt x="6802" y="55"/>
                  </a:lnTo>
                  <a:lnTo>
                    <a:pt x="6808" y="58"/>
                  </a:lnTo>
                  <a:lnTo>
                    <a:pt x="6814" y="63"/>
                  </a:lnTo>
                  <a:lnTo>
                    <a:pt x="6821" y="68"/>
                  </a:lnTo>
                  <a:lnTo>
                    <a:pt x="6826" y="72"/>
                  </a:lnTo>
                  <a:lnTo>
                    <a:pt x="6831" y="78"/>
                  </a:lnTo>
                  <a:lnTo>
                    <a:pt x="6835" y="84"/>
                  </a:lnTo>
                  <a:lnTo>
                    <a:pt x="6839" y="90"/>
                  </a:lnTo>
                  <a:lnTo>
                    <a:pt x="6844" y="96"/>
                  </a:lnTo>
                  <a:lnTo>
                    <a:pt x="6847" y="103"/>
                  </a:lnTo>
                  <a:lnTo>
                    <a:pt x="6849" y="110"/>
                  </a:lnTo>
                  <a:lnTo>
                    <a:pt x="6850" y="110"/>
                  </a:lnTo>
                  <a:lnTo>
                    <a:pt x="6967" y="520"/>
                  </a:lnTo>
                  <a:lnTo>
                    <a:pt x="6971" y="533"/>
                  </a:lnTo>
                  <a:lnTo>
                    <a:pt x="6976" y="549"/>
                  </a:lnTo>
                  <a:lnTo>
                    <a:pt x="6981" y="567"/>
                  </a:lnTo>
                  <a:lnTo>
                    <a:pt x="6987" y="588"/>
                  </a:lnTo>
                  <a:lnTo>
                    <a:pt x="7008" y="662"/>
                  </a:lnTo>
                  <a:lnTo>
                    <a:pt x="7027" y="732"/>
                  </a:lnTo>
                  <a:lnTo>
                    <a:pt x="7043" y="799"/>
                  </a:lnTo>
                  <a:lnTo>
                    <a:pt x="7057" y="863"/>
                  </a:lnTo>
                  <a:lnTo>
                    <a:pt x="7070" y="923"/>
                  </a:lnTo>
                  <a:lnTo>
                    <a:pt x="7081" y="980"/>
                  </a:lnTo>
                  <a:lnTo>
                    <a:pt x="7088" y="1034"/>
                  </a:lnTo>
                  <a:lnTo>
                    <a:pt x="7094" y="1084"/>
                  </a:lnTo>
                  <a:lnTo>
                    <a:pt x="7106" y="1084"/>
                  </a:lnTo>
                  <a:lnTo>
                    <a:pt x="7116" y="1012"/>
                  </a:lnTo>
                  <a:lnTo>
                    <a:pt x="7129" y="940"/>
                  </a:lnTo>
                  <a:lnTo>
                    <a:pt x="7143" y="867"/>
                  </a:lnTo>
                  <a:lnTo>
                    <a:pt x="7160" y="796"/>
                  </a:lnTo>
                  <a:lnTo>
                    <a:pt x="7178" y="725"/>
                  </a:lnTo>
                  <a:lnTo>
                    <a:pt x="7197" y="654"/>
                  </a:lnTo>
                  <a:lnTo>
                    <a:pt x="7217" y="583"/>
                  </a:lnTo>
                  <a:lnTo>
                    <a:pt x="7238" y="513"/>
                  </a:lnTo>
                  <a:lnTo>
                    <a:pt x="7361" y="111"/>
                  </a:lnTo>
                  <a:lnTo>
                    <a:pt x="7361" y="111"/>
                  </a:lnTo>
                  <a:lnTo>
                    <a:pt x="7364" y="103"/>
                  </a:lnTo>
                  <a:lnTo>
                    <a:pt x="7368" y="97"/>
                  </a:lnTo>
                  <a:lnTo>
                    <a:pt x="7371" y="90"/>
                  </a:lnTo>
                  <a:lnTo>
                    <a:pt x="7375" y="84"/>
                  </a:lnTo>
                  <a:lnTo>
                    <a:pt x="7380" y="78"/>
                  </a:lnTo>
                  <a:lnTo>
                    <a:pt x="7386" y="72"/>
                  </a:lnTo>
                  <a:lnTo>
                    <a:pt x="7391" y="67"/>
                  </a:lnTo>
                  <a:lnTo>
                    <a:pt x="7397" y="63"/>
                  </a:lnTo>
                  <a:lnTo>
                    <a:pt x="7403" y="58"/>
                  </a:lnTo>
                  <a:lnTo>
                    <a:pt x="7410" y="54"/>
                  </a:lnTo>
                  <a:lnTo>
                    <a:pt x="7417" y="51"/>
                  </a:lnTo>
                  <a:lnTo>
                    <a:pt x="7423" y="49"/>
                  </a:lnTo>
                  <a:lnTo>
                    <a:pt x="7432" y="46"/>
                  </a:lnTo>
                  <a:lnTo>
                    <a:pt x="7439" y="45"/>
                  </a:lnTo>
                  <a:lnTo>
                    <a:pt x="7447" y="44"/>
                  </a:lnTo>
                  <a:lnTo>
                    <a:pt x="7455" y="44"/>
                  </a:lnTo>
                  <a:lnTo>
                    <a:pt x="7456" y="44"/>
                  </a:lnTo>
                  <a:lnTo>
                    <a:pt x="7456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21" y="44"/>
                  </a:lnTo>
                  <a:lnTo>
                    <a:pt x="8029" y="45"/>
                  </a:lnTo>
                  <a:lnTo>
                    <a:pt x="8038" y="47"/>
                  </a:lnTo>
                  <a:lnTo>
                    <a:pt x="8046" y="50"/>
                  </a:lnTo>
                  <a:lnTo>
                    <a:pt x="8053" y="53"/>
                  </a:lnTo>
                  <a:lnTo>
                    <a:pt x="8061" y="57"/>
                  </a:lnTo>
                  <a:lnTo>
                    <a:pt x="8068" y="62"/>
                  </a:lnTo>
                  <a:lnTo>
                    <a:pt x="8074" y="67"/>
                  </a:lnTo>
                  <a:lnTo>
                    <a:pt x="8081" y="72"/>
                  </a:lnTo>
                  <a:lnTo>
                    <a:pt x="8086" y="78"/>
                  </a:lnTo>
                  <a:lnTo>
                    <a:pt x="8091" y="85"/>
                  </a:lnTo>
                  <a:lnTo>
                    <a:pt x="8096" y="92"/>
                  </a:lnTo>
                  <a:lnTo>
                    <a:pt x="8099" y="99"/>
                  </a:lnTo>
                  <a:lnTo>
                    <a:pt x="8104" y="107"/>
                  </a:lnTo>
                  <a:lnTo>
                    <a:pt x="8106" y="115"/>
                  </a:lnTo>
                  <a:lnTo>
                    <a:pt x="8108" y="123"/>
                  </a:lnTo>
                  <a:lnTo>
                    <a:pt x="8109" y="123"/>
                  </a:lnTo>
                  <a:lnTo>
                    <a:pt x="8385" y="1865"/>
                  </a:lnTo>
                  <a:lnTo>
                    <a:pt x="8385" y="1866"/>
                  </a:lnTo>
                  <a:lnTo>
                    <a:pt x="8385" y="1870"/>
                  </a:lnTo>
                  <a:lnTo>
                    <a:pt x="8385" y="1874"/>
                  </a:lnTo>
                  <a:lnTo>
                    <a:pt x="8385" y="1884"/>
                  </a:lnTo>
                  <a:lnTo>
                    <a:pt x="8383" y="1893"/>
                  </a:lnTo>
                  <a:lnTo>
                    <a:pt x="8381" y="1901"/>
                  </a:lnTo>
                  <a:lnTo>
                    <a:pt x="8378" y="1911"/>
                  </a:lnTo>
                  <a:lnTo>
                    <a:pt x="8374" y="1919"/>
                  </a:lnTo>
                  <a:lnTo>
                    <a:pt x="8370" y="1927"/>
                  </a:lnTo>
                  <a:lnTo>
                    <a:pt x="8365" y="1934"/>
                  </a:lnTo>
                  <a:lnTo>
                    <a:pt x="8358" y="1941"/>
                  </a:lnTo>
                  <a:lnTo>
                    <a:pt x="8352" y="1948"/>
                  </a:lnTo>
                  <a:lnTo>
                    <a:pt x="8346" y="1953"/>
                  </a:lnTo>
                  <a:lnTo>
                    <a:pt x="8338" y="1958"/>
                  </a:lnTo>
                  <a:lnTo>
                    <a:pt x="8330" y="1962"/>
                  </a:lnTo>
                  <a:lnTo>
                    <a:pt x="8322" y="1966"/>
                  </a:lnTo>
                  <a:lnTo>
                    <a:pt x="8313" y="1970"/>
                  </a:lnTo>
                  <a:lnTo>
                    <a:pt x="8304" y="1972"/>
                  </a:lnTo>
                  <a:lnTo>
                    <a:pt x="8294" y="1973"/>
                  </a:lnTo>
                  <a:lnTo>
                    <a:pt x="8294" y="1973"/>
                  </a:lnTo>
                  <a:lnTo>
                    <a:pt x="8289" y="1973"/>
                  </a:lnTo>
                  <a:lnTo>
                    <a:pt x="8286" y="1973"/>
                  </a:lnTo>
                  <a:lnTo>
                    <a:pt x="8283" y="1973"/>
                  </a:lnTo>
                  <a:lnTo>
                    <a:pt x="7813" y="1973"/>
                  </a:lnTo>
                  <a:lnTo>
                    <a:pt x="7810" y="1973"/>
                  </a:lnTo>
                  <a:lnTo>
                    <a:pt x="7800" y="1973"/>
                  </a:lnTo>
                  <a:lnTo>
                    <a:pt x="7790" y="1971"/>
                  </a:lnTo>
                  <a:lnTo>
                    <a:pt x="7781" y="1968"/>
                  </a:lnTo>
                  <a:lnTo>
                    <a:pt x="7772" y="1965"/>
                  </a:lnTo>
                  <a:lnTo>
                    <a:pt x="7764" y="1961"/>
                  </a:lnTo>
                  <a:lnTo>
                    <a:pt x="7756" y="1956"/>
                  </a:lnTo>
                  <a:lnTo>
                    <a:pt x="7748" y="1951"/>
                  </a:lnTo>
                  <a:lnTo>
                    <a:pt x="7741" y="1944"/>
                  </a:lnTo>
                  <a:lnTo>
                    <a:pt x="7735" y="1938"/>
                  </a:lnTo>
                  <a:lnTo>
                    <a:pt x="7728" y="1931"/>
                  </a:lnTo>
                  <a:lnTo>
                    <a:pt x="7724" y="1922"/>
                  </a:lnTo>
                  <a:lnTo>
                    <a:pt x="7720" y="1914"/>
                  </a:lnTo>
                  <a:lnTo>
                    <a:pt x="7716" y="1905"/>
                  </a:lnTo>
                  <a:lnTo>
                    <a:pt x="7714" y="1895"/>
                  </a:lnTo>
                  <a:lnTo>
                    <a:pt x="7712" y="1886"/>
                  </a:lnTo>
                  <a:lnTo>
                    <a:pt x="7712" y="1876"/>
                  </a:lnTo>
                  <a:lnTo>
                    <a:pt x="7711" y="1876"/>
                  </a:lnTo>
                  <a:lnTo>
                    <a:pt x="7637" y="1209"/>
                  </a:lnTo>
                  <a:lnTo>
                    <a:pt x="7633" y="1165"/>
                  </a:lnTo>
                  <a:lnTo>
                    <a:pt x="7629" y="1121"/>
                  </a:lnTo>
                  <a:lnTo>
                    <a:pt x="7626" y="1077"/>
                  </a:lnTo>
                  <a:lnTo>
                    <a:pt x="7621" y="1033"/>
                  </a:lnTo>
                  <a:lnTo>
                    <a:pt x="7617" y="989"/>
                  </a:lnTo>
                  <a:lnTo>
                    <a:pt x="7614" y="945"/>
                  </a:lnTo>
                  <a:lnTo>
                    <a:pt x="7611" y="901"/>
                  </a:lnTo>
                  <a:lnTo>
                    <a:pt x="7608" y="857"/>
                  </a:lnTo>
                  <a:lnTo>
                    <a:pt x="7600" y="904"/>
                  </a:lnTo>
                  <a:lnTo>
                    <a:pt x="7592" y="951"/>
                  </a:lnTo>
                  <a:lnTo>
                    <a:pt x="7583" y="998"/>
                  </a:lnTo>
                  <a:lnTo>
                    <a:pt x="7572" y="1045"/>
                  </a:lnTo>
                  <a:lnTo>
                    <a:pt x="7561" y="1093"/>
                  </a:lnTo>
                  <a:lnTo>
                    <a:pt x="7548" y="1139"/>
                  </a:lnTo>
                  <a:lnTo>
                    <a:pt x="7534" y="1185"/>
                  </a:lnTo>
                  <a:lnTo>
                    <a:pt x="7521" y="1231"/>
                  </a:lnTo>
                  <a:lnTo>
                    <a:pt x="7322" y="1899"/>
                  </a:lnTo>
                  <a:close/>
                  <a:moveTo>
                    <a:pt x="3607" y="1818"/>
                  </a:moveTo>
                  <a:lnTo>
                    <a:pt x="3608" y="1820"/>
                  </a:lnTo>
                  <a:lnTo>
                    <a:pt x="3609" y="1822"/>
                  </a:lnTo>
                  <a:lnTo>
                    <a:pt x="3617" y="1834"/>
                  </a:lnTo>
                  <a:lnTo>
                    <a:pt x="3616" y="1834"/>
                  </a:lnTo>
                  <a:lnTo>
                    <a:pt x="3619" y="1844"/>
                  </a:lnTo>
                  <a:lnTo>
                    <a:pt x="3622" y="1853"/>
                  </a:lnTo>
                  <a:lnTo>
                    <a:pt x="3623" y="1864"/>
                  </a:lnTo>
                  <a:lnTo>
                    <a:pt x="3624" y="1874"/>
                  </a:lnTo>
                  <a:lnTo>
                    <a:pt x="3623" y="1884"/>
                  </a:lnTo>
                  <a:lnTo>
                    <a:pt x="3622" y="1892"/>
                  </a:lnTo>
                  <a:lnTo>
                    <a:pt x="3620" y="1900"/>
                  </a:lnTo>
                  <a:lnTo>
                    <a:pt x="3617" y="1909"/>
                  </a:lnTo>
                  <a:lnTo>
                    <a:pt x="3614" y="1917"/>
                  </a:lnTo>
                  <a:lnTo>
                    <a:pt x="3610" y="1924"/>
                  </a:lnTo>
                  <a:lnTo>
                    <a:pt x="3606" y="1932"/>
                  </a:lnTo>
                  <a:lnTo>
                    <a:pt x="3600" y="1939"/>
                  </a:lnTo>
                  <a:lnTo>
                    <a:pt x="3594" y="1944"/>
                  </a:lnTo>
                  <a:lnTo>
                    <a:pt x="3588" y="1951"/>
                  </a:lnTo>
                  <a:lnTo>
                    <a:pt x="3580" y="1956"/>
                  </a:lnTo>
                  <a:lnTo>
                    <a:pt x="3573" y="1960"/>
                  </a:lnTo>
                  <a:lnTo>
                    <a:pt x="3566" y="1964"/>
                  </a:lnTo>
                  <a:lnTo>
                    <a:pt x="3557" y="1967"/>
                  </a:lnTo>
                  <a:lnTo>
                    <a:pt x="3549" y="1970"/>
                  </a:lnTo>
                  <a:lnTo>
                    <a:pt x="3541" y="1972"/>
                  </a:lnTo>
                  <a:lnTo>
                    <a:pt x="3540" y="1973"/>
                  </a:lnTo>
                  <a:lnTo>
                    <a:pt x="3528" y="1973"/>
                  </a:lnTo>
                  <a:lnTo>
                    <a:pt x="3525" y="1973"/>
                  </a:lnTo>
                  <a:lnTo>
                    <a:pt x="3522" y="1973"/>
                  </a:lnTo>
                  <a:lnTo>
                    <a:pt x="2995" y="1973"/>
                  </a:lnTo>
                  <a:lnTo>
                    <a:pt x="2995" y="1973"/>
                  </a:lnTo>
                  <a:lnTo>
                    <a:pt x="2992" y="1973"/>
                  </a:lnTo>
                  <a:lnTo>
                    <a:pt x="2990" y="1973"/>
                  </a:lnTo>
                  <a:lnTo>
                    <a:pt x="2982" y="1973"/>
                  </a:lnTo>
                  <a:lnTo>
                    <a:pt x="2975" y="1972"/>
                  </a:lnTo>
                  <a:lnTo>
                    <a:pt x="2967" y="1971"/>
                  </a:lnTo>
                  <a:lnTo>
                    <a:pt x="2960" y="1968"/>
                  </a:lnTo>
                  <a:lnTo>
                    <a:pt x="2954" y="1965"/>
                  </a:lnTo>
                  <a:lnTo>
                    <a:pt x="2946" y="1963"/>
                  </a:lnTo>
                  <a:lnTo>
                    <a:pt x="2940" y="1959"/>
                  </a:lnTo>
                  <a:lnTo>
                    <a:pt x="2934" y="1956"/>
                  </a:lnTo>
                  <a:lnTo>
                    <a:pt x="2923" y="1946"/>
                  </a:lnTo>
                  <a:lnTo>
                    <a:pt x="2913" y="1936"/>
                  </a:lnTo>
                  <a:lnTo>
                    <a:pt x="2908" y="1931"/>
                  </a:lnTo>
                  <a:lnTo>
                    <a:pt x="2904" y="1924"/>
                  </a:lnTo>
                  <a:lnTo>
                    <a:pt x="2901" y="1918"/>
                  </a:lnTo>
                  <a:lnTo>
                    <a:pt x="2898" y="1911"/>
                  </a:lnTo>
                  <a:lnTo>
                    <a:pt x="2898" y="1912"/>
                  </a:lnTo>
                  <a:lnTo>
                    <a:pt x="2593" y="1337"/>
                  </a:lnTo>
                  <a:lnTo>
                    <a:pt x="2593" y="1889"/>
                  </a:lnTo>
                  <a:lnTo>
                    <a:pt x="2592" y="1889"/>
                  </a:lnTo>
                  <a:lnTo>
                    <a:pt x="2590" y="1897"/>
                  </a:lnTo>
                  <a:lnTo>
                    <a:pt x="2588" y="1905"/>
                  </a:lnTo>
                  <a:lnTo>
                    <a:pt x="2586" y="1912"/>
                  </a:lnTo>
                  <a:lnTo>
                    <a:pt x="2582" y="1919"/>
                  </a:lnTo>
                  <a:lnTo>
                    <a:pt x="2578" y="1927"/>
                  </a:lnTo>
                  <a:lnTo>
                    <a:pt x="2574" y="1933"/>
                  </a:lnTo>
                  <a:lnTo>
                    <a:pt x="2569" y="1939"/>
                  </a:lnTo>
                  <a:lnTo>
                    <a:pt x="2564" y="1944"/>
                  </a:lnTo>
                  <a:lnTo>
                    <a:pt x="2557" y="1950"/>
                  </a:lnTo>
                  <a:lnTo>
                    <a:pt x="2551" y="1955"/>
                  </a:lnTo>
                  <a:lnTo>
                    <a:pt x="2545" y="1959"/>
                  </a:lnTo>
                  <a:lnTo>
                    <a:pt x="2538" y="1962"/>
                  </a:lnTo>
                  <a:lnTo>
                    <a:pt x="2531" y="1965"/>
                  </a:lnTo>
                  <a:lnTo>
                    <a:pt x="2524" y="1968"/>
                  </a:lnTo>
                  <a:lnTo>
                    <a:pt x="2515" y="1971"/>
                  </a:lnTo>
                  <a:lnTo>
                    <a:pt x="2508" y="1972"/>
                  </a:lnTo>
                  <a:lnTo>
                    <a:pt x="2508" y="1973"/>
                  </a:lnTo>
                  <a:lnTo>
                    <a:pt x="2498" y="1973"/>
                  </a:lnTo>
                  <a:lnTo>
                    <a:pt x="2494" y="1973"/>
                  </a:lnTo>
                  <a:lnTo>
                    <a:pt x="2490" y="1973"/>
                  </a:lnTo>
                  <a:lnTo>
                    <a:pt x="2014" y="1973"/>
                  </a:lnTo>
                  <a:lnTo>
                    <a:pt x="2011" y="1973"/>
                  </a:lnTo>
                  <a:lnTo>
                    <a:pt x="2008" y="1973"/>
                  </a:lnTo>
                  <a:lnTo>
                    <a:pt x="2005" y="1973"/>
                  </a:lnTo>
                  <a:lnTo>
                    <a:pt x="2005" y="1973"/>
                  </a:lnTo>
                  <a:lnTo>
                    <a:pt x="1996" y="1972"/>
                  </a:lnTo>
                  <a:lnTo>
                    <a:pt x="1987" y="1970"/>
                  </a:lnTo>
                  <a:lnTo>
                    <a:pt x="1979" y="1967"/>
                  </a:lnTo>
                  <a:lnTo>
                    <a:pt x="1970" y="1964"/>
                  </a:lnTo>
                  <a:lnTo>
                    <a:pt x="1963" y="1960"/>
                  </a:lnTo>
                  <a:lnTo>
                    <a:pt x="1956" y="1956"/>
                  </a:lnTo>
                  <a:lnTo>
                    <a:pt x="1948" y="1951"/>
                  </a:lnTo>
                  <a:lnTo>
                    <a:pt x="1942" y="1944"/>
                  </a:lnTo>
                  <a:lnTo>
                    <a:pt x="1936" y="1938"/>
                  </a:lnTo>
                  <a:lnTo>
                    <a:pt x="1930" y="1931"/>
                  </a:lnTo>
                  <a:lnTo>
                    <a:pt x="1926" y="1923"/>
                  </a:lnTo>
                  <a:lnTo>
                    <a:pt x="1922" y="1916"/>
                  </a:lnTo>
                  <a:lnTo>
                    <a:pt x="1918" y="1908"/>
                  </a:lnTo>
                  <a:lnTo>
                    <a:pt x="1916" y="1899"/>
                  </a:lnTo>
                  <a:lnTo>
                    <a:pt x="1914" y="1891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77"/>
                  </a:lnTo>
                  <a:lnTo>
                    <a:pt x="1913" y="1874"/>
                  </a:lnTo>
                  <a:lnTo>
                    <a:pt x="1913" y="1870"/>
                  </a:lnTo>
                  <a:lnTo>
                    <a:pt x="1913" y="1867"/>
                  </a:lnTo>
                  <a:lnTo>
                    <a:pt x="1913" y="145"/>
                  </a:lnTo>
                  <a:lnTo>
                    <a:pt x="1913" y="142"/>
                  </a:lnTo>
                  <a:lnTo>
                    <a:pt x="1913" y="139"/>
                  </a:lnTo>
                  <a:lnTo>
                    <a:pt x="1913" y="134"/>
                  </a:lnTo>
                  <a:lnTo>
                    <a:pt x="1913" y="134"/>
                  </a:lnTo>
                  <a:lnTo>
                    <a:pt x="1914" y="124"/>
                  </a:lnTo>
                  <a:lnTo>
                    <a:pt x="1916" y="115"/>
                  </a:lnTo>
                  <a:lnTo>
                    <a:pt x="1919" y="107"/>
                  </a:lnTo>
                  <a:lnTo>
                    <a:pt x="1923" y="98"/>
                  </a:lnTo>
                  <a:lnTo>
                    <a:pt x="1927" y="91"/>
                  </a:lnTo>
                  <a:lnTo>
                    <a:pt x="1933" y="82"/>
                  </a:lnTo>
                  <a:lnTo>
                    <a:pt x="1938" y="76"/>
                  </a:lnTo>
                  <a:lnTo>
                    <a:pt x="1944" y="70"/>
                  </a:lnTo>
                  <a:lnTo>
                    <a:pt x="1951" y="64"/>
                  </a:lnTo>
                  <a:lnTo>
                    <a:pt x="1959" y="58"/>
                  </a:lnTo>
                  <a:lnTo>
                    <a:pt x="1966" y="54"/>
                  </a:lnTo>
                  <a:lnTo>
                    <a:pt x="1974" y="50"/>
                  </a:lnTo>
                  <a:lnTo>
                    <a:pt x="1984" y="48"/>
                  </a:lnTo>
                  <a:lnTo>
                    <a:pt x="1992" y="45"/>
                  </a:lnTo>
                  <a:lnTo>
                    <a:pt x="2002" y="44"/>
                  </a:lnTo>
                  <a:lnTo>
                    <a:pt x="2011" y="44"/>
                  </a:lnTo>
                  <a:lnTo>
                    <a:pt x="2014" y="44"/>
                  </a:lnTo>
                  <a:lnTo>
                    <a:pt x="2786" y="44"/>
                  </a:lnTo>
                  <a:lnTo>
                    <a:pt x="2832" y="44"/>
                  </a:lnTo>
                  <a:lnTo>
                    <a:pt x="2878" y="46"/>
                  </a:lnTo>
                  <a:lnTo>
                    <a:pt x="2921" y="49"/>
                  </a:lnTo>
                  <a:lnTo>
                    <a:pt x="2964" y="54"/>
                  </a:lnTo>
                  <a:lnTo>
                    <a:pt x="3005" y="59"/>
                  </a:lnTo>
                  <a:lnTo>
                    <a:pt x="3045" y="67"/>
                  </a:lnTo>
                  <a:lnTo>
                    <a:pt x="3084" y="75"/>
                  </a:lnTo>
                  <a:lnTo>
                    <a:pt x="3120" y="86"/>
                  </a:lnTo>
                  <a:lnTo>
                    <a:pt x="3156" y="96"/>
                  </a:lnTo>
                  <a:lnTo>
                    <a:pt x="3190" y="109"/>
                  </a:lnTo>
                  <a:lnTo>
                    <a:pt x="3223" y="122"/>
                  </a:lnTo>
                  <a:lnTo>
                    <a:pt x="3254" y="138"/>
                  </a:lnTo>
                  <a:lnTo>
                    <a:pt x="3284" y="154"/>
                  </a:lnTo>
                  <a:lnTo>
                    <a:pt x="3313" y="172"/>
                  </a:lnTo>
                  <a:lnTo>
                    <a:pt x="3340" y="190"/>
                  </a:lnTo>
                  <a:lnTo>
                    <a:pt x="3366" y="210"/>
                  </a:lnTo>
                  <a:lnTo>
                    <a:pt x="3390" y="232"/>
                  </a:lnTo>
                  <a:lnTo>
                    <a:pt x="3413" y="255"/>
                  </a:lnTo>
                  <a:lnTo>
                    <a:pt x="3434" y="278"/>
                  </a:lnTo>
                  <a:lnTo>
                    <a:pt x="3454" y="304"/>
                  </a:lnTo>
                  <a:lnTo>
                    <a:pt x="3471" y="330"/>
                  </a:lnTo>
                  <a:lnTo>
                    <a:pt x="3488" y="357"/>
                  </a:lnTo>
                  <a:lnTo>
                    <a:pt x="3503" y="385"/>
                  </a:lnTo>
                  <a:lnTo>
                    <a:pt x="3515" y="415"/>
                  </a:lnTo>
                  <a:lnTo>
                    <a:pt x="3528" y="446"/>
                  </a:lnTo>
                  <a:lnTo>
                    <a:pt x="3537" y="477"/>
                  </a:lnTo>
                  <a:lnTo>
                    <a:pt x="3547" y="511"/>
                  </a:lnTo>
                  <a:lnTo>
                    <a:pt x="3553" y="545"/>
                  </a:lnTo>
                  <a:lnTo>
                    <a:pt x="3558" y="580"/>
                  </a:lnTo>
                  <a:lnTo>
                    <a:pt x="3563" y="617"/>
                  </a:lnTo>
                  <a:lnTo>
                    <a:pt x="3565" y="655"/>
                  </a:lnTo>
                  <a:lnTo>
                    <a:pt x="3566" y="693"/>
                  </a:lnTo>
                  <a:lnTo>
                    <a:pt x="3566" y="718"/>
                  </a:lnTo>
                  <a:lnTo>
                    <a:pt x="3565" y="744"/>
                  </a:lnTo>
                  <a:lnTo>
                    <a:pt x="3563" y="768"/>
                  </a:lnTo>
                  <a:lnTo>
                    <a:pt x="3559" y="792"/>
                  </a:lnTo>
                  <a:lnTo>
                    <a:pt x="3556" y="815"/>
                  </a:lnTo>
                  <a:lnTo>
                    <a:pt x="3552" y="837"/>
                  </a:lnTo>
                  <a:lnTo>
                    <a:pt x="3547" y="859"/>
                  </a:lnTo>
                  <a:lnTo>
                    <a:pt x="3541" y="881"/>
                  </a:lnTo>
                  <a:lnTo>
                    <a:pt x="3534" y="902"/>
                  </a:lnTo>
                  <a:lnTo>
                    <a:pt x="3527" y="922"/>
                  </a:lnTo>
                  <a:lnTo>
                    <a:pt x="3519" y="942"/>
                  </a:lnTo>
                  <a:lnTo>
                    <a:pt x="3509" y="961"/>
                  </a:lnTo>
                  <a:lnTo>
                    <a:pt x="3500" y="979"/>
                  </a:lnTo>
                  <a:lnTo>
                    <a:pt x="3489" y="997"/>
                  </a:lnTo>
                  <a:lnTo>
                    <a:pt x="3478" y="1015"/>
                  </a:lnTo>
                  <a:lnTo>
                    <a:pt x="3465" y="1032"/>
                  </a:lnTo>
                  <a:lnTo>
                    <a:pt x="3453" y="1047"/>
                  </a:lnTo>
                  <a:lnTo>
                    <a:pt x="3439" y="1063"/>
                  </a:lnTo>
                  <a:lnTo>
                    <a:pt x="3424" y="1078"/>
                  </a:lnTo>
                  <a:lnTo>
                    <a:pt x="3411" y="1091"/>
                  </a:lnTo>
                  <a:lnTo>
                    <a:pt x="3395" y="1104"/>
                  </a:lnTo>
                  <a:lnTo>
                    <a:pt x="3379" y="1117"/>
                  </a:lnTo>
                  <a:lnTo>
                    <a:pt x="3363" y="1127"/>
                  </a:lnTo>
                  <a:lnTo>
                    <a:pt x="3347" y="1138"/>
                  </a:lnTo>
                  <a:lnTo>
                    <a:pt x="3329" y="1147"/>
                  </a:lnTo>
                  <a:lnTo>
                    <a:pt x="3311" y="1155"/>
                  </a:lnTo>
                  <a:lnTo>
                    <a:pt x="3293" y="1163"/>
                  </a:lnTo>
                  <a:lnTo>
                    <a:pt x="3274" y="1169"/>
                  </a:lnTo>
                  <a:lnTo>
                    <a:pt x="3254" y="1175"/>
                  </a:lnTo>
                  <a:lnTo>
                    <a:pt x="3234" y="1181"/>
                  </a:lnTo>
                  <a:lnTo>
                    <a:pt x="3214" y="1184"/>
                  </a:lnTo>
                  <a:lnTo>
                    <a:pt x="3193" y="1187"/>
                  </a:lnTo>
                  <a:lnTo>
                    <a:pt x="3607" y="1818"/>
                  </a:lnTo>
                  <a:close/>
                  <a:moveTo>
                    <a:pt x="5515" y="45"/>
                  </a:moveTo>
                  <a:lnTo>
                    <a:pt x="5523" y="47"/>
                  </a:lnTo>
                  <a:lnTo>
                    <a:pt x="5530" y="49"/>
                  </a:lnTo>
                  <a:lnTo>
                    <a:pt x="5536" y="51"/>
                  </a:lnTo>
                  <a:lnTo>
                    <a:pt x="5544" y="54"/>
                  </a:lnTo>
                  <a:lnTo>
                    <a:pt x="5550" y="58"/>
                  </a:lnTo>
                  <a:lnTo>
                    <a:pt x="5556" y="63"/>
                  </a:lnTo>
                  <a:lnTo>
                    <a:pt x="5563" y="67"/>
                  </a:lnTo>
                  <a:lnTo>
                    <a:pt x="5568" y="72"/>
                  </a:lnTo>
                  <a:lnTo>
                    <a:pt x="5573" y="77"/>
                  </a:lnTo>
                  <a:lnTo>
                    <a:pt x="5577" y="82"/>
                  </a:lnTo>
                  <a:lnTo>
                    <a:pt x="5582" y="89"/>
                  </a:lnTo>
                  <a:lnTo>
                    <a:pt x="5586" y="95"/>
                  </a:lnTo>
                  <a:lnTo>
                    <a:pt x="5589" y="102"/>
                  </a:lnTo>
                  <a:lnTo>
                    <a:pt x="5592" y="109"/>
                  </a:lnTo>
                  <a:lnTo>
                    <a:pt x="5594" y="116"/>
                  </a:lnTo>
                  <a:lnTo>
                    <a:pt x="5596" y="124"/>
                  </a:lnTo>
                  <a:lnTo>
                    <a:pt x="5597" y="124"/>
                  </a:lnTo>
                  <a:lnTo>
                    <a:pt x="5597" y="1089"/>
                  </a:lnTo>
                  <a:lnTo>
                    <a:pt x="5597" y="1160"/>
                  </a:lnTo>
                  <a:lnTo>
                    <a:pt x="5594" y="1232"/>
                  </a:lnTo>
                  <a:lnTo>
                    <a:pt x="5592" y="1269"/>
                  </a:lnTo>
                  <a:lnTo>
                    <a:pt x="5589" y="1305"/>
                  </a:lnTo>
                  <a:lnTo>
                    <a:pt x="5585" y="1343"/>
                  </a:lnTo>
                  <a:lnTo>
                    <a:pt x="5579" y="1380"/>
                  </a:lnTo>
                  <a:lnTo>
                    <a:pt x="5573" y="1416"/>
                  </a:lnTo>
                  <a:lnTo>
                    <a:pt x="5565" y="1453"/>
                  </a:lnTo>
                  <a:lnTo>
                    <a:pt x="5556" y="1489"/>
                  </a:lnTo>
                  <a:lnTo>
                    <a:pt x="5545" y="1523"/>
                  </a:lnTo>
                  <a:lnTo>
                    <a:pt x="5540" y="1541"/>
                  </a:lnTo>
                  <a:lnTo>
                    <a:pt x="5533" y="1558"/>
                  </a:lnTo>
                  <a:lnTo>
                    <a:pt x="5526" y="1573"/>
                  </a:lnTo>
                  <a:lnTo>
                    <a:pt x="5519" y="1590"/>
                  </a:lnTo>
                  <a:lnTo>
                    <a:pt x="5511" y="1606"/>
                  </a:lnTo>
                  <a:lnTo>
                    <a:pt x="5503" y="1622"/>
                  </a:lnTo>
                  <a:lnTo>
                    <a:pt x="5493" y="1636"/>
                  </a:lnTo>
                  <a:lnTo>
                    <a:pt x="5484" y="1651"/>
                  </a:lnTo>
                  <a:lnTo>
                    <a:pt x="5468" y="1675"/>
                  </a:lnTo>
                  <a:lnTo>
                    <a:pt x="5450" y="1699"/>
                  </a:lnTo>
                  <a:lnTo>
                    <a:pt x="5433" y="1722"/>
                  </a:lnTo>
                  <a:lnTo>
                    <a:pt x="5415" y="1743"/>
                  </a:lnTo>
                  <a:lnTo>
                    <a:pt x="5395" y="1764"/>
                  </a:lnTo>
                  <a:lnTo>
                    <a:pt x="5376" y="1784"/>
                  </a:lnTo>
                  <a:lnTo>
                    <a:pt x="5355" y="1803"/>
                  </a:lnTo>
                  <a:lnTo>
                    <a:pt x="5334" y="1822"/>
                  </a:lnTo>
                  <a:lnTo>
                    <a:pt x="5313" y="1839"/>
                  </a:lnTo>
                  <a:lnTo>
                    <a:pt x="5291" y="1855"/>
                  </a:lnTo>
                  <a:lnTo>
                    <a:pt x="5268" y="1871"/>
                  </a:lnTo>
                  <a:lnTo>
                    <a:pt x="5245" y="1886"/>
                  </a:lnTo>
                  <a:lnTo>
                    <a:pt x="5222" y="1900"/>
                  </a:lnTo>
                  <a:lnTo>
                    <a:pt x="5198" y="1913"/>
                  </a:lnTo>
                  <a:lnTo>
                    <a:pt x="5173" y="1926"/>
                  </a:lnTo>
                  <a:lnTo>
                    <a:pt x="5149" y="1937"/>
                  </a:lnTo>
                  <a:lnTo>
                    <a:pt x="5122" y="1949"/>
                  </a:lnTo>
                  <a:lnTo>
                    <a:pt x="5097" y="1958"/>
                  </a:lnTo>
                  <a:lnTo>
                    <a:pt x="5071" y="1967"/>
                  </a:lnTo>
                  <a:lnTo>
                    <a:pt x="5045" y="1976"/>
                  </a:lnTo>
                  <a:lnTo>
                    <a:pt x="5019" y="1984"/>
                  </a:lnTo>
                  <a:lnTo>
                    <a:pt x="4991" y="1992"/>
                  </a:lnTo>
                  <a:lnTo>
                    <a:pt x="4964" y="1998"/>
                  </a:lnTo>
                  <a:lnTo>
                    <a:pt x="4937" y="2003"/>
                  </a:lnTo>
                  <a:lnTo>
                    <a:pt x="4909" y="2008"/>
                  </a:lnTo>
                  <a:lnTo>
                    <a:pt x="4881" y="2012"/>
                  </a:lnTo>
                  <a:lnTo>
                    <a:pt x="4853" y="2016"/>
                  </a:lnTo>
                  <a:lnTo>
                    <a:pt x="4825" y="2019"/>
                  </a:lnTo>
                  <a:lnTo>
                    <a:pt x="4796" y="2021"/>
                  </a:lnTo>
                  <a:lnTo>
                    <a:pt x="4768" y="2023"/>
                  </a:lnTo>
                  <a:lnTo>
                    <a:pt x="4740" y="2024"/>
                  </a:lnTo>
                  <a:lnTo>
                    <a:pt x="4710" y="2024"/>
                  </a:lnTo>
                  <a:lnTo>
                    <a:pt x="4682" y="2024"/>
                  </a:lnTo>
                  <a:lnTo>
                    <a:pt x="4654" y="2023"/>
                  </a:lnTo>
                  <a:lnTo>
                    <a:pt x="4624" y="2021"/>
                  </a:lnTo>
                  <a:lnTo>
                    <a:pt x="4596" y="2019"/>
                  </a:lnTo>
                  <a:lnTo>
                    <a:pt x="4568" y="2016"/>
                  </a:lnTo>
                  <a:lnTo>
                    <a:pt x="4540" y="2012"/>
                  </a:lnTo>
                  <a:lnTo>
                    <a:pt x="4512" y="2008"/>
                  </a:lnTo>
                  <a:lnTo>
                    <a:pt x="4484" y="2003"/>
                  </a:lnTo>
                  <a:lnTo>
                    <a:pt x="4457" y="1998"/>
                  </a:lnTo>
                  <a:lnTo>
                    <a:pt x="4429" y="1992"/>
                  </a:lnTo>
                  <a:lnTo>
                    <a:pt x="4402" y="1984"/>
                  </a:lnTo>
                  <a:lnTo>
                    <a:pt x="4376" y="1977"/>
                  </a:lnTo>
                  <a:lnTo>
                    <a:pt x="4350" y="1967"/>
                  </a:lnTo>
                  <a:lnTo>
                    <a:pt x="4324" y="1959"/>
                  </a:lnTo>
                  <a:lnTo>
                    <a:pt x="4297" y="1949"/>
                  </a:lnTo>
                  <a:lnTo>
                    <a:pt x="4272" y="1938"/>
                  </a:lnTo>
                  <a:lnTo>
                    <a:pt x="4247" y="1926"/>
                  </a:lnTo>
                  <a:lnTo>
                    <a:pt x="4223" y="1914"/>
                  </a:lnTo>
                  <a:lnTo>
                    <a:pt x="4199" y="1900"/>
                  </a:lnTo>
                  <a:lnTo>
                    <a:pt x="4176" y="1887"/>
                  </a:lnTo>
                  <a:lnTo>
                    <a:pt x="4153" y="1871"/>
                  </a:lnTo>
                  <a:lnTo>
                    <a:pt x="4130" y="1856"/>
                  </a:lnTo>
                  <a:lnTo>
                    <a:pt x="4108" y="1840"/>
                  </a:lnTo>
                  <a:lnTo>
                    <a:pt x="4086" y="1822"/>
                  </a:lnTo>
                  <a:lnTo>
                    <a:pt x="4065" y="1804"/>
                  </a:lnTo>
                  <a:lnTo>
                    <a:pt x="4045" y="1785"/>
                  </a:lnTo>
                  <a:lnTo>
                    <a:pt x="4025" y="1764"/>
                  </a:lnTo>
                  <a:lnTo>
                    <a:pt x="4006" y="1744"/>
                  </a:lnTo>
                  <a:lnTo>
                    <a:pt x="3987" y="1722"/>
                  </a:lnTo>
                  <a:lnTo>
                    <a:pt x="3969" y="1699"/>
                  </a:lnTo>
                  <a:lnTo>
                    <a:pt x="3951" y="1676"/>
                  </a:lnTo>
                  <a:lnTo>
                    <a:pt x="3936" y="1651"/>
                  </a:lnTo>
                  <a:lnTo>
                    <a:pt x="3926" y="1636"/>
                  </a:lnTo>
                  <a:lnTo>
                    <a:pt x="3918" y="1622"/>
                  </a:lnTo>
                  <a:lnTo>
                    <a:pt x="3910" y="1606"/>
                  </a:lnTo>
                  <a:lnTo>
                    <a:pt x="3901" y="1590"/>
                  </a:lnTo>
                  <a:lnTo>
                    <a:pt x="3895" y="1575"/>
                  </a:lnTo>
                  <a:lnTo>
                    <a:pt x="3888" y="1558"/>
                  </a:lnTo>
                  <a:lnTo>
                    <a:pt x="3881" y="1541"/>
                  </a:lnTo>
                  <a:lnTo>
                    <a:pt x="3876" y="1524"/>
                  </a:lnTo>
                  <a:lnTo>
                    <a:pt x="3866" y="1489"/>
                  </a:lnTo>
                  <a:lnTo>
                    <a:pt x="3856" y="1453"/>
                  </a:lnTo>
                  <a:lnTo>
                    <a:pt x="3849" y="1416"/>
                  </a:lnTo>
                  <a:lnTo>
                    <a:pt x="3842" y="1380"/>
                  </a:lnTo>
                  <a:lnTo>
                    <a:pt x="3837" y="1343"/>
                  </a:lnTo>
                  <a:lnTo>
                    <a:pt x="3833" y="1305"/>
                  </a:lnTo>
                  <a:lnTo>
                    <a:pt x="3830" y="1268"/>
                  </a:lnTo>
                  <a:lnTo>
                    <a:pt x="3828" y="1231"/>
                  </a:lnTo>
                  <a:lnTo>
                    <a:pt x="3826" y="1159"/>
                  </a:lnTo>
                  <a:lnTo>
                    <a:pt x="3825" y="1089"/>
                  </a:lnTo>
                  <a:lnTo>
                    <a:pt x="3825" y="135"/>
                  </a:lnTo>
                  <a:lnTo>
                    <a:pt x="3825" y="135"/>
                  </a:lnTo>
                  <a:lnTo>
                    <a:pt x="3826" y="126"/>
                  </a:lnTo>
                  <a:lnTo>
                    <a:pt x="3828" y="117"/>
                  </a:lnTo>
                  <a:lnTo>
                    <a:pt x="3831" y="109"/>
                  </a:lnTo>
                  <a:lnTo>
                    <a:pt x="3834" y="100"/>
                  </a:lnTo>
                  <a:lnTo>
                    <a:pt x="3838" y="93"/>
                  </a:lnTo>
                  <a:lnTo>
                    <a:pt x="3842" y="86"/>
                  </a:lnTo>
                  <a:lnTo>
                    <a:pt x="3848" y="78"/>
                  </a:lnTo>
                  <a:lnTo>
                    <a:pt x="3854" y="72"/>
                  </a:lnTo>
                  <a:lnTo>
                    <a:pt x="3860" y="67"/>
                  </a:lnTo>
                  <a:lnTo>
                    <a:pt x="3868" y="62"/>
                  </a:lnTo>
                  <a:lnTo>
                    <a:pt x="3875" y="56"/>
                  </a:lnTo>
                  <a:lnTo>
                    <a:pt x="3882" y="52"/>
                  </a:lnTo>
                  <a:lnTo>
                    <a:pt x="3891" y="49"/>
                  </a:lnTo>
                  <a:lnTo>
                    <a:pt x="3899" y="47"/>
                  </a:lnTo>
                  <a:lnTo>
                    <a:pt x="3909" y="45"/>
                  </a:lnTo>
                  <a:lnTo>
                    <a:pt x="3917" y="44"/>
                  </a:lnTo>
                  <a:lnTo>
                    <a:pt x="3917" y="44"/>
                  </a:lnTo>
                  <a:lnTo>
                    <a:pt x="3923" y="44"/>
                  </a:lnTo>
                  <a:lnTo>
                    <a:pt x="4419" y="44"/>
                  </a:lnTo>
                  <a:lnTo>
                    <a:pt x="4426" y="44"/>
                  </a:lnTo>
                  <a:lnTo>
                    <a:pt x="4426" y="44"/>
                  </a:lnTo>
                  <a:lnTo>
                    <a:pt x="4436" y="45"/>
                  </a:lnTo>
                  <a:lnTo>
                    <a:pt x="4444" y="47"/>
                  </a:lnTo>
                  <a:lnTo>
                    <a:pt x="4453" y="49"/>
                  </a:lnTo>
                  <a:lnTo>
                    <a:pt x="4460" y="52"/>
                  </a:lnTo>
                  <a:lnTo>
                    <a:pt x="4468" y="56"/>
                  </a:lnTo>
                  <a:lnTo>
                    <a:pt x="4475" y="60"/>
                  </a:lnTo>
                  <a:lnTo>
                    <a:pt x="4482" y="66"/>
                  </a:lnTo>
                  <a:lnTo>
                    <a:pt x="4488" y="71"/>
                  </a:lnTo>
                  <a:lnTo>
                    <a:pt x="4493" y="77"/>
                  </a:lnTo>
                  <a:lnTo>
                    <a:pt x="4500" y="85"/>
                  </a:lnTo>
                  <a:lnTo>
                    <a:pt x="4504" y="91"/>
                  </a:lnTo>
                  <a:lnTo>
                    <a:pt x="4508" y="98"/>
                  </a:lnTo>
                  <a:lnTo>
                    <a:pt x="4511" y="107"/>
                  </a:lnTo>
                  <a:lnTo>
                    <a:pt x="4514" y="115"/>
                  </a:lnTo>
                  <a:lnTo>
                    <a:pt x="4516" y="123"/>
                  </a:lnTo>
                  <a:lnTo>
                    <a:pt x="4518" y="132"/>
                  </a:lnTo>
                  <a:lnTo>
                    <a:pt x="4519" y="132"/>
                  </a:lnTo>
                  <a:lnTo>
                    <a:pt x="4519" y="142"/>
                  </a:lnTo>
                  <a:lnTo>
                    <a:pt x="4519" y="1095"/>
                  </a:lnTo>
                  <a:lnTo>
                    <a:pt x="4519" y="1139"/>
                  </a:lnTo>
                  <a:lnTo>
                    <a:pt x="4521" y="1179"/>
                  </a:lnTo>
                  <a:lnTo>
                    <a:pt x="4524" y="1216"/>
                  </a:lnTo>
                  <a:lnTo>
                    <a:pt x="4529" y="1250"/>
                  </a:lnTo>
                  <a:lnTo>
                    <a:pt x="4532" y="1264"/>
                  </a:lnTo>
                  <a:lnTo>
                    <a:pt x="4535" y="1279"/>
                  </a:lnTo>
                  <a:lnTo>
                    <a:pt x="4539" y="1293"/>
                  </a:lnTo>
                  <a:lnTo>
                    <a:pt x="4543" y="1305"/>
                  </a:lnTo>
                  <a:lnTo>
                    <a:pt x="4547" y="1317"/>
                  </a:lnTo>
                  <a:lnTo>
                    <a:pt x="4551" y="1328"/>
                  </a:lnTo>
                  <a:lnTo>
                    <a:pt x="4556" y="1338"/>
                  </a:lnTo>
                  <a:lnTo>
                    <a:pt x="4562" y="1347"/>
                  </a:lnTo>
                  <a:lnTo>
                    <a:pt x="4568" y="1356"/>
                  </a:lnTo>
                  <a:lnTo>
                    <a:pt x="4573" y="1363"/>
                  </a:lnTo>
                  <a:lnTo>
                    <a:pt x="4580" y="1370"/>
                  </a:lnTo>
                  <a:lnTo>
                    <a:pt x="4588" y="1378"/>
                  </a:lnTo>
                  <a:lnTo>
                    <a:pt x="4595" y="1384"/>
                  </a:lnTo>
                  <a:lnTo>
                    <a:pt x="4603" y="1389"/>
                  </a:lnTo>
                  <a:lnTo>
                    <a:pt x="4612" y="1394"/>
                  </a:lnTo>
                  <a:lnTo>
                    <a:pt x="4620" y="1400"/>
                  </a:lnTo>
                  <a:lnTo>
                    <a:pt x="4630" y="1403"/>
                  </a:lnTo>
                  <a:lnTo>
                    <a:pt x="4640" y="1407"/>
                  </a:lnTo>
                  <a:lnTo>
                    <a:pt x="4651" y="1410"/>
                  </a:lnTo>
                  <a:lnTo>
                    <a:pt x="4662" y="1412"/>
                  </a:lnTo>
                  <a:lnTo>
                    <a:pt x="4674" y="1414"/>
                  </a:lnTo>
                  <a:lnTo>
                    <a:pt x="4685" y="1415"/>
                  </a:lnTo>
                  <a:lnTo>
                    <a:pt x="4698" y="1416"/>
                  </a:lnTo>
                  <a:lnTo>
                    <a:pt x="4710" y="1416"/>
                  </a:lnTo>
                  <a:lnTo>
                    <a:pt x="4724" y="1416"/>
                  </a:lnTo>
                  <a:lnTo>
                    <a:pt x="4736" y="1415"/>
                  </a:lnTo>
                  <a:lnTo>
                    <a:pt x="4748" y="1414"/>
                  </a:lnTo>
                  <a:lnTo>
                    <a:pt x="4759" y="1412"/>
                  </a:lnTo>
                  <a:lnTo>
                    <a:pt x="4770" y="1409"/>
                  </a:lnTo>
                  <a:lnTo>
                    <a:pt x="4781" y="1406"/>
                  </a:lnTo>
                  <a:lnTo>
                    <a:pt x="4790" y="1403"/>
                  </a:lnTo>
                  <a:lnTo>
                    <a:pt x="4800" y="1398"/>
                  </a:lnTo>
                  <a:lnTo>
                    <a:pt x="4809" y="1393"/>
                  </a:lnTo>
                  <a:lnTo>
                    <a:pt x="4817" y="1388"/>
                  </a:lnTo>
                  <a:lnTo>
                    <a:pt x="4826" y="1383"/>
                  </a:lnTo>
                  <a:lnTo>
                    <a:pt x="4833" y="1376"/>
                  </a:lnTo>
                  <a:lnTo>
                    <a:pt x="4840" y="1369"/>
                  </a:lnTo>
                  <a:lnTo>
                    <a:pt x="4848" y="1362"/>
                  </a:lnTo>
                  <a:lnTo>
                    <a:pt x="4853" y="1353"/>
                  </a:lnTo>
                  <a:lnTo>
                    <a:pt x="4859" y="1345"/>
                  </a:lnTo>
                  <a:lnTo>
                    <a:pt x="4865" y="1336"/>
                  </a:lnTo>
                  <a:lnTo>
                    <a:pt x="4870" y="1326"/>
                  </a:lnTo>
                  <a:lnTo>
                    <a:pt x="4875" y="1315"/>
                  </a:lnTo>
                  <a:lnTo>
                    <a:pt x="4879" y="1303"/>
                  </a:lnTo>
                  <a:lnTo>
                    <a:pt x="4883" y="1291"/>
                  </a:lnTo>
                  <a:lnTo>
                    <a:pt x="4887" y="1277"/>
                  </a:lnTo>
                  <a:lnTo>
                    <a:pt x="4890" y="1262"/>
                  </a:lnTo>
                  <a:lnTo>
                    <a:pt x="4893" y="1247"/>
                  </a:lnTo>
                  <a:lnTo>
                    <a:pt x="4898" y="1214"/>
                  </a:lnTo>
                  <a:lnTo>
                    <a:pt x="4901" y="1177"/>
                  </a:lnTo>
                  <a:lnTo>
                    <a:pt x="4903" y="1138"/>
                  </a:lnTo>
                  <a:lnTo>
                    <a:pt x="4904" y="1095"/>
                  </a:lnTo>
                  <a:lnTo>
                    <a:pt x="4904" y="148"/>
                  </a:lnTo>
                  <a:lnTo>
                    <a:pt x="4904" y="145"/>
                  </a:lnTo>
                  <a:lnTo>
                    <a:pt x="4904" y="142"/>
                  </a:lnTo>
                  <a:lnTo>
                    <a:pt x="4904" y="139"/>
                  </a:lnTo>
                  <a:lnTo>
                    <a:pt x="4904" y="137"/>
                  </a:lnTo>
                  <a:lnTo>
                    <a:pt x="4904" y="129"/>
                  </a:lnTo>
                  <a:lnTo>
                    <a:pt x="4905" y="129"/>
                  </a:lnTo>
                  <a:lnTo>
                    <a:pt x="4906" y="119"/>
                  </a:lnTo>
                  <a:lnTo>
                    <a:pt x="4910" y="111"/>
                  </a:lnTo>
                  <a:lnTo>
                    <a:pt x="4913" y="102"/>
                  </a:lnTo>
                  <a:lnTo>
                    <a:pt x="4916" y="95"/>
                  </a:lnTo>
                  <a:lnTo>
                    <a:pt x="4921" y="88"/>
                  </a:lnTo>
                  <a:lnTo>
                    <a:pt x="4926" y="80"/>
                  </a:lnTo>
                  <a:lnTo>
                    <a:pt x="4932" y="74"/>
                  </a:lnTo>
                  <a:lnTo>
                    <a:pt x="4938" y="68"/>
                  </a:lnTo>
                  <a:lnTo>
                    <a:pt x="4945" y="63"/>
                  </a:lnTo>
                  <a:lnTo>
                    <a:pt x="4952" y="57"/>
                  </a:lnTo>
                  <a:lnTo>
                    <a:pt x="4960" y="53"/>
                  </a:lnTo>
                  <a:lnTo>
                    <a:pt x="4967" y="50"/>
                  </a:lnTo>
                  <a:lnTo>
                    <a:pt x="4976" y="47"/>
                  </a:lnTo>
                  <a:lnTo>
                    <a:pt x="4985" y="45"/>
                  </a:lnTo>
                  <a:lnTo>
                    <a:pt x="4993" y="44"/>
                  </a:lnTo>
                  <a:lnTo>
                    <a:pt x="5003" y="44"/>
                  </a:lnTo>
                  <a:lnTo>
                    <a:pt x="5011" y="44"/>
                  </a:lnTo>
                  <a:lnTo>
                    <a:pt x="5019" y="45"/>
                  </a:lnTo>
                  <a:lnTo>
                    <a:pt x="5020" y="44"/>
                  </a:lnTo>
                  <a:lnTo>
                    <a:pt x="5499" y="44"/>
                  </a:lnTo>
                  <a:lnTo>
                    <a:pt x="5514" y="44"/>
                  </a:lnTo>
                  <a:lnTo>
                    <a:pt x="5515" y="45"/>
                  </a:lnTo>
                  <a:close/>
                  <a:moveTo>
                    <a:pt x="9556" y="1375"/>
                  </a:moveTo>
                  <a:lnTo>
                    <a:pt x="9574" y="1375"/>
                  </a:lnTo>
                  <a:lnTo>
                    <a:pt x="9592" y="1374"/>
                  </a:lnTo>
                  <a:lnTo>
                    <a:pt x="9610" y="1372"/>
                  </a:lnTo>
                  <a:lnTo>
                    <a:pt x="9627" y="1369"/>
                  </a:lnTo>
                  <a:lnTo>
                    <a:pt x="9642" y="1366"/>
                  </a:lnTo>
                  <a:lnTo>
                    <a:pt x="9658" y="1362"/>
                  </a:lnTo>
                  <a:lnTo>
                    <a:pt x="9674" y="1357"/>
                  </a:lnTo>
                  <a:lnTo>
                    <a:pt x="9689" y="1351"/>
                  </a:lnTo>
                  <a:lnTo>
                    <a:pt x="9703" y="1344"/>
                  </a:lnTo>
                  <a:lnTo>
                    <a:pt x="9717" y="1337"/>
                  </a:lnTo>
                  <a:lnTo>
                    <a:pt x="9730" y="1328"/>
                  </a:lnTo>
                  <a:lnTo>
                    <a:pt x="9744" y="1320"/>
                  </a:lnTo>
                  <a:lnTo>
                    <a:pt x="9757" y="1310"/>
                  </a:lnTo>
                  <a:lnTo>
                    <a:pt x="9769" y="1300"/>
                  </a:lnTo>
                  <a:lnTo>
                    <a:pt x="9781" y="1288"/>
                  </a:lnTo>
                  <a:lnTo>
                    <a:pt x="9792" y="1277"/>
                  </a:lnTo>
                  <a:lnTo>
                    <a:pt x="9803" y="1263"/>
                  </a:lnTo>
                  <a:lnTo>
                    <a:pt x="9813" y="1251"/>
                  </a:lnTo>
                  <a:lnTo>
                    <a:pt x="9823" y="1237"/>
                  </a:lnTo>
                  <a:lnTo>
                    <a:pt x="9831" y="1222"/>
                  </a:lnTo>
                  <a:lnTo>
                    <a:pt x="9840" y="1208"/>
                  </a:lnTo>
                  <a:lnTo>
                    <a:pt x="9847" y="1192"/>
                  </a:lnTo>
                  <a:lnTo>
                    <a:pt x="9853" y="1176"/>
                  </a:lnTo>
                  <a:lnTo>
                    <a:pt x="9858" y="1161"/>
                  </a:lnTo>
                  <a:lnTo>
                    <a:pt x="9864" y="1144"/>
                  </a:lnTo>
                  <a:lnTo>
                    <a:pt x="9869" y="1126"/>
                  </a:lnTo>
                  <a:lnTo>
                    <a:pt x="9872" y="1108"/>
                  </a:lnTo>
                  <a:lnTo>
                    <a:pt x="9875" y="1090"/>
                  </a:lnTo>
                  <a:lnTo>
                    <a:pt x="9878" y="1072"/>
                  </a:lnTo>
                  <a:lnTo>
                    <a:pt x="9879" y="1052"/>
                  </a:lnTo>
                  <a:lnTo>
                    <a:pt x="9880" y="1033"/>
                  </a:lnTo>
                  <a:lnTo>
                    <a:pt x="9881" y="1012"/>
                  </a:lnTo>
                  <a:lnTo>
                    <a:pt x="9880" y="992"/>
                  </a:lnTo>
                  <a:lnTo>
                    <a:pt x="9879" y="971"/>
                  </a:lnTo>
                  <a:lnTo>
                    <a:pt x="9878" y="952"/>
                  </a:lnTo>
                  <a:lnTo>
                    <a:pt x="9875" y="933"/>
                  </a:lnTo>
                  <a:lnTo>
                    <a:pt x="9872" y="914"/>
                  </a:lnTo>
                  <a:lnTo>
                    <a:pt x="9869" y="897"/>
                  </a:lnTo>
                  <a:lnTo>
                    <a:pt x="9864" y="879"/>
                  </a:lnTo>
                  <a:lnTo>
                    <a:pt x="9858" y="862"/>
                  </a:lnTo>
                  <a:lnTo>
                    <a:pt x="9853" y="846"/>
                  </a:lnTo>
                  <a:lnTo>
                    <a:pt x="9847" y="830"/>
                  </a:lnTo>
                  <a:lnTo>
                    <a:pt x="9840" y="815"/>
                  </a:lnTo>
                  <a:lnTo>
                    <a:pt x="9831" y="800"/>
                  </a:lnTo>
                  <a:lnTo>
                    <a:pt x="9823" y="786"/>
                  </a:lnTo>
                  <a:lnTo>
                    <a:pt x="9813" y="772"/>
                  </a:lnTo>
                  <a:lnTo>
                    <a:pt x="9803" y="758"/>
                  </a:lnTo>
                  <a:lnTo>
                    <a:pt x="9792" y="746"/>
                  </a:lnTo>
                  <a:lnTo>
                    <a:pt x="9781" y="733"/>
                  </a:lnTo>
                  <a:lnTo>
                    <a:pt x="9769" y="722"/>
                  </a:lnTo>
                  <a:lnTo>
                    <a:pt x="9757" y="711"/>
                  </a:lnTo>
                  <a:lnTo>
                    <a:pt x="9744" y="701"/>
                  </a:lnTo>
                  <a:lnTo>
                    <a:pt x="9730" y="692"/>
                  </a:lnTo>
                  <a:lnTo>
                    <a:pt x="9717" y="684"/>
                  </a:lnTo>
                  <a:lnTo>
                    <a:pt x="9703" y="677"/>
                  </a:lnTo>
                  <a:lnTo>
                    <a:pt x="9689" y="669"/>
                  </a:lnTo>
                  <a:lnTo>
                    <a:pt x="9674" y="664"/>
                  </a:lnTo>
                  <a:lnTo>
                    <a:pt x="9658" y="659"/>
                  </a:lnTo>
                  <a:lnTo>
                    <a:pt x="9642" y="655"/>
                  </a:lnTo>
                  <a:lnTo>
                    <a:pt x="9627" y="650"/>
                  </a:lnTo>
                  <a:lnTo>
                    <a:pt x="9610" y="648"/>
                  </a:lnTo>
                  <a:lnTo>
                    <a:pt x="9592" y="646"/>
                  </a:lnTo>
                  <a:lnTo>
                    <a:pt x="9574" y="645"/>
                  </a:lnTo>
                  <a:lnTo>
                    <a:pt x="9556" y="644"/>
                  </a:lnTo>
                  <a:lnTo>
                    <a:pt x="9539" y="645"/>
                  </a:lnTo>
                  <a:lnTo>
                    <a:pt x="9521" y="646"/>
                  </a:lnTo>
                  <a:lnTo>
                    <a:pt x="9504" y="648"/>
                  </a:lnTo>
                  <a:lnTo>
                    <a:pt x="9487" y="650"/>
                  </a:lnTo>
                  <a:lnTo>
                    <a:pt x="9471" y="655"/>
                  </a:lnTo>
                  <a:lnTo>
                    <a:pt x="9455" y="659"/>
                  </a:lnTo>
                  <a:lnTo>
                    <a:pt x="9439" y="664"/>
                  </a:lnTo>
                  <a:lnTo>
                    <a:pt x="9424" y="669"/>
                  </a:lnTo>
                  <a:lnTo>
                    <a:pt x="9410" y="677"/>
                  </a:lnTo>
                  <a:lnTo>
                    <a:pt x="9396" y="684"/>
                  </a:lnTo>
                  <a:lnTo>
                    <a:pt x="9382" y="692"/>
                  </a:lnTo>
                  <a:lnTo>
                    <a:pt x="9369" y="702"/>
                  </a:lnTo>
                  <a:lnTo>
                    <a:pt x="9356" y="711"/>
                  </a:lnTo>
                  <a:lnTo>
                    <a:pt x="9344" y="723"/>
                  </a:lnTo>
                  <a:lnTo>
                    <a:pt x="9332" y="734"/>
                  </a:lnTo>
                  <a:lnTo>
                    <a:pt x="9321" y="746"/>
                  </a:lnTo>
                  <a:lnTo>
                    <a:pt x="9309" y="759"/>
                  </a:lnTo>
                  <a:lnTo>
                    <a:pt x="9300" y="772"/>
                  </a:lnTo>
                  <a:lnTo>
                    <a:pt x="9290" y="787"/>
                  </a:lnTo>
                  <a:lnTo>
                    <a:pt x="9281" y="800"/>
                  </a:lnTo>
                  <a:lnTo>
                    <a:pt x="9273" y="816"/>
                  </a:lnTo>
                  <a:lnTo>
                    <a:pt x="9266" y="831"/>
                  </a:lnTo>
                  <a:lnTo>
                    <a:pt x="9259" y="846"/>
                  </a:lnTo>
                  <a:lnTo>
                    <a:pt x="9254" y="863"/>
                  </a:lnTo>
                  <a:lnTo>
                    <a:pt x="9248" y="880"/>
                  </a:lnTo>
                  <a:lnTo>
                    <a:pt x="9243" y="898"/>
                  </a:lnTo>
                  <a:lnTo>
                    <a:pt x="9240" y="915"/>
                  </a:lnTo>
                  <a:lnTo>
                    <a:pt x="9237" y="933"/>
                  </a:lnTo>
                  <a:lnTo>
                    <a:pt x="9234" y="952"/>
                  </a:lnTo>
                  <a:lnTo>
                    <a:pt x="9233" y="972"/>
                  </a:lnTo>
                  <a:lnTo>
                    <a:pt x="9232" y="992"/>
                  </a:lnTo>
                  <a:lnTo>
                    <a:pt x="9230" y="1012"/>
                  </a:lnTo>
                  <a:lnTo>
                    <a:pt x="9232" y="1033"/>
                  </a:lnTo>
                  <a:lnTo>
                    <a:pt x="9233" y="1052"/>
                  </a:lnTo>
                  <a:lnTo>
                    <a:pt x="9234" y="1072"/>
                  </a:lnTo>
                  <a:lnTo>
                    <a:pt x="9237" y="1090"/>
                  </a:lnTo>
                  <a:lnTo>
                    <a:pt x="9240" y="1108"/>
                  </a:lnTo>
                  <a:lnTo>
                    <a:pt x="9243" y="1126"/>
                  </a:lnTo>
                  <a:lnTo>
                    <a:pt x="9248" y="1144"/>
                  </a:lnTo>
                  <a:lnTo>
                    <a:pt x="9254" y="1161"/>
                  </a:lnTo>
                  <a:lnTo>
                    <a:pt x="9259" y="1176"/>
                  </a:lnTo>
                  <a:lnTo>
                    <a:pt x="9266" y="1192"/>
                  </a:lnTo>
                  <a:lnTo>
                    <a:pt x="9273" y="1208"/>
                  </a:lnTo>
                  <a:lnTo>
                    <a:pt x="9281" y="1222"/>
                  </a:lnTo>
                  <a:lnTo>
                    <a:pt x="9290" y="1237"/>
                  </a:lnTo>
                  <a:lnTo>
                    <a:pt x="9300" y="1251"/>
                  </a:lnTo>
                  <a:lnTo>
                    <a:pt x="9309" y="1263"/>
                  </a:lnTo>
                  <a:lnTo>
                    <a:pt x="9321" y="1277"/>
                  </a:lnTo>
                  <a:lnTo>
                    <a:pt x="9332" y="1288"/>
                  </a:lnTo>
                  <a:lnTo>
                    <a:pt x="9344" y="1300"/>
                  </a:lnTo>
                  <a:lnTo>
                    <a:pt x="9356" y="1310"/>
                  </a:lnTo>
                  <a:lnTo>
                    <a:pt x="9369" y="1320"/>
                  </a:lnTo>
                  <a:lnTo>
                    <a:pt x="9382" y="1328"/>
                  </a:lnTo>
                  <a:lnTo>
                    <a:pt x="9396" y="1337"/>
                  </a:lnTo>
                  <a:lnTo>
                    <a:pt x="9410" y="1344"/>
                  </a:lnTo>
                  <a:lnTo>
                    <a:pt x="9424" y="1351"/>
                  </a:lnTo>
                  <a:lnTo>
                    <a:pt x="9439" y="1357"/>
                  </a:lnTo>
                  <a:lnTo>
                    <a:pt x="9455" y="1362"/>
                  </a:lnTo>
                  <a:lnTo>
                    <a:pt x="9471" y="1366"/>
                  </a:lnTo>
                  <a:lnTo>
                    <a:pt x="9487" y="1369"/>
                  </a:lnTo>
                  <a:lnTo>
                    <a:pt x="9504" y="1372"/>
                  </a:lnTo>
                  <a:lnTo>
                    <a:pt x="9521" y="1374"/>
                  </a:lnTo>
                  <a:lnTo>
                    <a:pt x="9539" y="1375"/>
                  </a:lnTo>
                  <a:lnTo>
                    <a:pt x="9556" y="1375"/>
                  </a:lnTo>
                  <a:close/>
                  <a:moveTo>
                    <a:pt x="10589" y="1012"/>
                  </a:moveTo>
                  <a:lnTo>
                    <a:pt x="10589" y="1038"/>
                  </a:lnTo>
                  <a:lnTo>
                    <a:pt x="10588" y="1063"/>
                  </a:lnTo>
                  <a:lnTo>
                    <a:pt x="10587" y="1089"/>
                  </a:lnTo>
                  <a:lnTo>
                    <a:pt x="10585" y="1115"/>
                  </a:lnTo>
                  <a:lnTo>
                    <a:pt x="10582" y="1140"/>
                  </a:lnTo>
                  <a:lnTo>
                    <a:pt x="10579" y="1165"/>
                  </a:lnTo>
                  <a:lnTo>
                    <a:pt x="10575" y="1189"/>
                  </a:lnTo>
                  <a:lnTo>
                    <a:pt x="10570" y="1214"/>
                  </a:lnTo>
                  <a:lnTo>
                    <a:pt x="10566" y="1238"/>
                  </a:lnTo>
                  <a:lnTo>
                    <a:pt x="10561" y="1262"/>
                  </a:lnTo>
                  <a:lnTo>
                    <a:pt x="10554" y="1286"/>
                  </a:lnTo>
                  <a:lnTo>
                    <a:pt x="10548" y="1310"/>
                  </a:lnTo>
                  <a:lnTo>
                    <a:pt x="10541" y="1334"/>
                  </a:lnTo>
                  <a:lnTo>
                    <a:pt x="10532" y="1357"/>
                  </a:lnTo>
                  <a:lnTo>
                    <a:pt x="10524" y="1380"/>
                  </a:lnTo>
                  <a:lnTo>
                    <a:pt x="10516" y="1403"/>
                  </a:lnTo>
                  <a:lnTo>
                    <a:pt x="10506" y="1426"/>
                  </a:lnTo>
                  <a:lnTo>
                    <a:pt x="10496" y="1448"/>
                  </a:lnTo>
                  <a:lnTo>
                    <a:pt x="10485" y="1470"/>
                  </a:lnTo>
                  <a:lnTo>
                    <a:pt x="10474" y="1492"/>
                  </a:lnTo>
                  <a:lnTo>
                    <a:pt x="10462" y="1514"/>
                  </a:lnTo>
                  <a:lnTo>
                    <a:pt x="10450" y="1535"/>
                  </a:lnTo>
                  <a:lnTo>
                    <a:pt x="10437" y="1556"/>
                  </a:lnTo>
                  <a:lnTo>
                    <a:pt x="10423" y="1577"/>
                  </a:lnTo>
                  <a:lnTo>
                    <a:pt x="10409" y="1598"/>
                  </a:lnTo>
                  <a:lnTo>
                    <a:pt x="10394" y="1617"/>
                  </a:lnTo>
                  <a:lnTo>
                    <a:pt x="10379" y="1637"/>
                  </a:lnTo>
                  <a:lnTo>
                    <a:pt x="10363" y="1657"/>
                  </a:lnTo>
                  <a:lnTo>
                    <a:pt x="10347" y="1676"/>
                  </a:lnTo>
                  <a:lnTo>
                    <a:pt x="10330" y="1696"/>
                  </a:lnTo>
                  <a:lnTo>
                    <a:pt x="10312" y="1715"/>
                  </a:lnTo>
                  <a:lnTo>
                    <a:pt x="10293" y="1733"/>
                  </a:lnTo>
                  <a:lnTo>
                    <a:pt x="10275" y="1751"/>
                  </a:lnTo>
                  <a:lnTo>
                    <a:pt x="10256" y="1768"/>
                  </a:lnTo>
                  <a:lnTo>
                    <a:pt x="10236" y="1785"/>
                  </a:lnTo>
                  <a:lnTo>
                    <a:pt x="10216" y="1801"/>
                  </a:lnTo>
                  <a:lnTo>
                    <a:pt x="10196" y="1817"/>
                  </a:lnTo>
                  <a:lnTo>
                    <a:pt x="10175" y="1831"/>
                  </a:lnTo>
                  <a:lnTo>
                    <a:pt x="10155" y="1846"/>
                  </a:lnTo>
                  <a:lnTo>
                    <a:pt x="10133" y="1861"/>
                  </a:lnTo>
                  <a:lnTo>
                    <a:pt x="10112" y="1873"/>
                  </a:lnTo>
                  <a:lnTo>
                    <a:pt x="10090" y="1887"/>
                  </a:lnTo>
                  <a:lnTo>
                    <a:pt x="10068" y="1898"/>
                  </a:lnTo>
                  <a:lnTo>
                    <a:pt x="10046" y="1910"/>
                  </a:lnTo>
                  <a:lnTo>
                    <a:pt x="10023" y="1921"/>
                  </a:lnTo>
                  <a:lnTo>
                    <a:pt x="10001" y="1932"/>
                  </a:lnTo>
                  <a:lnTo>
                    <a:pt x="9978" y="1941"/>
                  </a:lnTo>
                  <a:lnTo>
                    <a:pt x="9954" y="1951"/>
                  </a:lnTo>
                  <a:lnTo>
                    <a:pt x="9931" y="1960"/>
                  </a:lnTo>
                  <a:lnTo>
                    <a:pt x="9907" y="1968"/>
                  </a:lnTo>
                  <a:lnTo>
                    <a:pt x="9882" y="1976"/>
                  </a:lnTo>
                  <a:lnTo>
                    <a:pt x="9858" y="1983"/>
                  </a:lnTo>
                  <a:lnTo>
                    <a:pt x="9834" y="1989"/>
                  </a:lnTo>
                  <a:lnTo>
                    <a:pt x="9810" y="1996"/>
                  </a:lnTo>
                  <a:lnTo>
                    <a:pt x="9785" y="2001"/>
                  </a:lnTo>
                  <a:lnTo>
                    <a:pt x="9761" y="2006"/>
                  </a:lnTo>
                  <a:lnTo>
                    <a:pt x="9736" y="2010"/>
                  </a:lnTo>
                  <a:lnTo>
                    <a:pt x="9711" y="2014"/>
                  </a:lnTo>
                  <a:lnTo>
                    <a:pt x="9684" y="2017"/>
                  </a:lnTo>
                  <a:lnTo>
                    <a:pt x="9659" y="2020"/>
                  </a:lnTo>
                  <a:lnTo>
                    <a:pt x="9634" y="2022"/>
                  </a:lnTo>
                  <a:lnTo>
                    <a:pt x="9608" y="2023"/>
                  </a:lnTo>
                  <a:lnTo>
                    <a:pt x="9583" y="2024"/>
                  </a:lnTo>
                  <a:lnTo>
                    <a:pt x="9556" y="2024"/>
                  </a:lnTo>
                  <a:lnTo>
                    <a:pt x="9530" y="2024"/>
                  </a:lnTo>
                  <a:lnTo>
                    <a:pt x="9504" y="2023"/>
                  </a:lnTo>
                  <a:lnTo>
                    <a:pt x="9479" y="2022"/>
                  </a:lnTo>
                  <a:lnTo>
                    <a:pt x="9453" y="2020"/>
                  </a:lnTo>
                  <a:lnTo>
                    <a:pt x="9428" y="2017"/>
                  </a:lnTo>
                  <a:lnTo>
                    <a:pt x="9401" y="2014"/>
                  </a:lnTo>
                  <a:lnTo>
                    <a:pt x="9376" y="2010"/>
                  </a:lnTo>
                  <a:lnTo>
                    <a:pt x="9351" y="2006"/>
                  </a:lnTo>
                  <a:lnTo>
                    <a:pt x="9326" y="2001"/>
                  </a:lnTo>
                  <a:lnTo>
                    <a:pt x="9302" y="1996"/>
                  </a:lnTo>
                  <a:lnTo>
                    <a:pt x="9277" y="1989"/>
                  </a:lnTo>
                  <a:lnTo>
                    <a:pt x="9252" y="1983"/>
                  </a:lnTo>
                  <a:lnTo>
                    <a:pt x="9228" y="1976"/>
                  </a:lnTo>
                  <a:lnTo>
                    <a:pt x="9204" y="1968"/>
                  </a:lnTo>
                  <a:lnTo>
                    <a:pt x="9180" y="1960"/>
                  </a:lnTo>
                  <a:lnTo>
                    <a:pt x="9157" y="1951"/>
                  </a:lnTo>
                  <a:lnTo>
                    <a:pt x="9134" y="1941"/>
                  </a:lnTo>
                  <a:lnTo>
                    <a:pt x="9111" y="1932"/>
                  </a:lnTo>
                  <a:lnTo>
                    <a:pt x="9088" y="1921"/>
                  </a:lnTo>
                  <a:lnTo>
                    <a:pt x="9065" y="1910"/>
                  </a:lnTo>
                  <a:lnTo>
                    <a:pt x="9043" y="1898"/>
                  </a:lnTo>
                  <a:lnTo>
                    <a:pt x="9021" y="1886"/>
                  </a:lnTo>
                  <a:lnTo>
                    <a:pt x="8999" y="1873"/>
                  </a:lnTo>
                  <a:lnTo>
                    <a:pt x="8978" y="1860"/>
                  </a:lnTo>
                  <a:lnTo>
                    <a:pt x="8957" y="1845"/>
                  </a:lnTo>
                  <a:lnTo>
                    <a:pt x="8936" y="1830"/>
                  </a:lnTo>
                  <a:lnTo>
                    <a:pt x="8915" y="1815"/>
                  </a:lnTo>
                  <a:lnTo>
                    <a:pt x="8895" y="1800"/>
                  </a:lnTo>
                  <a:lnTo>
                    <a:pt x="8875" y="1783"/>
                  </a:lnTo>
                  <a:lnTo>
                    <a:pt x="8855" y="1766"/>
                  </a:lnTo>
                  <a:lnTo>
                    <a:pt x="8835" y="1748"/>
                  </a:lnTo>
                  <a:lnTo>
                    <a:pt x="8816" y="1731"/>
                  </a:lnTo>
                  <a:lnTo>
                    <a:pt x="8799" y="1712"/>
                  </a:lnTo>
                  <a:lnTo>
                    <a:pt x="8781" y="1693"/>
                  </a:lnTo>
                  <a:lnTo>
                    <a:pt x="8764" y="1674"/>
                  </a:lnTo>
                  <a:lnTo>
                    <a:pt x="8747" y="1655"/>
                  </a:lnTo>
                  <a:lnTo>
                    <a:pt x="8732" y="1635"/>
                  </a:lnTo>
                  <a:lnTo>
                    <a:pt x="8716" y="1615"/>
                  </a:lnTo>
                  <a:lnTo>
                    <a:pt x="8701" y="1595"/>
                  </a:lnTo>
                  <a:lnTo>
                    <a:pt x="8687" y="1575"/>
                  </a:lnTo>
                  <a:lnTo>
                    <a:pt x="8674" y="1555"/>
                  </a:lnTo>
                  <a:lnTo>
                    <a:pt x="8661" y="1534"/>
                  </a:lnTo>
                  <a:lnTo>
                    <a:pt x="8649" y="1512"/>
                  </a:lnTo>
                  <a:lnTo>
                    <a:pt x="8637" y="1491"/>
                  </a:lnTo>
                  <a:lnTo>
                    <a:pt x="8627" y="1469"/>
                  </a:lnTo>
                  <a:lnTo>
                    <a:pt x="8616" y="1447"/>
                  </a:lnTo>
                  <a:lnTo>
                    <a:pt x="8606" y="1425"/>
                  </a:lnTo>
                  <a:lnTo>
                    <a:pt x="8596" y="1402"/>
                  </a:lnTo>
                  <a:lnTo>
                    <a:pt x="8588" y="1379"/>
                  </a:lnTo>
                  <a:lnTo>
                    <a:pt x="8580" y="1356"/>
                  </a:lnTo>
                  <a:lnTo>
                    <a:pt x="8572" y="1332"/>
                  </a:lnTo>
                  <a:lnTo>
                    <a:pt x="8566" y="1309"/>
                  </a:lnTo>
                  <a:lnTo>
                    <a:pt x="8559" y="1285"/>
                  </a:lnTo>
                  <a:lnTo>
                    <a:pt x="8553" y="1261"/>
                  </a:lnTo>
                  <a:lnTo>
                    <a:pt x="8548" y="1237"/>
                  </a:lnTo>
                  <a:lnTo>
                    <a:pt x="8543" y="1213"/>
                  </a:lnTo>
                  <a:lnTo>
                    <a:pt x="8539" y="1189"/>
                  </a:lnTo>
                  <a:lnTo>
                    <a:pt x="8535" y="1164"/>
                  </a:lnTo>
                  <a:lnTo>
                    <a:pt x="8532" y="1139"/>
                  </a:lnTo>
                  <a:lnTo>
                    <a:pt x="8530" y="1113"/>
                  </a:lnTo>
                  <a:lnTo>
                    <a:pt x="8528" y="1088"/>
                  </a:lnTo>
                  <a:lnTo>
                    <a:pt x="8527" y="1063"/>
                  </a:lnTo>
                  <a:lnTo>
                    <a:pt x="8526" y="1038"/>
                  </a:lnTo>
                  <a:lnTo>
                    <a:pt x="8526" y="1012"/>
                  </a:lnTo>
                  <a:lnTo>
                    <a:pt x="8526" y="986"/>
                  </a:lnTo>
                  <a:lnTo>
                    <a:pt x="8527" y="961"/>
                  </a:lnTo>
                  <a:lnTo>
                    <a:pt x="8528" y="935"/>
                  </a:lnTo>
                  <a:lnTo>
                    <a:pt x="8530" y="910"/>
                  </a:lnTo>
                  <a:lnTo>
                    <a:pt x="8532" y="885"/>
                  </a:lnTo>
                  <a:lnTo>
                    <a:pt x="8535" y="860"/>
                  </a:lnTo>
                  <a:lnTo>
                    <a:pt x="8539" y="835"/>
                  </a:lnTo>
                  <a:lnTo>
                    <a:pt x="8543" y="811"/>
                  </a:lnTo>
                  <a:lnTo>
                    <a:pt x="8548" y="786"/>
                  </a:lnTo>
                  <a:lnTo>
                    <a:pt x="8553" y="761"/>
                  </a:lnTo>
                  <a:lnTo>
                    <a:pt x="8559" y="737"/>
                  </a:lnTo>
                  <a:lnTo>
                    <a:pt x="8565" y="714"/>
                  </a:lnTo>
                  <a:lnTo>
                    <a:pt x="8572" y="690"/>
                  </a:lnTo>
                  <a:lnTo>
                    <a:pt x="8580" y="667"/>
                  </a:lnTo>
                  <a:lnTo>
                    <a:pt x="8588" y="644"/>
                  </a:lnTo>
                  <a:lnTo>
                    <a:pt x="8596" y="621"/>
                  </a:lnTo>
                  <a:lnTo>
                    <a:pt x="8606" y="598"/>
                  </a:lnTo>
                  <a:lnTo>
                    <a:pt x="8616" y="576"/>
                  </a:lnTo>
                  <a:lnTo>
                    <a:pt x="8627" y="554"/>
                  </a:lnTo>
                  <a:lnTo>
                    <a:pt x="8637" y="532"/>
                  </a:lnTo>
                  <a:lnTo>
                    <a:pt x="8649" y="510"/>
                  </a:lnTo>
                  <a:lnTo>
                    <a:pt x="8661" y="489"/>
                  </a:lnTo>
                  <a:lnTo>
                    <a:pt x="8674" y="467"/>
                  </a:lnTo>
                  <a:lnTo>
                    <a:pt x="8687" y="447"/>
                  </a:lnTo>
                  <a:lnTo>
                    <a:pt x="8701" y="426"/>
                  </a:lnTo>
                  <a:lnTo>
                    <a:pt x="8716" y="406"/>
                  </a:lnTo>
                  <a:lnTo>
                    <a:pt x="8732" y="386"/>
                  </a:lnTo>
                  <a:lnTo>
                    <a:pt x="8747" y="366"/>
                  </a:lnTo>
                  <a:lnTo>
                    <a:pt x="8764" y="347"/>
                  </a:lnTo>
                  <a:lnTo>
                    <a:pt x="8781" y="328"/>
                  </a:lnTo>
                  <a:lnTo>
                    <a:pt x="8799" y="309"/>
                  </a:lnTo>
                  <a:lnTo>
                    <a:pt x="8816" y="291"/>
                  </a:lnTo>
                  <a:lnTo>
                    <a:pt x="8835" y="273"/>
                  </a:lnTo>
                  <a:lnTo>
                    <a:pt x="8855" y="255"/>
                  </a:lnTo>
                  <a:lnTo>
                    <a:pt x="8875" y="239"/>
                  </a:lnTo>
                  <a:lnTo>
                    <a:pt x="8895" y="222"/>
                  </a:lnTo>
                  <a:lnTo>
                    <a:pt x="8915" y="206"/>
                  </a:lnTo>
                  <a:lnTo>
                    <a:pt x="8936" y="191"/>
                  </a:lnTo>
                  <a:lnTo>
                    <a:pt x="8957" y="177"/>
                  </a:lnTo>
                  <a:lnTo>
                    <a:pt x="8978" y="162"/>
                  </a:lnTo>
                  <a:lnTo>
                    <a:pt x="9000" y="150"/>
                  </a:lnTo>
                  <a:lnTo>
                    <a:pt x="9021" y="136"/>
                  </a:lnTo>
                  <a:lnTo>
                    <a:pt x="9043" y="124"/>
                  </a:lnTo>
                  <a:lnTo>
                    <a:pt x="9066" y="113"/>
                  </a:lnTo>
                  <a:lnTo>
                    <a:pt x="9088" y="101"/>
                  </a:lnTo>
                  <a:lnTo>
                    <a:pt x="9111" y="91"/>
                  </a:lnTo>
                  <a:lnTo>
                    <a:pt x="9134" y="81"/>
                  </a:lnTo>
                  <a:lnTo>
                    <a:pt x="9157" y="72"/>
                  </a:lnTo>
                  <a:lnTo>
                    <a:pt x="9181" y="63"/>
                  </a:lnTo>
                  <a:lnTo>
                    <a:pt x="9204" y="55"/>
                  </a:lnTo>
                  <a:lnTo>
                    <a:pt x="9228" y="47"/>
                  </a:lnTo>
                  <a:lnTo>
                    <a:pt x="9252" y="41"/>
                  </a:lnTo>
                  <a:lnTo>
                    <a:pt x="9277" y="33"/>
                  </a:lnTo>
                  <a:lnTo>
                    <a:pt x="9302" y="28"/>
                  </a:lnTo>
                  <a:lnTo>
                    <a:pt x="9327" y="23"/>
                  </a:lnTo>
                  <a:lnTo>
                    <a:pt x="9351" y="18"/>
                  </a:lnTo>
                  <a:lnTo>
                    <a:pt x="9376" y="13"/>
                  </a:lnTo>
                  <a:lnTo>
                    <a:pt x="9401" y="10"/>
                  </a:lnTo>
                  <a:lnTo>
                    <a:pt x="9428" y="7"/>
                  </a:lnTo>
                  <a:lnTo>
                    <a:pt x="9453" y="4"/>
                  </a:lnTo>
                  <a:lnTo>
                    <a:pt x="9479" y="3"/>
                  </a:lnTo>
                  <a:lnTo>
                    <a:pt x="9504" y="1"/>
                  </a:lnTo>
                  <a:lnTo>
                    <a:pt x="9530" y="0"/>
                  </a:lnTo>
                  <a:lnTo>
                    <a:pt x="9556" y="0"/>
                  </a:lnTo>
                  <a:lnTo>
                    <a:pt x="9611" y="1"/>
                  </a:lnTo>
                  <a:lnTo>
                    <a:pt x="9664" y="5"/>
                  </a:lnTo>
                  <a:lnTo>
                    <a:pt x="9717" y="11"/>
                  </a:lnTo>
                  <a:lnTo>
                    <a:pt x="9768" y="20"/>
                  </a:lnTo>
                  <a:lnTo>
                    <a:pt x="9820" y="30"/>
                  </a:lnTo>
                  <a:lnTo>
                    <a:pt x="9869" y="43"/>
                  </a:lnTo>
                  <a:lnTo>
                    <a:pt x="9917" y="58"/>
                  </a:lnTo>
                  <a:lnTo>
                    <a:pt x="9964" y="75"/>
                  </a:lnTo>
                  <a:lnTo>
                    <a:pt x="10010" y="94"/>
                  </a:lnTo>
                  <a:lnTo>
                    <a:pt x="10054" y="116"/>
                  </a:lnTo>
                  <a:lnTo>
                    <a:pt x="10097" y="139"/>
                  </a:lnTo>
                  <a:lnTo>
                    <a:pt x="10139" y="164"/>
                  </a:lnTo>
                  <a:lnTo>
                    <a:pt x="10180" y="193"/>
                  </a:lnTo>
                  <a:lnTo>
                    <a:pt x="10219" y="221"/>
                  </a:lnTo>
                  <a:lnTo>
                    <a:pt x="10256" y="252"/>
                  </a:lnTo>
                  <a:lnTo>
                    <a:pt x="10291" y="285"/>
                  </a:lnTo>
                  <a:lnTo>
                    <a:pt x="10326" y="319"/>
                  </a:lnTo>
                  <a:lnTo>
                    <a:pt x="10357" y="356"/>
                  </a:lnTo>
                  <a:lnTo>
                    <a:pt x="10388" y="394"/>
                  </a:lnTo>
                  <a:lnTo>
                    <a:pt x="10416" y="432"/>
                  </a:lnTo>
                  <a:lnTo>
                    <a:pt x="10442" y="473"/>
                  </a:lnTo>
                  <a:lnTo>
                    <a:pt x="10467" y="516"/>
                  </a:lnTo>
                  <a:lnTo>
                    <a:pt x="10489" y="560"/>
                  </a:lnTo>
                  <a:lnTo>
                    <a:pt x="10509" y="605"/>
                  </a:lnTo>
                  <a:lnTo>
                    <a:pt x="10528" y="651"/>
                  </a:lnTo>
                  <a:lnTo>
                    <a:pt x="10544" y="700"/>
                  </a:lnTo>
                  <a:lnTo>
                    <a:pt x="10558" y="749"/>
                  </a:lnTo>
                  <a:lnTo>
                    <a:pt x="10569" y="799"/>
                  </a:lnTo>
                  <a:lnTo>
                    <a:pt x="10577" y="850"/>
                  </a:lnTo>
                  <a:lnTo>
                    <a:pt x="10584" y="904"/>
                  </a:lnTo>
                  <a:lnTo>
                    <a:pt x="10588" y="957"/>
                  </a:lnTo>
                  <a:lnTo>
                    <a:pt x="10589" y="1012"/>
                  </a:lnTo>
                  <a:close/>
                  <a:moveTo>
                    <a:pt x="2593" y="540"/>
                  </a:moveTo>
                  <a:lnTo>
                    <a:pt x="2593" y="917"/>
                  </a:lnTo>
                  <a:lnTo>
                    <a:pt x="2701" y="917"/>
                  </a:lnTo>
                  <a:lnTo>
                    <a:pt x="2723" y="917"/>
                  </a:lnTo>
                  <a:lnTo>
                    <a:pt x="2745" y="914"/>
                  </a:lnTo>
                  <a:lnTo>
                    <a:pt x="2765" y="911"/>
                  </a:lnTo>
                  <a:lnTo>
                    <a:pt x="2785" y="906"/>
                  </a:lnTo>
                  <a:lnTo>
                    <a:pt x="2803" y="900"/>
                  </a:lnTo>
                  <a:lnTo>
                    <a:pt x="2819" y="892"/>
                  </a:lnTo>
                  <a:lnTo>
                    <a:pt x="2835" y="883"/>
                  </a:lnTo>
                  <a:lnTo>
                    <a:pt x="2850" y="873"/>
                  </a:lnTo>
                  <a:lnTo>
                    <a:pt x="2856" y="866"/>
                  </a:lnTo>
                  <a:lnTo>
                    <a:pt x="2862" y="860"/>
                  </a:lnTo>
                  <a:lnTo>
                    <a:pt x="2868" y="854"/>
                  </a:lnTo>
                  <a:lnTo>
                    <a:pt x="2874" y="846"/>
                  </a:lnTo>
                  <a:lnTo>
                    <a:pt x="2879" y="839"/>
                  </a:lnTo>
                  <a:lnTo>
                    <a:pt x="2883" y="832"/>
                  </a:lnTo>
                  <a:lnTo>
                    <a:pt x="2888" y="823"/>
                  </a:lnTo>
                  <a:lnTo>
                    <a:pt x="2892" y="815"/>
                  </a:lnTo>
                  <a:lnTo>
                    <a:pt x="2895" y="805"/>
                  </a:lnTo>
                  <a:lnTo>
                    <a:pt x="2898" y="796"/>
                  </a:lnTo>
                  <a:lnTo>
                    <a:pt x="2901" y="787"/>
                  </a:lnTo>
                  <a:lnTo>
                    <a:pt x="2903" y="776"/>
                  </a:lnTo>
                  <a:lnTo>
                    <a:pt x="2905" y="754"/>
                  </a:lnTo>
                  <a:lnTo>
                    <a:pt x="2906" y="731"/>
                  </a:lnTo>
                  <a:lnTo>
                    <a:pt x="2905" y="708"/>
                  </a:lnTo>
                  <a:lnTo>
                    <a:pt x="2903" y="686"/>
                  </a:lnTo>
                  <a:lnTo>
                    <a:pt x="2901" y="676"/>
                  </a:lnTo>
                  <a:lnTo>
                    <a:pt x="2898" y="665"/>
                  </a:lnTo>
                  <a:lnTo>
                    <a:pt x="2896" y="656"/>
                  </a:lnTo>
                  <a:lnTo>
                    <a:pt x="2892" y="646"/>
                  </a:lnTo>
                  <a:lnTo>
                    <a:pt x="2889" y="638"/>
                  </a:lnTo>
                  <a:lnTo>
                    <a:pt x="2884" y="629"/>
                  </a:lnTo>
                  <a:lnTo>
                    <a:pt x="2879" y="621"/>
                  </a:lnTo>
                  <a:lnTo>
                    <a:pt x="2875" y="614"/>
                  </a:lnTo>
                  <a:lnTo>
                    <a:pt x="2869" y="606"/>
                  </a:lnTo>
                  <a:lnTo>
                    <a:pt x="2863" y="600"/>
                  </a:lnTo>
                  <a:lnTo>
                    <a:pt x="2857" y="593"/>
                  </a:lnTo>
                  <a:lnTo>
                    <a:pt x="2851" y="588"/>
                  </a:lnTo>
                  <a:lnTo>
                    <a:pt x="2836" y="576"/>
                  </a:lnTo>
                  <a:lnTo>
                    <a:pt x="2820" y="567"/>
                  </a:lnTo>
                  <a:lnTo>
                    <a:pt x="2804" y="558"/>
                  </a:lnTo>
                  <a:lnTo>
                    <a:pt x="2786" y="552"/>
                  </a:lnTo>
                  <a:lnTo>
                    <a:pt x="2766" y="547"/>
                  </a:lnTo>
                  <a:lnTo>
                    <a:pt x="2746" y="542"/>
                  </a:lnTo>
                  <a:lnTo>
                    <a:pt x="2724" y="540"/>
                  </a:lnTo>
                  <a:lnTo>
                    <a:pt x="2701" y="540"/>
                  </a:lnTo>
                  <a:lnTo>
                    <a:pt x="2593" y="540"/>
                  </a:lnTo>
                  <a:close/>
                  <a:moveTo>
                    <a:pt x="699" y="580"/>
                  </a:moveTo>
                  <a:lnTo>
                    <a:pt x="699" y="901"/>
                  </a:lnTo>
                  <a:lnTo>
                    <a:pt x="807" y="901"/>
                  </a:lnTo>
                  <a:lnTo>
                    <a:pt x="826" y="901"/>
                  </a:lnTo>
                  <a:lnTo>
                    <a:pt x="846" y="900"/>
                  </a:lnTo>
                  <a:lnTo>
                    <a:pt x="864" y="897"/>
                  </a:lnTo>
                  <a:lnTo>
                    <a:pt x="883" y="893"/>
                  </a:lnTo>
                  <a:lnTo>
                    <a:pt x="901" y="888"/>
                  </a:lnTo>
                  <a:lnTo>
                    <a:pt x="918" y="883"/>
                  </a:lnTo>
                  <a:lnTo>
                    <a:pt x="934" y="876"/>
                  </a:lnTo>
                  <a:lnTo>
                    <a:pt x="948" y="867"/>
                  </a:lnTo>
                  <a:lnTo>
                    <a:pt x="962" y="857"/>
                  </a:lnTo>
                  <a:lnTo>
                    <a:pt x="974" y="845"/>
                  </a:lnTo>
                  <a:lnTo>
                    <a:pt x="980" y="839"/>
                  </a:lnTo>
                  <a:lnTo>
                    <a:pt x="985" y="833"/>
                  </a:lnTo>
                  <a:lnTo>
                    <a:pt x="989" y="825"/>
                  </a:lnTo>
                  <a:lnTo>
                    <a:pt x="993" y="818"/>
                  </a:lnTo>
                  <a:lnTo>
                    <a:pt x="998" y="810"/>
                  </a:lnTo>
                  <a:lnTo>
                    <a:pt x="1001" y="801"/>
                  </a:lnTo>
                  <a:lnTo>
                    <a:pt x="1004" y="793"/>
                  </a:lnTo>
                  <a:lnTo>
                    <a:pt x="1006" y="783"/>
                  </a:lnTo>
                  <a:lnTo>
                    <a:pt x="1008" y="774"/>
                  </a:lnTo>
                  <a:lnTo>
                    <a:pt x="1009" y="764"/>
                  </a:lnTo>
                  <a:lnTo>
                    <a:pt x="1010" y="753"/>
                  </a:lnTo>
                  <a:lnTo>
                    <a:pt x="1011" y="742"/>
                  </a:lnTo>
                  <a:lnTo>
                    <a:pt x="1010" y="731"/>
                  </a:lnTo>
                  <a:lnTo>
                    <a:pt x="1009" y="721"/>
                  </a:lnTo>
                  <a:lnTo>
                    <a:pt x="1008" y="710"/>
                  </a:lnTo>
                  <a:lnTo>
                    <a:pt x="1006" y="701"/>
                  </a:lnTo>
                  <a:lnTo>
                    <a:pt x="1004" y="691"/>
                  </a:lnTo>
                  <a:lnTo>
                    <a:pt x="1001" y="683"/>
                  </a:lnTo>
                  <a:lnTo>
                    <a:pt x="998" y="674"/>
                  </a:lnTo>
                  <a:lnTo>
                    <a:pt x="993" y="666"/>
                  </a:lnTo>
                  <a:lnTo>
                    <a:pt x="989" y="659"/>
                  </a:lnTo>
                  <a:lnTo>
                    <a:pt x="985" y="651"/>
                  </a:lnTo>
                  <a:lnTo>
                    <a:pt x="980" y="644"/>
                  </a:lnTo>
                  <a:lnTo>
                    <a:pt x="973" y="638"/>
                  </a:lnTo>
                  <a:lnTo>
                    <a:pt x="962" y="626"/>
                  </a:lnTo>
                  <a:lnTo>
                    <a:pt x="948" y="616"/>
                  </a:lnTo>
                  <a:lnTo>
                    <a:pt x="934" y="607"/>
                  </a:lnTo>
                  <a:lnTo>
                    <a:pt x="917" y="599"/>
                  </a:lnTo>
                  <a:lnTo>
                    <a:pt x="900" y="593"/>
                  </a:lnTo>
                  <a:lnTo>
                    <a:pt x="882" y="589"/>
                  </a:lnTo>
                  <a:lnTo>
                    <a:pt x="864" y="584"/>
                  </a:lnTo>
                  <a:lnTo>
                    <a:pt x="846" y="581"/>
                  </a:lnTo>
                  <a:lnTo>
                    <a:pt x="826" y="580"/>
                  </a:lnTo>
                  <a:lnTo>
                    <a:pt x="807" y="580"/>
                  </a:lnTo>
                  <a:lnTo>
                    <a:pt x="699" y="580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A62151C-720A-D8CB-96A0-44C6D2C2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8" y="2786063"/>
              <a:ext cx="849313" cy="1285875"/>
            </a:xfrm>
            <a:custGeom>
              <a:avLst/>
              <a:gdLst>
                <a:gd name="T0" fmla="*/ 1726 w 7483"/>
                <a:gd name="T1" fmla="*/ 229 h 11340"/>
                <a:gd name="T2" fmla="*/ 1716 w 7483"/>
                <a:gd name="T3" fmla="*/ 180 h 11340"/>
                <a:gd name="T4" fmla="*/ 1722 w 7483"/>
                <a:gd name="T5" fmla="*/ 120 h 11340"/>
                <a:gd name="T6" fmla="*/ 1750 w 7483"/>
                <a:gd name="T7" fmla="*/ 66 h 11340"/>
                <a:gd name="T8" fmla="*/ 1795 w 7483"/>
                <a:gd name="T9" fmla="*/ 25 h 11340"/>
                <a:gd name="T10" fmla="*/ 1852 w 7483"/>
                <a:gd name="T11" fmla="*/ 3 h 11340"/>
                <a:gd name="T12" fmla="*/ 1882 w 7483"/>
                <a:gd name="T13" fmla="*/ 0 h 11340"/>
                <a:gd name="T14" fmla="*/ 4492 w 7483"/>
                <a:gd name="T15" fmla="*/ 0 h 11340"/>
                <a:gd name="T16" fmla="*/ 4509 w 7483"/>
                <a:gd name="T17" fmla="*/ 1 h 11340"/>
                <a:gd name="T18" fmla="*/ 4548 w 7483"/>
                <a:gd name="T19" fmla="*/ 9 h 11340"/>
                <a:gd name="T20" fmla="*/ 4584 w 7483"/>
                <a:gd name="T21" fmla="*/ 26 h 11340"/>
                <a:gd name="T22" fmla="*/ 4614 w 7483"/>
                <a:gd name="T23" fmla="*/ 52 h 11340"/>
                <a:gd name="T24" fmla="*/ 4721 w 7483"/>
                <a:gd name="T25" fmla="*/ 206 h 11340"/>
                <a:gd name="T26" fmla="*/ 5070 w 7483"/>
                <a:gd name="T27" fmla="*/ 728 h 11340"/>
                <a:gd name="T28" fmla="*/ 5419 w 7483"/>
                <a:gd name="T29" fmla="*/ 1251 h 11340"/>
                <a:gd name="T30" fmla="*/ 5769 w 7483"/>
                <a:gd name="T31" fmla="*/ 1773 h 11340"/>
                <a:gd name="T32" fmla="*/ 6090 w 7483"/>
                <a:gd name="T33" fmla="*/ 2256 h 11340"/>
                <a:gd name="T34" fmla="*/ 6334 w 7483"/>
                <a:gd name="T35" fmla="*/ 2618 h 11340"/>
                <a:gd name="T36" fmla="*/ 6576 w 7483"/>
                <a:gd name="T37" fmla="*/ 2981 h 11340"/>
                <a:gd name="T38" fmla="*/ 6818 w 7483"/>
                <a:gd name="T39" fmla="*/ 3343 h 11340"/>
                <a:gd name="T40" fmla="*/ 7040 w 7483"/>
                <a:gd name="T41" fmla="*/ 3676 h 11340"/>
                <a:gd name="T42" fmla="*/ 7200 w 7483"/>
                <a:gd name="T43" fmla="*/ 3917 h 11340"/>
                <a:gd name="T44" fmla="*/ 7343 w 7483"/>
                <a:gd name="T45" fmla="*/ 4130 h 11340"/>
                <a:gd name="T46" fmla="*/ 7421 w 7483"/>
                <a:gd name="T47" fmla="*/ 4246 h 11340"/>
                <a:gd name="T48" fmla="*/ 7461 w 7483"/>
                <a:gd name="T49" fmla="*/ 4313 h 11340"/>
                <a:gd name="T50" fmla="*/ 7482 w 7483"/>
                <a:gd name="T51" fmla="*/ 4374 h 11340"/>
                <a:gd name="T52" fmla="*/ 7477 w 7483"/>
                <a:gd name="T53" fmla="*/ 4432 h 11340"/>
                <a:gd name="T54" fmla="*/ 7434 w 7483"/>
                <a:gd name="T55" fmla="*/ 4513 h 11340"/>
                <a:gd name="T56" fmla="*/ 7374 w 7483"/>
                <a:gd name="T57" fmla="*/ 4604 h 11340"/>
                <a:gd name="T58" fmla="*/ 7303 w 7483"/>
                <a:gd name="T59" fmla="*/ 4714 h 11340"/>
                <a:gd name="T60" fmla="*/ 7219 w 7483"/>
                <a:gd name="T61" fmla="*/ 4844 h 11340"/>
                <a:gd name="T62" fmla="*/ 7094 w 7483"/>
                <a:gd name="T63" fmla="*/ 5037 h 11340"/>
                <a:gd name="T64" fmla="*/ 6968 w 7483"/>
                <a:gd name="T65" fmla="*/ 5230 h 11340"/>
                <a:gd name="T66" fmla="*/ 6842 w 7483"/>
                <a:gd name="T67" fmla="*/ 5423 h 11340"/>
                <a:gd name="T68" fmla="*/ 6653 w 7483"/>
                <a:gd name="T69" fmla="*/ 5713 h 11340"/>
                <a:gd name="T70" fmla="*/ 6274 w 7483"/>
                <a:gd name="T71" fmla="*/ 6296 h 11340"/>
                <a:gd name="T72" fmla="*/ 5894 w 7483"/>
                <a:gd name="T73" fmla="*/ 6879 h 11340"/>
                <a:gd name="T74" fmla="*/ 5514 w 7483"/>
                <a:gd name="T75" fmla="*/ 7462 h 11340"/>
                <a:gd name="T76" fmla="*/ 5092 w 7483"/>
                <a:gd name="T77" fmla="*/ 8109 h 11340"/>
                <a:gd name="T78" fmla="*/ 4545 w 7483"/>
                <a:gd name="T79" fmla="*/ 8948 h 11340"/>
                <a:gd name="T80" fmla="*/ 3999 w 7483"/>
                <a:gd name="T81" fmla="*/ 9788 h 11340"/>
                <a:gd name="T82" fmla="*/ 3452 w 7483"/>
                <a:gd name="T83" fmla="*/ 10628 h 11340"/>
                <a:gd name="T84" fmla="*/ 3035 w 7483"/>
                <a:gd name="T85" fmla="*/ 11267 h 11340"/>
                <a:gd name="T86" fmla="*/ 3006 w 7483"/>
                <a:gd name="T87" fmla="*/ 11299 h 11340"/>
                <a:gd name="T88" fmla="*/ 2970 w 7483"/>
                <a:gd name="T89" fmla="*/ 11323 h 11340"/>
                <a:gd name="T90" fmla="*/ 2929 w 7483"/>
                <a:gd name="T91" fmla="*/ 11337 h 11340"/>
                <a:gd name="T92" fmla="*/ 2893 w 7483"/>
                <a:gd name="T93" fmla="*/ 11340 h 11340"/>
                <a:gd name="T94" fmla="*/ 176 w 7483"/>
                <a:gd name="T95" fmla="*/ 11340 h 11340"/>
                <a:gd name="T96" fmla="*/ 134 w 7483"/>
                <a:gd name="T97" fmla="*/ 11337 h 11340"/>
                <a:gd name="T98" fmla="*/ 74 w 7483"/>
                <a:gd name="T99" fmla="*/ 11312 h 11340"/>
                <a:gd name="T100" fmla="*/ 28 w 7483"/>
                <a:gd name="T101" fmla="*/ 11266 h 11340"/>
                <a:gd name="T102" fmla="*/ 3 w 7483"/>
                <a:gd name="T103" fmla="*/ 11206 h 11340"/>
                <a:gd name="T104" fmla="*/ 2 w 7483"/>
                <a:gd name="T105" fmla="*/ 11146 h 11340"/>
                <a:gd name="T106" fmla="*/ 18 w 7483"/>
                <a:gd name="T107" fmla="*/ 11097 h 11340"/>
                <a:gd name="T108" fmla="*/ 4284 w 7483"/>
                <a:gd name="T109" fmla="*/ 4409 h 11340"/>
                <a:gd name="T110" fmla="*/ 4295 w 7483"/>
                <a:gd name="T111" fmla="*/ 4375 h 11340"/>
                <a:gd name="T112" fmla="*/ 3817 w 7483"/>
                <a:gd name="T113" fmla="*/ 3599 h 11340"/>
                <a:gd name="T114" fmla="*/ 3179 w 7483"/>
                <a:gd name="T115" fmla="*/ 2572 h 11340"/>
                <a:gd name="T116" fmla="*/ 2541 w 7483"/>
                <a:gd name="T117" fmla="*/ 1547 h 11340"/>
                <a:gd name="T118" fmla="*/ 1904 w 7483"/>
                <a:gd name="T119" fmla="*/ 520 h 1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83" h="11340">
                  <a:moveTo>
                    <a:pt x="1744" y="263"/>
                  </a:moveTo>
                  <a:lnTo>
                    <a:pt x="1738" y="253"/>
                  </a:lnTo>
                  <a:lnTo>
                    <a:pt x="1732" y="241"/>
                  </a:lnTo>
                  <a:lnTo>
                    <a:pt x="1726" y="229"/>
                  </a:lnTo>
                  <a:lnTo>
                    <a:pt x="1722" y="218"/>
                  </a:lnTo>
                  <a:lnTo>
                    <a:pt x="1719" y="205"/>
                  </a:lnTo>
                  <a:lnTo>
                    <a:pt x="1717" y="193"/>
                  </a:lnTo>
                  <a:lnTo>
                    <a:pt x="1716" y="180"/>
                  </a:lnTo>
                  <a:lnTo>
                    <a:pt x="1715" y="168"/>
                  </a:lnTo>
                  <a:lnTo>
                    <a:pt x="1716" y="152"/>
                  </a:lnTo>
                  <a:lnTo>
                    <a:pt x="1718" y="136"/>
                  </a:lnTo>
                  <a:lnTo>
                    <a:pt x="1722" y="120"/>
                  </a:lnTo>
                  <a:lnTo>
                    <a:pt x="1726" y="106"/>
                  </a:lnTo>
                  <a:lnTo>
                    <a:pt x="1734" y="92"/>
                  </a:lnTo>
                  <a:lnTo>
                    <a:pt x="1741" y="79"/>
                  </a:lnTo>
                  <a:lnTo>
                    <a:pt x="1750" y="66"/>
                  </a:lnTo>
                  <a:lnTo>
                    <a:pt x="1759" y="54"/>
                  </a:lnTo>
                  <a:lnTo>
                    <a:pt x="1770" y="44"/>
                  </a:lnTo>
                  <a:lnTo>
                    <a:pt x="1782" y="35"/>
                  </a:lnTo>
                  <a:lnTo>
                    <a:pt x="1795" y="25"/>
                  </a:lnTo>
                  <a:lnTo>
                    <a:pt x="1807" y="18"/>
                  </a:lnTo>
                  <a:lnTo>
                    <a:pt x="1822" y="12"/>
                  </a:lnTo>
                  <a:lnTo>
                    <a:pt x="1837" y="6"/>
                  </a:lnTo>
                  <a:lnTo>
                    <a:pt x="1852" y="3"/>
                  </a:lnTo>
                  <a:lnTo>
                    <a:pt x="1868" y="1"/>
                  </a:lnTo>
                  <a:lnTo>
                    <a:pt x="1873" y="0"/>
                  </a:lnTo>
                  <a:lnTo>
                    <a:pt x="1877" y="0"/>
                  </a:lnTo>
                  <a:lnTo>
                    <a:pt x="1882" y="0"/>
                  </a:lnTo>
                  <a:lnTo>
                    <a:pt x="1884" y="0"/>
                  </a:lnTo>
                  <a:lnTo>
                    <a:pt x="1885" y="0"/>
                  </a:lnTo>
                  <a:lnTo>
                    <a:pt x="4491" y="0"/>
                  </a:lnTo>
                  <a:lnTo>
                    <a:pt x="4492" y="0"/>
                  </a:lnTo>
                  <a:lnTo>
                    <a:pt x="4493" y="0"/>
                  </a:lnTo>
                  <a:lnTo>
                    <a:pt x="4495" y="0"/>
                  </a:lnTo>
                  <a:lnTo>
                    <a:pt x="4498" y="0"/>
                  </a:lnTo>
                  <a:lnTo>
                    <a:pt x="4509" y="1"/>
                  </a:lnTo>
                  <a:lnTo>
                    <a:pt x="4519" y="2"/>
                  </a:lnTo>
                  <a:lnTo>
                    <a:pt x="4528" y="4"/>
                  </a:lnTo>
                  <a:lnTo>
                    <a:pt x="4539" y="6"/>
                  </a:lnTo>
                  <a:lnTo>
                    <a:pt x="4548" y="9"/>
                  </a:lnTo>
                  <a:lnTo>
                    <a:pt x="4558" y="13"/>
                  </a:lnTo>
                  <a:lnTo>
                    <a:pt x="4566" y="17"/>
                  </a:lnTo>
                  <a:lnTo>
                    <a:pt x="4576" y="22"/>
                  </a:lnTo>
                  <a:lnTo>
                    <a:pt x="4584" y="26"/>
                  </a:lnTo>
                  <a:lnTo>
                    <a:pt x="4592" y="32"/>
                  </a:lnTo>
                  <a:lnTo>
                    <a:pt x="4600" y="39"/>
                  </a:lnTo>
                  <a:lnTo>
                    <a:pt x="4607" y="45"/>
                  </a:lnTo>
                  <a:lnTo>
                    <a:pt x="4614" y="52"/>
                  </a:lnTo>
                  <a:lnTo>
                    <a:pt x="4622" y="60"/>
                  </a:lnTo>
                  <a:lnTo>
                    <a:pt x="4628" y="67"/>
                  </a:lnTo>
                  <a:lnTo>
                    <a:pt x="4633" y="75"/>
                  </a:lnTo>
                  <a:lnTo>
                    <a:pt x="4721" y="206"/>
                  </a:lnTo>
                  <a:lnTo>
                    <a:pt x="4808" y="336"/>
                  </a:lnTo>
                  <a:lnTo>
                    <a:pt x="4895" y="467"/>
                  </a:lnTo>
                  <a:lnTo>
                    <a:pt x="4982" y="598"/>
                  </a:lnTo>
                  <a:lnTo>
                    <a:pt x="5070" y="728"/>
                  </a:lnTo>
                  <a:lnTo>
                    <a:pt x="5157" y="859"/>
                  </a:lnTo>
                  <a:lnTo>
                    <a:pt x="5244" y="990"/>
                  </a:lnTo>
                  <a:lnTo>
                    <a:pt x="5331" y="1120"/>
                  </a:lnTo>
                  <a:lnTo>
                    <a:pt x="5419" y="1251"/>
                  </a:lnTo>
                  <a:lnTo>
                    <a:pt x="5506" y="1382"/>
                  </a:lnTo>
                  <a:lnTo>
                    <a:pt x="5593" y="1512"/>
                  </a:lnTo>
                  <a:lnTo>
                    <a:pt x="5682" y="1643"/>
                  </a:lnTo>
                  <a:lnTo>
                    <a:pt x="5769" y="1773"/>
                  </a:lnTo>
                  <a:lnTo>
                    <a:pt x="5856" y="1904"/>
                  </a:lnTo>
                  <a:lnTo>
                    <a:pt x="5943" y="2035"/>
                  </a:lnTo>
                  <a:lnTo>
                    <a:pt x="6031" y="2165"/>
                  </a:lnTo>
                  <a:lnTo>
                    <a:pt x="6090" y="2256"/>
                  </a:lnTo>
                  <a:lnTo>
                    <a:pt x="6151" y="2346"/>
                  </a:lnTo>
                  <a:lnTo>
                    <a:pt x="6212" y="2437"/>
                  </a:lnTo>
                  <a:lnTo>
                    <a:pt x="6273" y="2527"/>
                  </a:lnTo>
                  <a:lnTo>
                    <a:pt x="6334" y="2618"/>
                  </a:lnTo>
                  <a:lnTo>
                    <a:pt x="6394" y="2710"/>
                  </a:lnTo>
                  <a:lnTo>
                    <a:pt x="6454" y="2800"/>
                  </a:lnTo>
                  <a:lnTo>
                    <a:pt x="6515" y="2891"/>
                  </a:lnTo>
                  <a:lnTo>
                    <a:pt x="6576" y="2981"/>
                  </a:lnTo>
                  <a:lnTo>
                    <a:pt x="6636" y="3072"/>
                  </a:lnTo>
                  <a:lnTo>
                    <a:pt x="6697" y="3162"/>
                  </a:lnTo>
                  <a:lnTo>
                    <a:pt x="6757" y="3253"/>
                  </a:lnTo>
                  <a:lnTo>
                    <a:pt x="6818" y="3343"/>
                  </a:lnTo>
                  <a:lnTo>
                    <a:pt x="6879" y="3435"/>
                  </a:lnTo>
                  <a:lnTo>
                    <a:pt x="6939" y="3525"/>
                  </a:lnTo>
                  <a:lnTo>
                    <a:pt x="6999" y="3616"/>
                  </a:lnTo>
                  <a:lnTo>
                    <a:pt x="7040" y="3676"/>
                  </a:lnTo>
                  <a:lnTo>
                    <a:pt x="7080" y="3736"/>
                  </a:lnTo>
                  <a:lnTo>
                    <a:pt x="7120" y="3796"/>
                  </a:lnTo>
                  <a:lnTo>
                    <a:pt x="7161" y="3856"/>
                  </a:lnTo>
                  <a:lnTo>
                    <a:pt x="7200" y="3917"/>
                  </a:lnTo>
                  <a:lnTo>
                    <a:pt x="7240" y="3976"/>
                  </a:lnTo>
                  <a:lnTo>
                    <a:pt x="7280" y="4036"/>
                  </a:lnTo>
                  <a:lnTo>
                    <a:pt x="7320" y="4097"/>
                  </a:lnTo>
                  <a:lnTo>
                    <a:pt x="7343" y="4130"/>
                  </a:lnTo>
                  <a:lnTo>
                    <a:pt x="7366" y="4165"/>
                  </a:lnTo>
                  <a:lnTo>
                    <a:pt x="7388" y="4198"/>
                  </a:lnTo>
                  <a:lnTo>
                    <a:pt x="7411" y="4233"/>
                  </a:lnTo>
                  <a:lnTo>
                    <a:pt x="7421" y="4246"/>
                  </a:lnTo>
                  <a:lnTo>
                    <a:pt x="7430" y="4260"/>
                  </a:lnTo>
                  <a:lnTo>
                    <a:pt x="7439" y="4274"/>
                  </a:lnTo>
                  <a:lnTo>
                    <a:pt x="7448" y="4289"/>
                  </a:lnTo>
                  <a:lnTo>
                    <a:pt x="7461" y="4313"/>
                  </a:lnTo>
                  <a:lnTo>
                    <a:pt x="7473" y="4336"/>
                  </a:lnTo>
                  <a:lnTo>
                    <a:pt x="7477" y="4347"/>
                  </a:lnTo>
                  <a:lnTo>
                    <a:pt x="7480" y="4361"/>
                  </a:lnTo>
                  <a:lnTo>
                    <a:pt x="7482" y="4374"/>
                  </a:lnTo>
                  <a:lnTo>
                    <a:pt x="7483" y="4389"/>
                  </a:lnTo>
                  <a:lnTo>
                    <a:pt x="7482" y="4405"/>
                  </a:lnTo>
                  <a:lnTo>
                    <a:pt x="7480" y="4418"/>
                  </a:lnTo>
                  <a:lnTo>
                    <a:pt x="7477" y="4432"/>
                  </a:lnTo>
                  <a:lnTo>
                    <a:pt x="7473" y="4444"/>
                  </a:lnTo>
                  <a:lnTo>
                    <a:pt x="7461" y="4467"/>
                  </a:lnTo>
                  <a:lnTo>
                    <a:pt x="7447" y="4492"/>
                  </a:lnTo>
                  <a:lnTo>
                    <a:pt x="7434" y="4513"/>
                  </a:lnTo>
                  <a:lnTo>
                    <a:pt x="7421" y="4535"/>
                  </a:lnTo>
                  <a:lnTo>
                    <a:pt x="7406" y="4557"/>
                  </a:lnTo>
                  <a:lnTo>
                    <a:pt x="7392" y="4577"/>
                  </a:lnTo>
                  <a:lnTo>
                    <a:pt x="7374" y="4604"/>
                  </a:lnTo>
                  <a:lnTo>
                    <a:pt x="7357" y="4632"/>
                  </a:lnTo>
                  <a:lnTo>
                    <a:pt x="7339" y="4659"/>
                  </a:lnTo>
                  <a:lnTo>
                    <a:pt x="7321" y="4687"/>
                  </a:lnTo>
                  <a:lnTo>
                    <a:pt x="7303" y="4714"/>
                  </a:lnTo>
                  <a:lnTo>
                    <a:pt x="7285" y="4741"/>
                  </a:lnTo>
                  <a:lnTo>
                    <a:pt x="7268" y="4768"/>
                  </a:lnTo>
                  <a:lnTo>
                    <a:pt x="7250" y="4796"/>
                  </a:lnTo>
                  <a:lnTo>
                    <a:pt x="7219" y="4844"/>
                  </a:lnTo>
                  <a:lnTo>
                    <a:pt x="7188" y="4892"/>
                  </a:lnTo>
                  <a:lnTo>
                    <a:pt x="7156" y="4940"/>
                  </a:lnTo>
                  <a:lnTo>
                    <a:pt x="7125" y="4988"/>
                  </a:lnTo>
                  <a:lnTo>
                    <a:pt x="7094" y="5037"/>
                  </a:lnTo>
                  <a:lnTo>
                    <a:pt x="7062" y="5085"/>
                  </a:lnTo>
                  <a:lnTo>
                    <a:pt x="7031" y="5134"/>
                  </a:lnTo>
                  <a:lnTo>
                    <a:pt x="6999" y="5182"/>
                  </a:lnTo>
                  <a:lnTo>
                    <a:pt x="6968" y="5230"/>
                  </a:lnTo>
                  <a:lnTo>
                    <a:pt x="6936" y="5279"/>
                  </a:lnTo>
                  <a:lnTo>
                    <a:pt x="6905" y="5327"/>
                  </a:lnTo>
                  <a:lnTo>
                    <a:pt x="6873" y="5375"/>
                  </a:lnTo>
                  <a:lnTo>
                    <a:pt x="6842" y="5423"/>
                  </a:lnTo>
                  <a:lnTo>
                    <a:pt x="6810" y="5471"/>
                  </a:lnTo>
                  <a:lnTo>
                    <a:pt x="6779" y="5520"/>
                  </a:lnTo>
                  <a:lnTo>
                    <a:pt x="6748" y="5568"/>
                  </a:lnTo>
                  <a:lnTo>
                    <a:pt x="6653" y="5713"/>
                  </a:lnTo>
                  <a:lnTo>
                    <a:pt x="6558" y="5859"/>
                  </a:lnTo>
                  <a:lnTo>
                    <a:pt x="6464" y="6005"/>
                  </a:lnTo>
                  <a:lnTo>
                    <a:pt x="6368" y="6150"/>
                  </a:lnTo>
                  <a:lnTo>
                    <a:pt x="6274" y="6296"/>
                  </a:lnTo>
                  <a:lnTo>
                    <a:pt x="6178" y="6442"/>
                  </a:lnTo>
                  <a:lnTo>
                    <a:pt x="6084" y="6587"/>
                  </a:lnTo>
                  <a:lnTo>
                    <a:pt x="5989" y="6733"/>
                  </a:lnTo>
                  <a:lnTo>
                    <a:pt x="5894" y="6879"/>
                  </a:lnTo>
                  <a:lnTo>
                    <a:pt x="5799" y="7024"/>
                  </a:lnTo>
                  <a:lnTo>
                    <a:pt x="5705" y="7170"/>
                  </a:lnTo>
                  <a:lnTo>
                    <a:pt x="5609" y="7317"/>
                  </a:lnTo>
                  <a:lnTo>
                    <a:pt x="5514" y="7462"/>
                  </a:lnTo>
                  <a:lnTo>
                    <a:pt x="5419" y="7608"/>
                  </a:lnTo>
                  <a:lnTo>
                    <a:pt x="5324" y="7753"/>
                  </a:lnTo>
                  <a:lnTo>
                    <a:pt x="5230" y="7899"/>
                  </a:lnTo>
                  <a:lnTo>
                    <a:pt x="5092" y="8109"/>
                  </a:lnTo>
                  <a:lnTo>
                    <a:pt x="4956" y="8318"/>
                  </a:lnTo>
                  <a:lnTo>
                    <a:pt x="4819" y="8529"/>
                  </a:lnTo>
                  <a:lnTo>
                    <a:pt x="4683" y="8738"/>
                  </a:lnTo>
                  <a:lnTo>
                    <a:pt x="4545" y="8948"/>
                  </a:lnTo>
                  <a:lnTo>
                    <a:pt x="4409" y="9159"/>
                  </a:lnTo>
                  <a:lnTo>
                    <a:pt x="4273" y="9368"/>
                  </a:lnTo>
                  <a:lnTo>
                    <a:pt x="4135" y="9579"/>
                  </a:lnTo>
                  <a:lnTo>
                    <a:pt x="3999" y="9788"/>
                  </a:lnTo>
                  <a:lnTo>
                    <a:pt x="3862" y="9998"/>
                  </a:lnTo>
                  <a:lnTo>
                    <a:pt x="3725" y="10208"/>
                  </a:lnTo>
                  <a:lnTo>
                    <a:pt x="3588" y="10418"/>
                  </a:lnTo>
                  <a:lnTo>
                    <a:pt x="3452" y="10628"/>
                  </a:lnTo>
                  <a:lnTo>
                    <a:pt x="3315" y="10838"/>
                  </a:lnTo>
                  <a:lnTo>
                    <a:pt x="3177" y="11048"/>
                  </a:lnTo>
                  <a:lnTo>
                    <a:pt x="3041" y="11257"/>
                  </a:lnTo>
                  <a:lnTo>
                    <a:pt x="3035" y="11267"/>
                  </a:lnTo>
                  <a:lnTo>
                    <a:pt x="3028" y="11276"/>
                  </a:lnTo>
                  <a:lnTo>
                    <a:pt x="3021" y="11284"/>
                  </a:lnTo>
                  <a:lnTo>
                    <a:pt x="3014" y="11292"/>
                  </a:lnTo>
                  <a:lnTo>
                    <a:pt x="3006" y="11299"/>
                  </a:lnTo>
                  <a:lnTo>
                    <a:pt x="2998" y="11306"/>
                  </a:lnTo>
                  <a:lnTo>
                    <a:pt x="2989" y="11313"/>
                  </a:lnTo>
                  <a:lnTo>
                    <a:pt x="2979" y="11318"/>
                  </a:lnTo>
                  <a:lnTo>
                    <a:pt x="2970" y="11323"/>
                  </a:lnTo>
                  <a:lnTo>
                    <a:pt x="2960" y="11327"/>
                  </a:lnTo>
                  <a:lnTo>
                    <a:pt x="2950" y="11332"/>
                  </a:lnTo>
                  <a:lnTo>
                    <a:pt x="2939" y="11335"/>
                  </a:lnTo>
                  <a:lnTo>
                    <a:pt x="2929" y="11337"/>
                  </a:lnTo>
                  <a:lnTo>
                    <a:pt x="2918" y="11339"/>
                  </a:lnTo>
                  <a:lnTo>
                    <a:pt x="2907" y="11340"/>
                  </a:lnTo>
                  <a:lnTo>
                    <a:pt x="2896" y="11340"/>
                  </a:lnTo>
                  <a:lnTo>
                    <a:pt x="2893" y="11340"/>
                  </a:lnTo>
                  <a:lnTo>
                    <a:pt x="2890" y="11340"/>
                  </a:lnTo>
                  <a:lnTo>
                    <a:pt x="2888" y="11340"/>
                  </a:lnTo>
                  <a:lnTo>
                    <a:pt x="2887" y="11340"/>
                  </a:lnTo>
                  <a:lnTo>
                    <a:pt x="176" y="11340"/>
                  </a:lnTo>
                  <a:lnTo>
                    <a:pt x="172" y="11340"/>
                  </a:lnTo>
                  <a:lnTo>
                    <a:pt x="168" y="11340"/>
                  </a:lnTo>
                  <a:lnTo>
                    <a:pt x="151" y="11339"/>
                  </a:lnTo>
                  <a:lnTo>
                    <a:pt x="134" y="11337"/>
                  </a:lnTo>
                  <a:lnTo>
                    <a:pt x="118" y="11333"/>
                  </a:lnTo>
                  <a:lnTo>
                    <a:pt x="103" y="11326"/>
                  </a:lnTo>
                  <a:lnTo>
                    <a:pt x="88" y="11320"/>
                  </a:lnTo>
                  <a:lnTo>
                    <a:pt x="74" y="11312"/>
                  </a:lnTo>
                  <a:lnTo>
                    <a:pt x="61" y="11301"/>
                  </a:lnTo>
                  <a:lnTo>
                    <a:pt x="49" y="11291"/>
                  </a:lnTo>
                  <a:lnTo>
                    <a:pt x="39" y="11279"/>
                  </a:lnTo>
                  <a:lnTo>
                    <a:pt x="28" y="11266"/>
                  </a:lnTo>
                  <a:lnTo>
                    <a:pt x="20" y="11252"/>
                  </a:lnTo>
                  <a:lnTo>
                    <a:pt x="14" y="11237"/>
                  </a:lnTo>
                  <a:lnTo>
                    <a:pt x="7" y="11222"/>
                  </a:lnTo>
                  <a:lnTo>
                    <a:pt x="3" y="11206"/>
                  </a:lnTo>
                  <a:lnTo>
                    <a:pt x="1" y="11189"/>
                  </a:lnTo>
                  <a:lnTo>
                    <a:pt x="0" y="11172"/>
                  </a:lnTo>
                  <a:lnTo>
                    <a:pt x="0" y="11159"/>
                  </a:lnTo>
                  <a:lnTo>
                    <a:pt x="2" y="11146"/>
                  </a:lnTo>
                  <a:lnTo>
                    <a:pt x="4" y="11134"/>
                  </a:lnTo>
                  <a:lnTo>
                    <a:pt x="8" y="11121"/>
                  </a:lnTo>
                  <a:lnTo>
                    <a:pt x="13" y="11108"/>
                  </a:lnTo>
                  <a:lnTo>
                    <a:pt x="18" y="11097"/>
                  </a:lnTo>
                  <a:lnTo>
                    <a:pt x="24" y="11085"/>
                  </a:lnTo>
                  <a:lnTo>
                    <a:pt x="31" y="11074"/>
                  </a:lnTo>
                  <a:lnTo>
                    <a:pt x="4279" y="4419"/>
                  </a:lnTo>
                  <a:lnTo>
                    <a:pt x="4284" y="4409"/>
                  </a:lnTo>
                  <a:lnTo>
                    <a:pt x="4290" y="4395"/>
                  </a:lnTo>
                  <a:lnTo>
                    <a:pt x="4293" y="4388"/>
                  </a:lnTo>
                  <a:lnTo>
                    <a:pt x="4295" y="4382"/>
                  </a:lnTo>
                  <a:lnTo>
                    <a:pt x="4295" y="4375"/>
                  </a:lnTo>
                  <a:lnTo>
                    <a:pt x="4294" y="4370"/>
                  </a:lnTo>
                  <a:lnTo>
                    <a:pt x="4135" y="4114"/>
                  </a:lnTo>
                  <a:lnTo>
                    <a:pt x="3976" y="3856"/>
                  </a:lnTo>
                  <a:lnTo>
                    <a:pt x="3817" y="3599"/>
                  </a:lnTo>
                  <a:lnTo>
                    <a:pt x="3657" y="3342"/>
                  </a:lnTo>
                  <a:lnTo>
                    <a:pt x="3498" y="3086"/>
                  </a:lnTo>
                  <a:lnTo>
                    <a:pt x="3339" y="2829"/>
                  </a:lnTo>
                  <a:lnTo>
                    <a:pt x="3179" y="2572"/>
                  </a:lnTo>
                  <a:lnTo>
                    <a:pt x="3020" y="2316"/>
                  </a:lnTo>
                  <a:lnTo>
                    <a:pt x="2861" y="2060"/>
                  </a:lnTo>
                  <a:lnTo>
                    <a:pt x="2701" y="1803"/>
                  </a:lnTo>
                  <a:lnTo>
                    <a:pt x="2541" y="1547"/>
                  </a:lnTo>
                  <a:lnTo>
                    <a:pt x="2382" y="1290"/>
                  </a:lnTo>
                  <a:lnTo>
                    <a:pt x="2222" y="1033"/>
                  </a:lnTo>
                  <a:lnTo>
                    <a:pt x="2063" y="776"/>
                  </a:lnTo>
                  <a:lnTo>
                    <a:pt x="1904" y="520"/>
                  </a:lnTo>
                  <a:lnTo>
                    <a:pt x="1744" y="263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91C74DB-3D3C-8226-31EF-9ADFC131F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786063"/>
              <a:ext cx="654050" cy="977900"/>
            </a:xfrm>
            <a:custGeom>
              <a:avLst/>
              <a:gdLst>
                <a:gd name="T0" fmla="*/ 34 w 5774"/>
                <a:gd name="T1" fmla="*/ 269 h 8622"/>
                <a:gd name="T2" fmla="*/ 18 w 5774"/>
                <a:gd name="T3" fmla="*/ 243 h 8622"/>
                <a:gd name="T4" fmla="*/ 7 w 5774"/>
                <a:gd name="T5" fmla="*/ 214 h 8622"/>
                <a:gd name="T6" fmla="*/ 1 w 5774"/>
                <a:gd name="T7" fmla="*/ 183 h 8622"/>
                <a:gd name="T8" fmla="*/ 1 w 5774"/>
                <a:gd name="T9" fmla="*/ 153 h 8622"/>
                <a:gd name="T10" fmla="*/ 6 w 5774"/>
                <a:gd name="T11" fmla="*/ 125 h 8622"/>
                <a:gd name="T12" fmla="*/ 15 w 5774"/>
                <a:gd name="T13" fmla="*/ 98 h 8622"/>
                <a:gd name="T14" fmla="*/ 30 w 5774"/>
                <a:gd name="T15" fmla="*/ 73 h 8622"/>
                <a:gd name="T16" fmla="*/ 47 w 5774"/>
                <a:gd name="T17" fmla="*/ 52 h 8622"/>
                <a:gd name="T18" fmla="*/ 68 w 5774"/>
                <a:gd name="T19" fmla="*/ 34 h 8622"/>
                <a:gd name="T20" fmla="*/ 92 w 5774"/>
                <a:gd name="T21" fmla="*/ 19 h 8622"/>
                <a:gd name="T22" fmla="*/ 118 w 5774"/>
                <a:gd name="T23" fmla="*/ 7 h 8622"/>
                <a:gd name="T24" fmla="*/ 144 w 5774"/>
                <a:gd name="T25" fmla="*/ 1 h 8622"/>
                <a:gd name="T26" fmla="*/ 167 w 5774"/>
                <a:gd name="T27" fmla="*/ 0 h 8622"/>
                <a:gd name="T28" fmla="*/ 170 w 5774"/>
                <a:gd name="T29" fmla="*/ 0 h 8622"/>
                <a:gd name="T30" fmla="*/ 2794 w 5774"/>
                <a:gd name="T31" fmla="*/ 0 h 8622"/>
                <a:gd name="T32" fmla="*/ 2816 w 5774"/>
                <a:gd name="T33" fmla="*/ 3 h 8622"/>
                <a:gd name="T34" fmla="*/ 2837 w 5774"/>
                <a:gd name="T35" fmla="*/ 9 h 8622"/>
                <a:gd name="T36" fmla="*/ 2858 w 5774"/>
                <a:gd name="T37" fmla="*/ 18 h 8622"/>
                <a:gd name="T38" fmla="*/ 2877 w 5774"/>
                <a:gd name="T39" fmla="*/ 29 h 8622"/>
                <a:gd name="T40" fmla="*/ 2895 w 5774"/>
                <a:gd name="T41" fmla="*/ 43 h 8622"/>
                <a:gd name="T42" fmla="*/ 2910 w 5774"/>
                <a:gd name="T43" fmla="*/ 59 h 8622"/>
                <a:gd name="T44" fmla="*/ 2923 w 5774"/>
                <a:gd name="T45" fmla="*/ 76 h 8622"/>
                <a:gd name="T46" fmla="*/ 5739 w 5774"/>
                <a:gd name="T47" fmla="*/ 4286 h 8622"/>
                <a:gd name="T48" fmla="*/ 5753 w 5774"/>
                <a:gd name="T49" fmla="*/ 4311 h 8622"/>
                <a:gd name="T50" fmla="*/ 5765 w 5774"/>
                <a:gd name="T51" fmla="*/ 4336 h 8622"/>
                <a:gd name="T52" fmla="*/ 5772 w 5774"/>
                <a:gd name="T53" fmla="*/ 4362 h 8622"/>
                <a:gd name="T54" fmla="*/ 5774 w 5774"/>
                <a:gd name="T55" fmla="*/ 4389 h 8622"/>
                <a:gd name="T56" fmla="*/ 5772 w 5774"/>
                <a:gd name="T57" fmla="*/ 4416 h 8622"/>
                <a:gd name="T58" fmla="*/ 5766 w 5774"/>
                <a:gd name="T59" fmla="*/ 4441 h 8622"/>
                <a:gd name="T60" fmla="*/ 5755 w 5774"/>
                <a:gd name="T61" fmla="*/ 4466 h 8622"/>
                <a:gd name="T62" fmla="*/ 5742 w 5774"/>
                <a:gd name="T63" fmla="*/ 4489 h 8622"/>
                <a:gd name="T64" fmla="*/ 3094 w 5774"/>
                <a:gd name="T65" fmla="*/ 8551 h 8622"/>
                <a:gd name="T66" fmla="*/ 3080 w 5774"/>
                <a:gd name="T67" fmla="*/ 8568 h 8622"/>
                <a:gd name="T68" fmla="*/ 3064 w 5774"/>
                <a:gd name="T69" fmla="*/ 8583 h 8622"/>
                <a:gd name="T70" fmla="*/ 3048 w 5774"/>
                <a:gd name="T71" fmla="*/ 8596 h 8622"/>
                <a:gd name="T72" fmla="*/ 3029 w 5774"/>
                <a:gd name="T73" fmla="*/ 8606 h 8622"/>
                <a:gd name="T74" fmla="*/ 3009 w 5774"/>
                <a:gd name="T75" fmla="*/ 8614 h 8622"/>
                <a:gd name="T76" fmla="*/ 2989 w 5774"/>
                <a:gd name="T77" fmla="*/ 8619 h 8622"/>
                <a:gd name="T78" fmla="*/ 2967 w 5774"/>
                <a:gd name="T79" fmla="*/ 8622 h 8622"/>
                <a:gd name="T80" fmla="*/ 2948 w 5774"/>
                <a:gd name="T81" fmla="*/ 8622 h 8622"/>
                <a:gd name="T82" fmla="*/ 211 w 5774"/>
                <a:gd name="T83" fmla="*/ 8622 h 8622"/>
                <a:gd name="T84" fmla="*/ 194 w 5774"/>
                <a:gd name="T85" fmla="*/ 8622 h 8622"/>
                <a:gd name="T86" fmla="*/ 160 w 5774"/>
                <a:gd name="T87" fmla="*/ 8619 h 8622"/>
                <a:gd name="T88" fmla="*/ 128 w 5774"/>
                <a:gd name="T89" fmla="*/ 8610 h 8622"/>
                <a:gd name="T90" fmla="*/ 100 w 5774"/>
                <a:gd name="T91" fmla="*/ 8594 h 8622"/>
                <a:gd name="T92" fmla="*/ 75 w 5774"/>
                <a:gd name="T93" fmla="*/ 8573 h 8622"/>
                <a:gd name="T94" fmla="*/ 55 w 5774"/>
                <a:gd name="T95" fmla="*/ 8549 h 8622"/>
                <a:gd name="T96" fmla="*/ 39 w 5774"/>
                <a:gd name="T97" fmla="*/ 8519 h 8622"/>
                <a:gd name="T98" fmla="*/ 30 w 5774"/>
                <a:gd name="T99" fmla="*/ 8488 h 8622"/>
                <a:gd name="T100" fmla="*/ 26 w 5774"/>
                <a:gd name="T101" fmla="*/ 8454 h 8622"/>
                <a:gd name="T102" fmla="*/ 28 w 5774"/>
                <a:gd name="T103" fmla="*/ 8429 h 8622"/>
                <a:gd name="T104" fmla="*/ 33 w 5774"/>
                <a:gd name="T105" fmla="*/ 8405 h 8622"/>
                <a:gd name="T106" fmla="*/ 42 w 5774"/>
                <a:gd name="T107" fmla="*/ 8382 h 8622"/>
                <a:gd name="T108" fmla="*/ 55 w 5774"/>
                <a:gd name="T109" fmla="*/ 8360 h 8622"/>
                <a:gd name="T110" fmla="*/ 2571 w 5774"/>
                <a:gd name="T111" fmla="*/ 4426 h 8622"/>
                <a:gd name="T112" fmla="*/ 2578 w 5774"/>
                <a:gd name="T113" fmla="*/ 4415 h 8622"/>
                <a:gd name="T114" fmla="*/ 2584 w 5774"/>
                <a:gd name="T115" fmla="*/ 4399 h 8622"/>
                <a:gd name="T116" fmla="*/ 2584 w 5774"/>
                <a:gd name="T117" fmla="*/ 4382 h 8622"/>
                <a:gd name="T118" fmla="*/ 2578 w 5774"/>
                <a:gd name="T119" fmla="*/ 4364 h 8622"/>
                <a:gd name="T120" fmla="*/ 44 w 5774"/>
                <a:gd name="T121" fmla="*/ 281 h 8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74" h="8622">
                  <a:moveTo>
                    <a:pt x="44" y="281"/>
                  </a:moveTo>
                  <a:lnTo>
                    <a:pt x="34" y="269"/>
                  </a:lnTo>
                  <a:lnTo>
                    <a:pt x="26" y="257"/>
                  </a:lnTo>
                  <a:lnTo>
                    <a:pt x="18" y="243"/>
                  </a:lnTo>
                  <a:lnTo>
                    <a:pt x="12" y="228"/>
                  </a:lnTo>
                  <a:lnTo>
                    <a:pt x="7" y="214"/>
                  </a:lnTo>
                  <a:lnTo>
                    <a:pt x="4" y="199"/>
                  </a:lnTo>
                  <a:lnTo>
                    <a:pt x="1" y="183"/>
                  </a:lnTo>
                  <a:lnTo>
                    <a:pt x="0" y="168"/>
                  </a:lnTo>
                  <a:lnTo>
                    <a:pt x="1" y="153"/>
                  </a:lnTo>
                  <a:lnTo>
                    <a:pt x="3" y="139"/>
                  </a:lnTo>
                  <a:lnTo>
                    <a:pt x="6" y="125"/>
                  </a:lnTo>
                  <a:lnTo>
                    <a:pt x="10" y="111"/>
                  </a:lnTo>
                  <a:lnTo>
                    <a:pt x="15" y="98"/>
                  </a:lnTo>
                  <a:lnTo>
                    <a:pt x="22" y="86"/>
                  </a:lnTo>
                  <a:lnTo>
                    <a:pt x="30" y="73"/>
                  </a:lnTo>
                  <a:lnTo>
                    <a:pt x="37" y="63"/>
                  </a:lnTo>
                  <a:lnTo>
                    <a:pt x="47" y="52"/>
                  </a:lnTo>
                  <a:lnTo>
                    <a:pt x="57" y="42"/>
                  </a:lnTo>
                  <a:lnTo>
                    <a:pt x="68" y="34"/>
                  </a:lnTo>
                  <a:lnTo>
                    <a:pt x="79" y="25"/>
                  </a:lnTo>
                  <a:lnTo>
                    <a:pt x="92" y="19"/>
                  </a:lnTo>
                  <a:lnTo>
                    <a:pt x="104" y="13"/>
                  </a:lnTo>
                  <a:lnTo>
                    <a:pt x="118" y="7"/>
                  </a:lnTo>
                  <a:lnTo>
                    <a:pt x="132" y="4"/>
                  </a:lnTo>
                  <a:lnTo>
                    <a:pt x="144" y="1"/>
                  </a:lnTo>
                  <a:lnTo>
                    <a:pt x="15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2782" y="0"/>
                  </a:lnTo>
                  <a:lnTo>
                    <a:pt x="2794" y="0"/>
                  </a:lnTo>
                  <a:lnTo>
                    <a:pt x="2804" y="1"/>
                  </a:lnTo>
                  <a:lnTo>
                    <a:pt x="2816" y="3"/>
                  </a:lnTo>
                  <a:lnTo>
                    <a:pt x="2826" y="6"/>
                  </a:lnTo>
                  <a:lnTo>
                    <a:pt x="2837" y="9"/>
                  </a:lnTo>
                  <a:lnTo>
                    <a:pt x="2847" y="14"/>
                  </a:lnTo>
                  <a:lnTo>
                    <a:pt x="2858" y="18"/>
                  </a:lnTo>
                  <a:lnTo>
                    <a:pt x="2867" y="23"/>
                  </a:lnTo>
                  <a:lnTo>
                    <a:pt x="2877" y="29"/>
                  </a:lnTo>
                  <a:lnTo>
                    <a:pt x="2886" y="36"/>
                  </a:lnTo>
                  <a:lnTo>
                    <a:pt x="2895" y="43"/>
                  </a:lnTo>
                  <a:lnTo>
                    <a:pt x="2902" y="50"/>
                  </a:lnTo>
                  <a:lnTo>
                    <a:pt x="2910" y="59"/>
                  </a:lnTo>
                  <a:lnTo>
                    <a:pt x="2917" y="68"/>
                  </a:lnTo>
                  <a:lnTo>
                    <a:pt x="2923" y="76"/>
                  </a:lnTo>
                  <a:lnTo>
                    <a:pt x="2929" y="87"/>
                  </a:lnTo>
                  <a:lnTo>
                    <a:pt x="5739" y="4286"/>
                  </a:lnTo>
                  <a:lnTo>
                    <a:pt x="5746" y="4298"/>
                  </a:lnTo>
                  <a:lnTo>
                    <a:pt x="5753" y="4311"/>
                  </a:lnTo>
                  <a:lnTo>
                    <a:pt x="5760" y="4322"/>
                  </a:lnTo>
                  <a:lnTo>
                    <a:pt x="5765" y="4336"/>
                  </a:lnTo>
                  <a:lnTo>
                    <a:pt x="5769" y="4348"/>
                  </a:lnTo>
                  <a:lnTo>
                    <a:pt x="5772" y="4362"/>
                  </a:lnTo>
                  <a:lnTo>
                    <a:pt x="5774" y="4375"/>
                  </a:lnTo>
                  <a:lnTo>
                    <a:pt x="5774" y="4389"/>
                  </a:lnTo>
                  <a:lnTo>
                    <a:pt x="5774" y="4404"/>
                  </a:lnTo>
                  <a:lnTo>
                    <a:pt x="5772" y="4416"/>
                  </a:lnTo>
                  <a:lnTo>
                    <a:pt x="5770" y="4429"/>
                  </a:lnTo>
                  <a:lnTo>
                    <a:pt x="5766" y="4441"/>
                  </a:lnTo>
                  <a:lnTo>
                    <a:pt x="5761" y="4454"/>
                  </a:lnTo>
                  <a:lnTo>
                    <a:pt x="5755" y="4466"/>
                  </a:lnTo>
                  <a:lnTo>
                    <a:pt x="5749" y="4477"/>
                  </a:lnTo>
                  <a:lnTo>
                    <a:pt x="5742" y="4489"/>
                  </a:lnTo>
                  <a:lnTo>
                    <a:pt x="3100" y="8542"/>
                  </a:lnTo>
                  <a:lnTo>
                    <a:pt x="3094" y="8551"/>
                  </a:lnTo>
                  <a:lnTo>
                    <a:pt x="3088" y="8560"/>
                  </a:lnTo>
                  <a:lnTo>
                    <a:pt x="3080" y="8568"/>
                  </a:lnTo>
                  <a:lnTo>
                    <a:pt x="3073" y="8576"/>
                  </a:lnTo>
                  <a:lnTo>
                    <a:pt x="3064" y="8583"/>
                  </a:lnTo>
                  <a:lnTo>
                    <a:pt x="3056" y="8590"/>
                  </a:lnTo>
                  <a:lnTo>
                    <a:pt x="3048" y="8596"/>
                  </a:lnTo>
                  <a:lnTo>
                    <a:pt x="3038" y="8601"/>
                  </a:lnTo>
                  <a:lnTo>
                    <a:pt x="3029" y="8606"/>
                  </a:lnTo>
                  <a:lnTo>
                    <a:pt x="3019" y="8611"/>
                  </a:lnTo>
                  <a:lnTo>
                    <a:pt x="3009" y="8614"/>
                  </a:lnTo>
                  <a:lnTo>
                    <a:pt x="2999" y="8617"/>
                  </a:lnTo>
                  <a:lnTo>
                    <a:pt x="2989" y="8619"/>
                  </a:lnTo>
                  <a:lnTo>
                    <a:pt x="2977" y="8621"/>
                  </a:lnTo>
                  <a:lnTo>
                    <a:pt x="2967" y="8622"/>
                  </a:lnTo>
                  <a:lnTo>
                    <a:pt x="2956" y="8622"/>
                  </a:lnTo>
                  <a:lnTo>
                    <a:pt x="2948" y="8622"/>
                  </a:lnTo>
                  <a:lnTo>
                    <a:pt x="2940" y="8622"/>
                  </a:lnTo>
                  <a:lnTo>
                    <a:pt x="211" y="8622"/>
                  </a:lnTo>
                  <a:lnTo>
                    <a:pt x="203" y="8622"/>
                  </a:lnTo>
                  <a:lnTo>
                    <a:pt x="194" y="8622"/>
                  </a:lnTo>
                  <a:lnTo>
                    <a:pt x="177" y="8622"/>
                  </a:lnTo>
                  <a:lnTo>
                    <a:pt x="160" y="8619"/>
                  </a:lnTo>
                  <a:lnTo>
                    <a:pt x="144" y="8615"/>
                  </a:lnTo>
                  <a:lnTo>
                    <a:pt x="128" y="8610"/>
                  </a:lnTo>
                  <a:lnTo>
                    <a:pt x="114" y="8602"/>
                  </a:lnTo>
                  <a:lnTo>
                    <a:pt x="100" y="8594"/>
                  </a:lnTo>
                  <a:lnTo>
                    <a:pt x="87" y="8584"/>
                  </a:lnTo>
                  <a:lnTo>
                    <a:pt x="75" y="8573"/>
                  </a:lnTo>
                  <a:lnTo>
                    <a:pt x="64" y="8561"/>
                  </a:lnTo>
                  <a:lnTo>
                    <a:pt x="55" y="8549"/>
                  </a:lnTo>
                  <a:lnTo>
                    <a:pt x="47" y="8534"/>
                  </a:lnTo>
                  <a:lnTo>
                    <a:pt x="39" y="8519"/>
                  </a:lnTo>
                  <a:lnTo>
                    <a:pt x="34" y="8505"/>
                  </a:lnTo>
                  <a:lnTo>
                    <a:pt x="30" y="8488"/>
                  </a:lnTo>
                  <a:lnTo>
                    <a:pt x="27" y="8471"/>
                  </a:lnTo>
                  <a:lnTo>
                    <a:pt x="26" y="8454"/>
                  </a:lnTo>
                  <a:lnTo>
                    <a:pt x="27" y="8442"/>
                  </a:lnTo>
                  <a:lnTo>
                    <a:pt x="28" y="8429"/>
                  </a:lnTo>
                  <a:lnTo>
                    <a:pt x="30" y="8417"/>
                  </a:lnTo>
                  <a:lnTo>
                    <a:pt x="33" y="8405"/>
                  </a:lnTo>
                  <a:lnTo>
                    <a:pt x="37" y="8394"/>
                  </a:lnTo>
                  <a:lnTo>
                    <a:pt x="42" y="8382"/>
                  </a:lnTo>
                  <a:lnTo>
                    <a:pt x="49" y="8371"/>
                  </a:lnTo>
                  <a:lnTo>
                    <a:pt x="55" y="8360"/>
                  </a:lnTo>
                  <a:lnTo>
                    <a:pt x="2569" y="4429"/>
                  </a:lnTo>
                  <a:lnTo>
                    <a:pt x="2571" y="4426"/>
                  </a:lnTo>
                  <a:lnTo>
                    <a:pt x="2572" y="4424"/>
                  </a:lnTo>
                  <a:lnTo>
                    <a:pt x="2578" y="4415"/>
                  </a:lnTo>
                  <a:lnTo>
                    <a:pt x="2581" y="4407"/>
                  </a:lnTo>
                  <a:lnTo>
                    <a:pt x="2584" y="4399"/>
                  </a:lnTo>
                  <a:lnTo>
                    <a:pt x="2584" y="4390"/>
                  </a:lnTo>
                  <a:lnTo>
                    <a:pt x="2584" y="4382"/>
                  </a:lnTo>
                  <a:lnTo>
                    <a:pt x="2582" y="4373"/>
                  </a:lnTo>
                  <a:lnTo>
                    <a:pt x="2578" y="4364"/>
                  </a:lnTo>
                  <a:lnTo>
                    <a:pt x="2573" y="4356"/>
                  </a:lnTo>
                  <a:lnTo>
                    <a:pt x="44" y="281"/>
                  </a:lnTo>
                  <a:close/>
                </a:path>
              </a:pathLst>
            </a:custGeom>
            <a:solidFill>
              <a:srgbClr val="F7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2A9ECD1-E108-4DA5-1E39-F7519C65D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801938"/>
              <a:ext cx="350838" cy="960438"/>
            </a:xfrm>
            <a:custGeom>
              <a:avLst/>
              <a:gdLst>
                <a:gd name="T0" fmla="*/ 107 w 3096"/>
                <a:gd name="T1" fmla="*/ 8464 h 8470"/>
                <a:gd name="T2" fmla="*/ 87 w 3096"/>
                <a:gd name="T3" fmla="*/ 8451 h 8470"/>
                <a:gd name="T4" fmla="*/ 70 w 3096"/>
                <a:gd name="T5" fmla="*/ 8437 h 8470"/>
                <a:gd name="T6" fmla="*/ 55 w 3096"/>
                <a:gd name="T7" fmla="*/ 8419 h 8470"/>
                <a:gd name="T8" fmla="*/ 42 w 3096"/>
                <a:gd name="T9" fmla="*/ 8400 h 8470"/>
                <a:gd name="T10" fmla="*/ 32 w 3096"/>
                <a:gd name="T11" fmla="*/ 8379 h 8470"/>
                <a:gd name="T12" fmla="*/ 26 w 3096"/>
                <a:gd name="T13" fmla="*/ 8357 h 8470"/>
                <a:gd name="T14" fmla="*/ 21 w 3096"/>
                <a:gd name="T15" fmla="*/ 8333 h 8470"/>
                <a:gd name="T16" fmla="*/ 21 w 3096"/>
                <a:gd name="T17" fmla="*/ 8308 h 8470"/>
                <a:gd name="T18" fmla="*/ 26 w 3096"/>
                <a:gd name="T19" fmla="*/ 8283 h 8470"/>
                <a:gd name="T20" fmla="*/ 33 w 3096"/>
                <a:gd name="T21" fmla="*/ 8260 h 8470"/>
                <a:gd name="T22" fmla="*/ 43 w 3096"/>
                <a:gd name="T23" fmla="*/ 8237 h 8470"/>
                <a:gd name="T24" fmla="*/ 2563 w 3096"/>
                <a:gd name="T25" fmla="*/ 4295 h 8470"/>
                <a:gd name="T26" fmla="*/ 2567 w 3096"/>
                <a:gd name="T27" fmla="*/ 4290 h 8470"/>
                <a:gd name="T28" fmla="*/ 2574 w 3096"/>
                <a:gd name="T29" fmla="*/ 4279 h 8470"/>
                <a:gd name="T30" fmla="*/ 2578 w 3096"/>
                <a:gd name="T31" fmla="*/ 4270 h 8470"/>
                <a:gd name="T32" fmla="*/ 2580 w 3096"/>
                <a:gd name="T33" fmla="*/ 4259 h 8470"/>
                <a:gd name="T34" fmla="*/ 2579 w 3096"/>
                <a:gd name="T35" fmla="*/ 4249 h 8470"/>
                <a:gd name="T36" fmla="*/ 2580 w 3096"/>
                <a:gd name="T37" fmla="*/ 4238 h 8470"/>
                <a:gd name="T38" fmla="*/ 2579 w 3096"/>
                <a:gd name="T39" fmla="*/ 4236 h 8470"/>
                <a:gd name="T40" fmla="*/ 2424 w 3096"/>
                <a:gd name="T41" fmla="*/ 3986 h 8470"/>
                <a:gd name="T42" fmla="*/ 2115 w 3096"/>
                <a:gd name="T43" fmla="*/ 3486 h 8470"/>
                <a:gd name="T44" fmla="*/ 1806 w 3096"/>
                <a:gd name="T45" fmla="*/ 2987 h 8470"/>
                <a:gd name="T46" fmla="*/ 1495 w 3096"/>
                <a:gd name="T47" fmla="*/ 2489 h 8470"/>
                <a:gd name="T48" fmla="*/ 1186 w 3096"/>
                <a:gd name="T49" fmla="*/ 1990 h 8470"/>
                <a:gd name="T50" fmla="*/ 876 w 3096"/>
                <a:gd name="T51" fmla="*/ 1490 h 8470"/>
                <a:gd name="T52" fmla="*/ 565 w 3096"/>
                <a:gd name="T53" fmla="*/ 991 h 8470"/>
                <a:gd name="T54" fmla="*/ 256 w 3096"/>
                <a:gd name="T55" fmla="*/ 493 h 8470"/>
                <a:gd name="T56" fmla="*/ 17 w 3096"/>
                <a:gd name="T57" fmla="*/ 108 h 8470"/>
                <a:gd name="T58" fmla="*/ 10 w 3096"/>
                <a:gd name="T59" fmla="*/ 90 h 8470"/>
                <a:gd name="T60" fmla="*/ 5 w 3096"/>
                <a:gd name="T61" fmla="*/ 72 h 8470"/>
                <a:gd name="T62" fmla="*/ 1 w 3096"/>
                <a:gd name="T63" fmla="*/ 54 h 8470"/>
                <a:gd name="T64" fmla="*/ 0 w 3096"/>
                <a:gd name="T65" fmla="*/ 34 h 8470"/>
                <a:gd name="T66" fmla="*/ 1 w 3096"/>
                <a:gd name="T67" fmla="*/ 17 h 8470"/>
                <a:gd name="T68" fmla="*/ 4 w 3096"/>
                <a:gd name="T69" fmla="*/ 0 h 8470"/>
                <a:gd name="T70" fmla="*/ 191 w 3096"/>
                <a:gd name="T71" fmla="*/ 259 h 8470"/>
                <a:gd name="T72" fmla="*/ 388 w 3096"/>
                <a:gd name="T73" fmla="*/ 527 h 8470"/>
                <a:gd name="T74" fmla="*/ 803 w 3096"/>
                <a:gd name="T75" fmla="*/ 1082 h 8470"/>
                <a:gd name="T76" fmla="*/ 1234 w 3096"/>
                <a:gd name="T77" fmla="*/ 1653 h 8470"/>
                <a:gd name="T78" fmla="*/ 1665 w 3096"/>
                <a:gd name="T79" fmla="*/ 2223 h 8470"/>
                <a:gd name="T80" fmla="*/ 2081 w 3096"/>
                <a:gd name="T81" fmla="*/ 2781 h 8470"/>
                <a:gd name="T82" fmla="*/ 2279 w 3096"/>
                <a:gd name="T83" fmla="*/ 3050 h 8470"/>
                <a:gd name="T84" fmla="*/ 2468 w 3096"/>
                <a:gd name="T85" fmla="*/ 3311 h 8470"/>
                <a:gd name="T86" fmla="*/ 2646 w 3096"/>
                <a:gd name="T87" fmla="*/ 3561 h 8470"/>
                <a:gd name="T88" fmla="*/ 2812 w 3096"/>
                <a:gd name="T89" fmla="*/ 3800 h 8470"/>
                <a:gd name="T90" fmla="*/ 2962 w 3096"/>
                <a:gd name="T91" fmla="*/ 4026 h 8470"/>
                <a:gd name="T92" fmla="*/ 3095 w 3096"/>
                <a:gd name="T93" fmla="*/ 4235 h 8470"/>
                <a:gd name="T94" fmla="*/ 3096 w 3096"/>
                <a:gd name="T95" fmla="*/ 4247 h 8470"/>
                <a:gd name="T96" fmla="*/ 3092 w 3096"/>
                <a:gd name="T97" fmla="*/ 4260 h 8470"/>
                <a:gd name="T98" fmla="*/ 3080 w 3096"/>
                <a:gd name="T99" fmla="*/ 4284 h 8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6" h="8470">
                  <a:moveTo>
                    <a:pt x="117" y="8470"/>
                  </a:moveTo>
                  <a:lnTo>
                    <a:pt x="107" y="8464"/>
                  </a:lnTo>
                  <a:lnTo>
                    <a:pt x="97" y="8459"/>
                  </a:lnTo>
                  <a:lnTo>
                    <a:pt x="87" y="8451"/>
                  </a:lnTo>
                  <a:lnTo>
                    <a:pt x="78" y="8444"/>
                  </a:lnTo>
                  <a:lnTo>
                    <a:pt x="70" y="8437"/>
                  </a:lnTo>
                  <a:lnTo>
                    <a:pt x="62" y="8428"/>
                  </a:lnTo>
                  <a:lnTo>
                    <a:pt x="55" y="8419"/>
                  </a:lnTo>
                  <a:lnTo>
                    <a:pt x="48" y="8410"/>
                  </a:lnTo>
                  <a:lnTo>
                    <a:pt x="42" y="8400"/>
                  </a:lnTo>
                  <a:lnTo>
                    <a:pt x="37" y="8390"/>
                  </a:lnTo>
                  <a:lnTo>
                    <a:pt x="32" y="8379"/>
                  </a:lnTo>
                  <a:lnTo>
                    <a:pt x="28" y="8368"/>
                  </a:lnTo>
                  <a:lnTo>
                    <a:pt x="26" y="8357"/>
                  </a:lnTo>
                  <a:lnTo>
                    <a:pt x="22" y="8345"/>
                  </a:lnTo>
                  <a:lnTo>
                    <a:pt x="21" y="8333"/>
                  </a:lnTo>
                  <a:lnTo>
                    <a:pt x="21" y="8320"/>
                  </a:lnTo>
                  <a:lnTo>
                    <a:pt x="21" y="8308"/>
                  </a:lnTo>
                  <a:lnTo>
                    <a:pt x="22" y="8295"/>
                  </a:lnTo>
                  <a:lnTo>
                    <a:pt x="26" y="8283"/>
                  </a:lnTo>
                  <a:lnTo>
                    <a:pt x="29" y="8271"/>
                  </a:lnTo>
                  <a:lnTo>
                    <a:pt x="33" y="8260"/>
                  </a:lnTo>
                  <a:lnTo>
                    <a:pt x="37" y="8248"/>
                  </a:lnTo>
                  <a:lnTo>
                    <a:pt x="43" y="8237"/>
                  </a:lnTo>
                  <a:lnTo>
                    <a:pt x="50" y="8226"/>
                  </a:lnTo>
                  <a:lnTo>
                    <a:pt x="2563" y="4295"/>
                  </a:lnTo>
                  <a:lnTo>
                    <a:pt x="2565" y="4292"/>
                  </a:lnTo>
                  <a:lnTo>
                    <a:pt x="2567" y="4290"/>
                  </a:lnTo>
                  <a:lnTo>
                    <a:pt x="2571" y="4284"/>
                  </a:lnTo>
                  <a:lnTo>
                    <a:pt x="2574" y="4279"/>
                  </a:lnTo>
                  <a:lnTo>
                    <a:pt x="2576" y="4274"/>
                  </a:lnTo>
                  <a:lnTo>
                    <a:pt x="2578" y="4270"/>
                  </a:lnTo>
                  <a:lnTo>
                    <a:pt x="2579" y="4265"/>
                  </a:lnTo>
                  <a:lnTo>
                    <a:pt x="2580" y="4259"/>
                  </a:lnTo>
                  <a:lnTo>
                    <a:pt x="2580" y="4254"/>
                  </a:lnTo>
                  <a:lnTo>
                    <a:pt x="2579" y="4249"/>
                  </a:lnTo>
                  <a:lnTo>
                    <a:pt x="2580" y="4244"/>
                  </a:lnTo>
                  <a:lnTo>
                    <a:pt x="2580" y="4238"/>
                  </a:lnTo>
                  <a:lnTo>
                    <a:pt x="2580" y="4237"/>
                  </a:lnTo>
                  <a:lnTo>
                    <a:pt x="2579" y="4236"/>
                  </a:lnTo>
                  <a:lnTo>
                    <a:pt x="2579" y="4235"/>
                  </a:lnTo>
                  <a:lnTo>
                    <a:pt x="2424" y="3986"/>
                  </a:lnTo>
                  <a:lnTo>
                    <a:pt x="2270" y="3735"/>
                  </a:lnTo>
                  <a:lnTo>
                    <a:pt x="2115" y="3486"/>
                  </a:lnTo>
                  <a:lnTo>
                    <a:pt x="1960" y="3237"/>
                  </a:lnTo>
                  <a:lnTo>
                    <a:pt x="1806" y="2987"/>
                  </a:lnTo>
                  <a:lnTo>
                    <a:pt x="1650" y="2738"/>
                  </a:lnTo>
                  <a:lnTo>
                    <a:pt x="1495" y="2489"/>
                  </a:lnTo>
                  <a:lnTo>
                    <a:pt x="1340" y="2239"/>
                  </a:lnTo>
                  <a:lnTo>
                    <a:pt x="1186" y="1990"/>
                  </a:lnTo>
                  <a:lnTo>
                    <a:pt x="1031" y="1740"/>
                  </a:lnTo>
                  <a:lnTo>
                    <a:pt x="876" y="1490"/>
                  </a:lnTo>
                  <a:lnTo>
                    <a:pt x="721" y="1241"/>
                  </a:lnTo>
                  <a:lnTo>
                    <a:pt x="565" y="991"/>
                  </a:lnTo>
                  <a:lnTo>
                    <a:pt x="410" y="742"/>
                  </a:lnTo>
                  <a:lnTo>
                    <a:pt x="256" y="493"/>
                  </a:lnTo>
                  <a:lnTo>
                    <a:pt x="101" y="243"/>
                  </a:lnTo>
                  <a:lnTo>
                    <a:pt x="17" y="108"/>
                  </a:lnTo>
                  <a:lnTo>
                    <a:pt x="13" y="100"/>
                  </a:lnTo>
                  <a:lnTo>
                    <a:pt x="10" y="90"/>
                  </a:lnTo>
                  <a:lnTo>
                    <a:pt x="7" y="82"/>
                  </a:lnTo>
                  <a:lnTo>
                    <a:pt x="5" y="72"/>
                  </a:lnTo>
                  <a:lnTo>
                    <a:pt x="3" y="63"/>
                  </a:lnTo>
                  <a:lnTo>
                    <a:pt x="1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1" y="17"/>
                  </a:lnTo>
                  <a:lnTo>
                    <a:pt x="3" y="8"/>
                  </a:lnTo>
                  <a:lnTo>
                    <a:pt x="4" y="0"/>
                  </a:lnTo>
                  <a:lnTo>
                    <a:pt x="97" y="128"/>
                  </a:lnTo>
                  <a:lnTo>
                    <a:pt x="191" y="259"/>
                  </a:lnTo>
                  <a:lnTo>
                    <a:pt x="289" y="392"/>
                  </a:lnTo>
                  <a:lnTo>
                    <a:pt x="388" y="527"/>
                  </a:lnTo>
                  <a:lnTo>
                    <a:pt x="593" y="803"/>
                  </a:lnTo>
                  <a:lnTo>
                    <a:pt x="803" y="1082"/>
                  </a:lnTo>
                  <a:lnTo>
                    <a:pt x="1017" y="1367"/>
                  </a:lnTo>
                  <a:lnTo>
                    <a:pt x="1234" y="1653"/>
                  </a:lnTo>
                  <a:lnTo>
                    <a:pt x="1450" y="1940"/>
                  </a:lnTo>
                  <a:lnTo>
                    <a:pt x="1665" y="2223"/>
                  </a:lnTo>
                  <a:lnTo>
                    <a:pt x="1876" y="2505"/>
                  </a:lnTo>
                  <a:lnTo>
                    <a:pt x="2081" y="2781"/>
                  </a:lnTo>
                  <a:lnTo>
                    <a:pt x="2181" y="2917"/>
                  </a:lnTo>
                  <a:lnTo>
                    <a:pt x="2279" y="3050"/>
                  </a:lnTo>
                  <a:lnTo>
                    <a:pt x="2375" y="3182"/>
                  </a:lnTo>
                  <a:lnTo>
                    <a:pt x="2468" y="3311"/>
                  </a:lnTo>
                  <a:lnTo>
                    <a:pt x="2559" y="3438"/>
                  </a:lnTo>
                  <a:lnTo>
                    <a:pt x="2646" y="3561"/>
                  </a:lnTo>
                  <a:lnTo>
                    <a:pt x="2731" y="3683"/>
                  </a:lnTo>
                  <a:lnTo>
                    <a:pt x="2812" y="3800"/>
                  </a:lnTo>
                  <a:lnTo>
                    <a:pt x="2888" y="3915"/>
                  </a:lnTo>
                  <a:lnTo>
                    <a:pt x="2962" y="4026"/>
                  </a:lnTo>
                  <a:lnTo>
                    <a:pt x="3031" y="4133"/>
                  </a:lnTo>
                  <a:lnTo>
                    <a:pt x="3095" y="4235"/>
                  </a:lnTo>
                  <a:lnTo>
                    <a:pt x="3096" y="4240"/>
                  </a:lnTo>
                  <a:lnTo>
                    <a:pt x="3096" y="4247"/>
                  </a:lnTo>
                  <a:lnTo>
                    <a:pt x="3094" y="4254"/>
                  </a:lnTo>
                  <a:lnTo>
                    <a:pt x="3092" y="4260"/>
                  </a:lnTo>
                  <a:lnTo>
                    <a:pt x="3085" y="4274"/>
                  </a:lnTo>
                  <a:lnTo>
                    <a:pt x="3080" y="4284"/>
                  </a:lnTo>
                  <a:lnTo>
                    <a:pt x="117" y="8470"/>
                  </a:lnTo>
                  <a:close/>
                </a:path>
              </a:pathLst>
            </a:custGeom>
            <a:solidFill>
              <a:srgbClr val="D15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8841167-3B7B-5FD9-FC4A-16DEE0965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088" y="2801938"/>
              <a:ext cx="546100" cy="1252538"/>
            </a:xfrm>
            <a:custGeom>
              <a:avLst/>
              <a:gdLst>
                <a:gd name="T0" fmla="*/ 1729 w 4811"/>
                <a:gd name="T1" fmla="*/ 100 h 11056"/>
                <a:gd name="T2" fmla="*/ 1722 w 4811"/>
                <a:gd name="T3" fmla="*/ 82 h 11056"/>
                <a:gd name="T4" fmla="*/ 1718 w 4811"/>
                <a:gd name="T5" fmla="*/ 63 h 11056"/>
                <a:gd name="T6" fmla="*/ 1716 w 4811"/>
                <a:gd name="T7" fmla="*/ 44 h 11056"/>
                <a:gd name="T8" fmla="*/ 1716 w 4811"/>
                <a:gd name="T9" fmla="*/ 25 h 11056"/>
                <a:gd name="T10" fmla="*/ 1717 w 4811"/>
                <a:gd name="T11" fmla="*/ 8 h 11056"/>
                <a:gd name="T12" fmla="*/ 1811 w 4811"/>
                <a:gd name="T13" fmla="*/ 128 h 11056"/>
                <a:gd name="T14" fmla="*/ 2004 w 4811"/>
                <a:gd name="T15" fmla="*/ 392 h 11056"/>
                <a:gd name="T16" fmla="*/ 2308 w 4811"/>
                <a:gd name="T17" fmla="*/ 803 h 11056"/>
                <a:gd name="T18" fmla="*/ 2733 w 4811"/>
                <a:gd name="T19" fmla="*/ 1367 h 11056"/>
                <a:gd name="T20" fmla="*/ 3165 w 4811"/>
                <a:gd name="T21" fmla="*/ 1940 h 11056"/>
                <a:gd name="T22" fmla="*/ 3590 w 4811"/>
                <a:gd name="T23" fmla="*/ 2505 h 11056"/>
                <a:gd name="T24" fmla="*/ 3896 w 4811"/>
                <a:gd name="T25" fmla="*/ 2917 h 11056"/>
                <a:gd name="T26" fmla="*/ 4090 w 4811"/>
                <a:gd name="T27" fmla="*/ 3182 h 11056"/>
                <a:gd name="T28" fmla="*/ 4274 w 4811"/>
                <a:gd name="T29" fmla="*/ 3438 h 11056"/>
                <a:gd name="T30" fmla="*/ 4446 w 4811"/>
                <a:gd name="T31" fmla="*/ 3683 h 11056"/>
                <a:gd name="T32" fmla="*/ 4604 w 4811"/>
                <a:gd name="T33" fmla="*/ 3915 h 11056"/>
                <a:gd name="T34" fmla="*/ 4745 w 4811"/>
                <a:gd name="T35" fmla="*/ 4133 h 11056"/>
                <a:gd name="T36" fmla="*/ 4811 w 4811"/>
                <a:gd name="T37" fmla="*/ 4240 h 11056"/>
                <a:gd name="T38" fmla="*/ 4809 w 4811"/>
                <a:gd name="T39" fmla="*/ 4254 h 11056"/>
                <a:gd name="T40" fmla="*/ 4801 w 4811"/>
                <a:gd name="T41" fmla="*/ 4274 h 11056"/>
                <a:gd name="T42" fmla="*/ 1 w 4811"/>
                <a:gd name="T43" fmla="*/ 11056 h 11056"/>
                <a:gd name="T44" fmla="*/ 0 w 4811"/>
                <a:gd name="T45" fmla="*/ 11038 h 11056"/>
                <a:gd name="T46" fmla="*/ 2 w 4811"/>
                <a:gd name="T47" fmla="*/ 11015 h 11056"/>
                <a:gd name="T48" fmla="*/ 6 w 4811"/>
                <a:gd name="T49" fmla="*/ 10992 h 11056"/>
                <a:gd name="T50" fmla="*/ 14 w 4811"/>
                <a:gd name="T51" fmla="*/ 10971 h 11056"/>
                <a:gd name="T52" fmla="*/ 24 w 4811"/>
                <a:gd name="T53" fmla="*/ 10950 h 11056"/>
                <a:gd name="T54" fmla="*/ 31 w 4811"/>
                <a:gd name="T55" fmla="*/ 10940 h 11056"/>
                <a:gd name="T56" fmla="*/ 4284 w 4811"/>
                <a:gd name="T57" fmla="*/ 4276 h 11056"/>
                <a:gd name="T58" fmla="*/ 4293 w 4811"/>
                <a:gd name="T59" fmla="*/ 4256 h 11056"/>
                <a:gd name="T60" fmla="*/ 4295 w 4811"/>
                <a:gd name="T61" fmla="*/ 4244 h 11056"/>
                <a:gd name="T62" fmla="*/ 4295 w 4811"/>
                <a:gd name="T63" fmla="*/ 4237 h 11056"/>
                <a:gd name="T64" fmla="*/ 4294 w 4811"/>
                <a:gd name="T65" fmla="*/ 4235 h 11056"/>
                <a:gd name="T66" fmla="*/ 3984 w 4811"/>
                <a:gd name="T67" fmla="*/ 3735 h 11056"/>
                <a:gd name="T68" fmla="*/ 3675 w 4811"/>
                <a:gd name="T69" fmla="*/ 3237 h 11056"/>
                <a:gd name="T70" fmla="*/ 3365 w 4811"/>
                <a:gd name="T71" fmla="*/ 2738 h 11056"/>
                <a:gd name="T72" fmla="*/ 3056 w 4811"/>
                <a:gd name="T73" fmla="*/ 2239 h 11056"/>
                <a:gd name="T74" fmla="*/ 2745 w 4811"/>
                <a:gd name="T75" fmla="*/ 1740 h 11056"/>
                <a:gd name="T76" fmla="*/ 2435 w 4811"/>
                <a:gd name="T77" fmla="*/ 1241 h 11056"/>
                <a:gd name="T78" fmla="*/ 2126 w 4811"/>
                <a:gd name="T79" fmla="*/ 742 h 11056"/>
                <a:gd name="T80" fmla="*/ 1816 w 4811"/>
                <a:gd name="T81" fmla="*/ 243 h 1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11" h="11056">
                  <a:moveTo>
                    <a:pt x="1733" y="108"/>
                  </a:moveTo>
                  <a:lnTo>
                    <a:pt x="1729" y="100"/>
                  </a:lnTo>
                  <a:lnTo>
                    <a:pt x="1725" y="90"/>
                  </a:lnTo>
                  <a:lnTo>
                    <a:pt x="1722" y="82"/>
                  </a:lnTo>
                  <a:lnTo>
                    <a:pt x="1719" y="72"/>
                  </a:lnTo>
                  <a:lnTo>
                    <a:pt x="1718" y="63"/>
                  </a:lnTo>
                  <a:lnTo>
                    <a:pt x="1716" y="54"/>
                  </a:lnTo>
                  <a:lnTo>
                    <a:pt x="1716" y="44"/>
                  </a:lnTo>
                  <a:lnTo>
                    <a:pt x="1715" y="34"/>
                  </a:lnTo>
                  <a:lnTo>
                    <a:pt x="1716" y="25"/>
                  </a:lnTo>
                  <a:lnTo>
                    <a:pt x="1716" y="17"/>
                  </a:lnTo>
                  <a:lnTo>
                    <a:pt x="1717" y="8"/>
                  </a:lnTo>
                  <a:lnTo>
                    <a:pt x="1719" y="0"/>
                  </a:lnTo>
                  <a:lnTo>
                    <a:pt x="1811" y="128"/>
                  </a:lnTo>
                  <a:lnTo>
                    <a:pt x="1907" y="259"/>
                  </a:lnTo>
                  <a:lnTo>
                    <a:pt x="2004" y="392"/>
                  </a:lnTo>
                  <a:lnTo>
                    <a:pt x="2104" y="527"/>
                  </a:lnTo>
                  <a:lnTo>
                    <a:pt x="2308" y="803"/>
                  </a:lnTo>
                  <a:lnTo>
                    <a:pt x="2518" y="1082"/>
                  </a:lnTo>
                  <a:lnTo>
                    <a:pt x="2733" y="1367"/>
                  </a:lnTo>
                  <a:lnTo>
                    <a:pt x="2949" y="1653"/>
                  </a:lnTo>
                  <a:lnTo>
                    <a:pt x="3165" y="1940"/>
                  </a:lnTo>
                  <a:lnTo>
                    <a:pt x="3380" y="2223"/>
                  </a:lnTo>
                  <a:lnTo>
                    <a:pt x="3590" y="2505"/>
                  </a:lnTo>
                  <a:lnTo>
                    <a:pt x="3796" y="2781"/>
                  </a:lnTo>
                  <a:lnTo>
                    <a:pt x="3896" y="2917"/>
                  </a:lnTo>
                  <a:lnTo>
                    <a:pt x="3994" y="3050"/>
                  </a:lnTo>
                  <a:lnTo>
                    <a:pt x="4090" y="3182"/>
                  </a:lnTo>
                  <a:lnTo>
                    <a:pt x="4184" y="3311"/>
                  </a:lnTo>
                  <a:lnTo>
                    <a:pt x="4274" y="3438"/>
                  </a:lnTo>
                  <a:lnTo>
                    <a:pt x="4362" y="3561"/>
                  </a:lnTo>
                  <a:lnTo>
                    <a:pt x="4446" y="3683"/>
                  </a:lnTo>
                  <a:lnTo>
                    <a:pt x="4526" y="3800"/>
                  </a:lnTo>
                  <a:lnTo>
                    <a:pt x="4604" y="3915"/>
                  </a:lnTo>
                  <a:lnTo>
                    <a:pt x="4676" y="4026"/>
                  </a:lnTo>
                  <a:lnTo>
                    <a:pt x="4745" y="4133"/>
                  </a:lnTo>
                  <a:lnTo>
                    <a:pt x="4810" y="4235"/>
                  </a:lnTo>
                  <a:lnTo>
                    <a:pt x="4811" y="4240"/>
                  </a:lnTo>
                  <a:lnTo>
                    <a:pt x="4810" y="4247"/>
                  </a:lnTo>
                  <a:lnTo>
                    <a:pt x="4809" y="4254"/>
                  </a:lnTo>
                  <a:lnTo>
                    <a:pt x="4806" y="4260"/>
                  </a:lnTo>
                  <a:lnTo>
                    <a:pt x="4801" y="4274"/>
                  </a:lnTo>
                  <a:lnTo>
                    <a:pt x="4795" y="4284"/>
                  </a:lnTo>
                  <a:lnTo>
                    <a:pt x="1" y="11056"/>
                  </a:lnTo>
                  <a:lnTo>
                    <a:pt x="0" y="11047"/>
                  </a:lnTo>
                  <a:lnTo>
                    <a:pt x="0" y="11038"/>
                  </a:lnTo>
                  <a:lnTo>
                    <a:pt x="0" y="11027"/>
                  </a:lnTo>
                  <a:lnTo>
                    <a:pt x="2" y="11015"/>
                  </a:lnTo>
                  <a:lnTo>
                    <a:pt x="3" y="11004"/>
                  </a:lnTo>
                  <a:lnTo>
                    <a:pt x="6" y="10992"/>
                  </a:lnTo>
                  <a:lnTo>
                    <a:pt x="9" y="10982"/>
                  </a:lnTo>
                  <a:lnTo>
                    <a:pt x="14" y="10971"/>
                  </a:lnTo>
                  <a:lnTo>
                    <a:pt x="19" y="10961"/>
                  </a:lnTo>
                  <a:lnTo>
                    <a:pt x="24" y="10950"/>
                  </a:lnTo>
                  <a:lnTo>
                    <a:pt x="28" y="10945"/>
                  </a:lnTo>
                  <a:lnTo>
                    <a:pt x="31" y="10940"/>
                  </a:lnTo>
                  <a:lnTo>
                    <a:pt x="4279" y="4285"/>
                  </a:lnTo>
                  <a:lnTo>
                    <a:pt x="4284" y="4276"/>
                  </a:lnTo>
                  <a:lnTo>
                    <a:pt x="4289" y="4263"/>
                  </a:lnTo>
                  <a:lnTo>
                    <a:pt x="4293" y="4256"/>
                  </a:lnTo>
                  <a:lnTo>
                    <a:pt x="4294" y="4250"/>
                  </a:lnTo>
                  <a:lnTo>
                    <a:pt x="4295" y="4244"/>
                  </a:lnTo>
                  <a:lnTo>
                    <a:pt x="4295" y="4238"/>
                  </a:lnTo>
                  <a:lnTo>
                    <a:pt x="4295" y="4237"/>
                  </a:lnTo>
                  <a:lnTo>
                    <a:pt x="4295" y="4236"/>
                  </a:lnTo>
                  <a:lnTo>
                    <a:pt x="4294" y="4235"/>
                  </a:lnTo>
                  <a:lnTo>
                    <a:pt x="4140" y="3986"/>
                  </a:lnTo>
                  <a:lnTo>
                    <a:pt x="3984" y="3735"/>
                  </a:lnTo>
                  <a:lnTo>
                    <a:pt x="3829" y="3486"/>
                  </a:lnTo>
                  <a:lnTo>
                    <a:pt x="3675" y="3237"/>
                  </a:lnTo>
                  <a:lnTo>
                    <a:pt x="3520" y="2987"/>
                  </a:lnTo>
                  <a:lnTo>
                    <a:pt x="3365" y="2738"/>
                  </a:lnTo>
                  <a:lnTo>
                    <a:pt x="3210" y="2489"/>
                  </a:lnTo>
                  <a:lnTo>
                    <a:pt x="3056" y="2239"/>
                  </a:lnTo>
                  <a:lnTo>
                    <a:pt x="2901" y="1990"/>
                  </a:lnTo>
                  <a:lnTo>
                    <a:pt x="2745" y="1740"/>
                  </a:lnTo>
                  <a:lnTo>
                    <a:pt x="2590" y="1490"/>
                  </a:lnTo>
                  <a:lnTo>
                    <a:pt x="2435" y="1241"/>
                  </a:lnTo>
                  <a:lnTo>
                    <a:pt x="2281" y="991"/>
                  </a:lnTo>
                  <a:lnTo>
                    <a:pt x="2126" y="742"/>
                  </a:lnTo>
                  <a:lnTo>
                    <a:pt x="1971" y="493"/>
                  </a:lnTo>
                  <a:lnTo>
                    <a:pt x="1816" y="243"/>
                  </a:lnTo>
                  <a:lnTo>
                    <a:pt x="1733" y="108"/>
                  </a:lnTo>
                  <a:close/>
                </a:path>
              </a:pathLst>
            </a:custGeom>
            <a:solidFill>
              <a:srgbClr val="381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095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48740-2B64-614D-7AB2-43BEC877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99B938-D0DA-9502-6926-1479DD62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D1677E-8556-86F0-9D41-B951BFA5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43ADE-6953-E81A-2100-F26212D3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3A4E8-7430-55E0-BDA5-36D19F97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201506-7C77-8EB2-F44B-1383B57C1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4BE22-4DE4-4204-2AC5-FC540DD4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BED7E1-2817-27D6-1042-7EB1AE65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A0103-A413-90FB-3F87-0923D1CB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7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FF91A-F42E-3F0E-2D0F-68DE7723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0EB6F-9604-3276-6D6F-F87C86F79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D867A-F2FE-11E5-F813-7D17282A6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49A0B-7F26-A0AB-3822-BDB68CB9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80C13B-D47F-5E12-861F-24906961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F4A4D-3949-183B-3647-D858707D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03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047C-2254-0469-EC6F-428F7B9B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B1332-67DA-1D0D-7315-05EFEFC34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B35B52-F791-AC70-ADB0-32B14F81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E12A3A-4A34-7C43-6343-12A30042E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B1C2ED-8E33-83C9-15DE-7ECD241D3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F97F83-3D0C-A06D-9732-21366003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DA47F-33F3-2BE1-58F3-9905D761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3C1108-E69A-E73A-4EF3-070A5522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1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7CE75-9CBB-FEC7-E64C-4D5046B5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3410C6-E7EE-2FFB-7355-E2936783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487067-4834-4E3C-B073-777BB9E9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D89B28-FA1D-E770-65BC-83F48D26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80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92717A-659D-FA1E-AB4F-999AAC6C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9AFB4-64D1-3DC0-A452-FA1DA3F5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F81E4F-76DA-7445-1B4A-07557BF0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1BC1-A47B-4938-A6C2-83A8A22367B4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E6DED8-57BA-8DE3-EF9E-EEB0E33E2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0657D-E479-CB19-057A-48AD7FB43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859-C812-423B-B52D-173D354F7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73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2290AA-29C9-6556-D4C1-014FBCDD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44CFB9-3BA7-7CC2-D455-DD7874E3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64B7B-7961-7A40-2C51-9C65E393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05E8-4408-470D-B52B-A9E2D005FC08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B44D30-8F34-6172-45B3-0B3E8EAB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ABAB5-BE99-EA5C-1648-A555CCD80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EDDC-92B7-44AC-BF43-3B20E8F1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80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9A09-AF4E-E829-3E71-5B028931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>
            <a:extLst>
              <a:ext uri="{FF2B5EF4-FFF2-40B4-BE49-F238E27FC236}">
                <a16:creationId xmlns:a16="http://schemas.microsoft.com/office/drawing/2014/main" id="{3C1D55CB-ACEB-438B-3361-7CBB5243F1D6}"/>
              </a:ext>
            </a:extLst>
          </p:cNvPr>
          <p:cNvSpPr/>
          <p:nvPr/>
        </p:nvSpPr>
        <p:spPr>
          <a:xfrm>
            <a:off x="-1024" y="-25615"/>
            <a:ext cx="7503159" cy="6909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51" y="0"/>
                </a:moveTo>
                <a:lnTo>
                  <a:pt x="21600" y="8297"/>
                </a:lnTo>
                <a:lnTo>
                  <a:pt x="6352" y="21600"/>
                </a:lnTo>
                <a:lnTo>
                  <a:pt x="0" y="21600"/>
                </a:lnTo>
                <a:lnTo>
                  <a:pt x="0" y="87"/>
                </a:lnTo>
                <a:lnTo>
                  <a:pt x="16151" y="0"/>
                </a:lnTo>
                <a:close/>
              </a:path>
            </a:pathLst>
          </a:custGeom>
          <a:solidFill>
            <a:srgbClr val="B61018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89" name="Shape 389">
            <a:extLst>
              <a:ext uri="{FF2B5EF4-FFF2-40B4-BE49-F238E27FC236}">
                <a16:creationId xmlns:a16="http://schemas.microsoft.com/office/drawing/2014/main" id="{17A25AD2-E579-50D7-C14F-70A07B1E0DD8}"/>
              </a:ext>
            </a:extLst>
          </p:cNvPr>
          <p:cNvSpPr/>
          <p:nvPr/>
        </p:nvSpPr>
        <p:spPr>
          <a:xfrm>
            <a:off x="5592057" y="-6324"/>
            <a:ext cx="2149279" cy="261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04" y="0"/>
                </a:lnTo>
                <a:lnTo>
                  <a:pt x="21600" y="19769"/>
                </a:lnTo>
                <a:lnTo>
                  <a:pt x="1883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0" name="Shape 390">
            <a:extLst>
              <a:ext uri="{FF2B5EF4-FFF2-40B4-BE49-F238E27FC236}">
                <a16:creationId xmlns:a16="http://schemas.microsoft.com/office/drawing/2014/main" id="{B4BE160F-F099-C26B-C551-5000B148AA2C}"/>
              </a:ext>
            </a:extLst>
          </p:cNvPr>
          <p:cNvSpPr/>
          <p:nvPr/>
        </p:nvSpPr>
        <p:spPr>
          <a:xfrm>
            <a:off x="2218521" y="2383321"/>
            <a:ext cx="5525641" cy="447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575"/>
                </a:lnTo>
                <a:lnTo>
                  <a:pt x="1153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F5C49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1" name="Shape 391">
            <a:extLst>
              <a:ext uri="{FF2B5EF4-FFF2-40B4-BE49-F238E27FC236}">
                <a16:creationId xmlns:a16="http://schemas.microsoft.com/office/drawing/2014/main" id="{18B7E715-23AC-834B-E456-BAD592426293}"/>
              </a:ext>
            </a:extLst>
          </p:cNvPr>
          <p:cNvSpPr/>
          <p:nvPr/>
        </p:nvSpPr>
        <p:spPr>
          <a:xfrm>
            <a:off x="2218038" y="5220016"/>
            <a:ext cx="4505529" cy="164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526"/>
                </a:lnTo>
                <a:lnTo>
                  <a:pt x="968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F9B4EDC5-5466-C123-7F6F-D84F39F750EA}"/>
              </a:ext>
            </a:extLst>
          </p:cNvPr>
          <p:cNvSpPr txBox="1">
            <a:spLocks/>
          </p:cNvSpPr>
          <p:nvPr/>
        </p:nvSpPr>
        <p:spPr>
          <a:xfrm>
            <a:off x="-103326" y="2617054"/>
            <a:ext cx="12191999" cy="164429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0" b="1" dirty="0">
                <a:solidFill>
                  <a:srgbClr val="4F1E0B"/>
                </a:solidFill>
              </a:rPr>
              <a:t>Resumo Executivo</a:t>
            </a:r>
          </a:p>
          <a:p>
            <a:pPr algn="ctr"/>
            <a:r>
              <a:rPr lang="pt-BR" sz="11000" b="1" dirty="0">
                <a:solidFill>
                  <a:srgbClr val="4F1E0B"/>
                </a:solidFill>
              </a:rPr>
              <a:t>Semanal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79FF0C0-6817-2C69-A8F5-117FA1E04E5A}"/>
              </a:ext>
            </a:extLst>
          </p:cNvPr>
          <p:cNvSpPr txBox="1">
            <a:spLocks/>
          </p:cNvSpPr>
          <p:nvPr/>
        </p:nvSpPr>
        <p:spPr>
          <a:xfrm>
            <a:off x="10688360" y="150347"/>
            <a:ext cx="1532649" cy="29937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+mj-ea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0" dirty="0">
                <a:solidFill>
                  <a:srgbClr val="4F1E0B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Fevereiro/2025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4F1E0B"/>
              </a:solidFill>
              <a:uLnTx/>
              <a:uFillTx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FA54BCA7-A73C-E8EC-38F4-052DFBE5231E}"/>
              </a:ext>
            </a:extLst>
          </p:cNvPr>
          <p:cNvSpPr txBox="1">
            <a:spLocks/>
          </p:cNvSpPr>
          <p:nvPr/>
        </p:nvSpPr>
        <p:spPr>
          <a:xfrm>
            <a:off x="1" y="4396900"/>
            <a:ext cx="12191999" cy="16442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rgbClr val="4F1E0B"/>
                </a:solidFill>
              </a:rPr>
              <a:t>Engenharia de Software</a:t>
            </a:r>
          </a:p>
          <a:p>
            <a:pPr algn="ctr"/>
            <a:r>
              <a:rPr lang="pt-BR" sz="2000" b="1" dirty="0">
                <a:solidFill>
                  <a:srgbClr val="4F1E0B"/>
                </a:solidFill>
              </a:rPr>
              <a:t>Laboratório de Programação Back </a:t>
            </a:r>
            <a:r>
              <a:rPr lang="pt-BR" sz="2000" b="1" dirty="0" err="1">
                <a:solidFill>
                  <a:srgbClr val="4F1E0B"/>
                </a:solidFill>
              </a:rPr>
              <a:t>End</a:t>
            </a:r>
            <a:endParaRPr lang="pt-BR" sz="2000" b="1" dirty="0">
              <a:solidFill>
                <a:srgbClr val="4F1E0B"/>
              </a:solidFill>
            </a:endParaRP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86389E0A-E08A-C53D-DD01-6C95CBFC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74" y="6176746"/>
            <a:ext cx="5276099" cy="682753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87D93F40-235C-895B-0E15-0454B0B6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" y="175419"/>
            <a:ext cx="4239508" cy="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901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-3378" y="-49044"/>
            <a:ext cx="7648658" cy="688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357" y="21600"/>
                </a:lnTo>
                <a:lnTo>
                  <a:pt x="0" y="21600"/>
                </a:lnTo>
                <a:lnTo>
                  <a:pt x="0" y="9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alpha val="92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5" name="Shape 235"/>
          <p:cNvSpPr/>
          <p:nvPr/>
        </p:nvSpPr>
        <p:spPr>
          <a:xfrm>
            <a:off x="4036131" y="4951667"/>
            <a:ext cx="1908989" cy="190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6" name="Shape 236"/>
          <p:cNvSpPr/>
          <p:nvPr/>
        </p:nvSpPr>
        <p:spPr>
          <a:xfrm rot="10800000" flipH="1">
            <a:off x="5736292" y="-22509"/>
            <a:ext cx="1908988" cy="190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9" name="Shape 239"/>
          <p:cNvSpPr/>
          <p:nvPr/>
        </p:nvSpPr>
        <p:spPr>
          <a:xfrm>
            <a:off x="219653" y="1869971"/>
            <a:ext cx="5312271" cy="54861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/>
          <a:p>
            <a:pPr defTabSz="527050">
              <a:lnSpc>
                <a:spcPts val="39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lang="pt-BR" sz="3200" b="1" dirty="0">
                <a:solidFill>
                  <a:srgbClr val="FFFFFF"/>
                </a:solidFill>
                <a:latin typeface="Montserrat" panose="00000500000000000000" pitchFamily="50" charset="0"/>
                <a:ea typeface="Lato Bold"/>
                <a:cs typeface="Lato Bold"/>
                <a:sym typeface="Lato Bold"/>
              </a:rPr>
              <a:t>Missão</a:t>
            </a:r>
            <a:endParaRPr sz="3200" b="1" dirty="0">
              <a:solidFill>
                <a:srgbClr val="FFFFFF"/>
              </a:solidFill>
              <a:latin typeface="Montserrat" panose="00000500000000000000" pitchFamily="50" charset="0"/>
              <a:ea typeface="Lato Bold"/>
              <a:cs typeface="Lato Bold"/>
              <a:sym typeface="Lato Bold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1375C4B-A225-084C-7ACD-2B4188A3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094">
            <a:off x="7020352" y="5735031"/>
            <a:ext cx="4447555" cy="344581"/>
          </a:xfrm>
          <a:prstGeom prst="rect">
            <a:avLst/>
          </a:prstGeom>
        </p:spPr>
      </p:pic>
      <p:sp>
        <p:nvSpPr>
          <p:cNvPr id="9" name="Shape 266">
            <a:extLst>
              <a:ext uri="{FF2B5EF4-FFF2-40B4-BE49-F238E27FC236}">
                <a16:creationId xmlns:a16="http://schemas.microsoft.com/office/drawing/2014/main" id="{9C7527A6-362E-A81D-0DA8-728B0CAD35AC}"/>
              </a:ext>
            </a:extLst>
          </p:cNvPr>
          <p:cNvSpPr/>
          <p:nvPr/>
        </p:nvSpPr>
        <p:spPr>
          <a:xfrm>
            <a:off x="621464" y="2475961"/>
            <a:ext cx="4554694" cy="21699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l" defTabSz="825500">
              <a:lnSpc>
                <a:spcPts val="4000"/>
              </a:lnSpc>
              <a:spcBef>
                <a:spcPts val="600"/>
              </a:spcBef>
              <a:defRPr sz="2400" spc="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pt-BR" sz="1800" dirty="0">
                <a:solidFill>
                  <a:schemeClr val="bg1"/>
                </a:solidFill>
              </a:rPr>
              <a:t>Fornecer um cálculo de </a:t>
            </a:r>
            <a:r>
              <a:rPr lang="pt-BR" sz="1800" dirty="0" err="1">
                <a:solidFill>
                  <a:schemeClr val="bg1"/>
                </a:solidFill>
              </a:rPr>
              <a:t>BTUs</a:t>
            </a:r>
            <a:r>
              <a:rPr lang="pt-BR" sz="1800" dirty="0">
                <a:solidFill>
                  <a:schemeClr val="bg1"/>
                </a:solidFill>
              </a:rPr>
              <a:t> preciso, otimizando o dimensionamento de ar-condicionado para conforto e sustentabilidade.</a:t>
            </a:r>
            <a:endParaRPr lang="pt-BR" sz="17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590C98-8CC6-E572-2884-CD54070C7444}"/>
              </a:ext>
            </a:extLst>
          </p:cNvPr>
          <p:cNvSpPr/>
          <p:nvPr/>
        </p:nvSpPr>
        <p:spPr>
          <a:xfrm>
            <a:off x="15284" y="282328"/>
            <a:ext cx="425191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60" tIns="60960" rIns="60960" bIns="60960" numCol="1" spcCol="38100" rtlCol="0" anchor="t">
            <a:spAutoFit/>
          </a:bodyPr>
          <a:lstStyle/>
          <a:p>
            <a:pPr algn="ctr" defTabSz="457200" latinLnBrk="1" hangingPunct="0"/>
            <a:r>
              <a:rPr lang="en-US" sz="2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Sub zero 21</a:t>
            </a:r>
          </a:p>
        </p:txBody>
      </p:sp>
      <p:sp>
        <p:nvSpPr>
          <p:cNvPr id="4" name="Shape 239">
            <a:extLst>
              <a:ext uri="{FF2B5EF4-FFF2-40B4-BE49-F238E27FC236}">
                <a16:creationId xmlns:a16="http://schemas.microsoft.com/office/drawing/2014/main" id="{3FD54418-098F-74AB-A770-239C14811420}"/>
              </a:ext>
            </a:extLst>
          </p:cNvPr>
          <p:cNvSpPr/>
          <p:nvPr/>
        </p:nvSpPr>
        <p:spPr>
          <a:xfrm>
            <a:off x="6587993" y="2418584"/>
            <a:ext cx="5312271" cy="54861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numCol="1" anchor="ctr">
            <a:spAutoFit/>
          </a:bodyPr>
          <a:lstStyle/>
          <a:p>
            <a:pPr defTabSz="527050">
              <a:lnSpc>
                <a:spcPts val="39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lang="pt-BR" sz="3200" b="1" dirty="0">
                <a:solidFill>
                  <a:srgbClr val="C00000"/>
                </a:solidFill>
                <a:latin typeface="Montserrat" panose="00000500000000000000" pitchFamily="50" charset="0"/>
                <a:ea typeface="Lato Bold"/>
                <a:cs typeface="Lato Bold"/>
                <a:sym typeface="Lato Bold"/>
              </a:rPr>
              <a:t>Visão</a:t>
            </a:r>
            <a:endParaRPr sz="3200" b="1" dirty="0">
              <a:solidFill>
                <a:srgbClr val="C00000"/>
              </a:solidFill>
              <a:latin typeface="Montserrat" panose="00000500000000000000" pitchFamily="50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266">
            <a:extLst>
              <a:ext uri="{FF2B5EF4-FFF2-40B4-BE49-F238E27FC236}">
                <a16:creationId xmlns:a16="http://schemas.microsoft.com/office/drawing/2014/main" id="{B20BD1A5-7466-3704-521C-7E241B2114A3}"/>
              </a:ext>
            </a:extLst>
          </p:cNvPr>
          <p:cNvSpPr/>
          <p:nvPr/>
        </p:nvSpPr>
        <p:spPr>
          <a:xfrm>
            <a:off x="6491750" y="3688749"/>
            <a:ext cx="4982545" cy="116983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l" defTabSz="825500">
              <a:lnSpc>
                <a:spcPts val="4000"/>
              </a:lnSpc>
              <a:spcBef>
                <a:spcPts val="600"/>
              </a:spcBef>
              <a:defRPr sz="2400" spc="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r"/>
            <a:r>
              <a:rPr lang="pt-BR" sz="1800" dirty="0"/>
              <a:t>O objetivo é garantir o conforto térmico, reduzir custos operacionais e promover a sustentabilidade por meio de um consumo energético eficiente.</a:t>
            </a:r>
            <a:endParaRPr lang="pt-BR" sz="1700" dirty="0"/>
          </a:p>
        </p:txBody>
      </p:sp>
      <p:pic>
        <p:nvPicPr>
          <p:cNvPr id="3" name="Imagem 2" descr="Logotipo&#10;&#10;O conteúdo gerado por IA pode estar incorreto.">
            <a:extLst>
              <a:ext uri="{FF2B5EF4-FFF2-40B4-BE49-F238E27FC236}">
                <a16:creationId xmlns:a16="http://schemas.microsoft.com/office/drawing/2014/main" id="{93D1F3B8-1B14-2E31-14F5-25885AA3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88" y="105695"/>
            <a:ext cx="4283793" cy="554344"/>
          </a:xfrm>
          <a:prstGeom prst="rect">
            <a:avLst/>
          </a:prstGeom>
        </p:spPr>
      </p:pic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5413133D-0275-1984-6BB7-CBEB54FD6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" y="6285506"/>
            <a:ext cx="4239508" cy="548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9" grpId="0" animBg="1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B12E-207B-88B7-E834-054138097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ta: Pentágono 21">
            <a:extLst>
              <a:ext uri="{FF2B5EF4-FFF2-40B4-BE49-F238E27FC236}">
                <a16:creationId xmlns:a16="http://schemas.microsoft.com/office/drawing/2014/main" id="{546B08B4-4E8E-7CA6-3AB7-2AEF06796F11}"/>
              </a:ext>
            </a:extLst>
          </p:cNvPr>
          <p:cNvSpPr/>
          <p:nvPr/>
        </p:nvSpPr>
        <p:spPr>
          <a:xfrm>
            <a:off x="143385" y="1110361"/>
            <a:ext cx="1898942" cy="108336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Positivo</a:t>
            </a:r>
          </a:p>
        </p:txBody>
      </p:sp>
      <p:sp>
        <p:nvSpPr>
          <p:cNvPr id="23" name="Seta: Pentágono 22">
            <a:extLst>
              <a:ext uri="{FF2B5EF4-FFF2-40B4-BE49-F238E27FC236}">
                <a16:creationId xmlns:a16="http://schemas.microsoft.com/office/drawing/2014/main" id="{CF432D13-2CBE-CE91-5862-F5BC32E8AA80}"/>
              </a:ext>
            </a:extLst>
          </p:cNvPr>
          <p:cNvSpPr/>
          <p:nvPr/>
        </p:nvSpPr>
        <p:spPr>
          <a:xfrm>
            <a:off x="143385" y="2887317"/>
            <a:ext cx="1898942" cy="1083365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59301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Atenção</a:t>
            </a:r>
          </a:p>
        </p:txBody>
      </p:sp>
      <p:sp>
        <p:nvSpPr>
          <p:cNvPr id="24" name="Seta: Pentágono 23">
            <a:extLst>
              <a:ext uri="{FF2B5EF4-FFF2-40B4-BE49-F238E27FC236}">
                <a16:creationId xmlns:a16="http://schemas.microsoft.com/office/drawing/2014/main" id="{99EE28D9-4DEC-D50C-6824-CE9CFC677E38}"/>
              </a:ext>
            </a:extLst>
          </p:cNvPr>
          <p:cNvSpPr/>
          <p:nvPr/>
        </p:nvSpPr>
        <p:spPr>
          <a:xfrm>
            <a:off x="143385" y="4800067"/>
            <a:ext cx="1898942" cy="1083365"/>
          </a:xfrm>
          <a:prstGeom prst="homePlat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Oportunidade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0E6FB79-FCC7-D906-8336-B2AA88A120DC}"/>
              </a:ext>
            </a:extLst>
          </p:cNvPr>
          <p:cNvSpPr txBox="1"/>
          <p:nvPr/>
        </p:nvSpPr>
        <p:spPr>
          <a:xfrm>
            <a:off x="2348772" y="1513543"/>
            <a:ext cx="90798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e calculo funcionando</a:t>
            </a: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2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estilizado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8BDEF0-5255-FCA3-C49B-6FF5FC97EFE8}"/>
              </a:ext>
            </a:extLst>
          </p:cNvPr>
          <p:cNvSpPr txBox="1"/>
          <p:nvPr/>
        </p:nvSpPr>
        <p:spPr>
          <a:xfrm>
            <a:off x="2279351" y="3290499"/>
            <a:ext cx="914930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200" dirty="0"/>
              <a:t>Incorporar histórico</a:t>
            </a: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"/>
                <a:cs typeface="Arial"/>
              </a:rPr>
              <a:t>Funções de recomendações de produtos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Arial "/>
              <a:cs typeface="Arial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54AA8C5-03FC-BF53-BF89-404F599D558F}"/>
              </a:ext>
            </a:extLst>
          </p:cNvPr>
          <p:cNvSpPr txBox="1"/>
          <p:nvPr/>
        </p:nvSpPr>
        <p:spPr>
          <a:xfrm>
            <a:off x="2190451" y="5187860"/>
            <a:ext cx="91493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400" dirty="0"/>
              <a:t>Separa o </a:t>
            </a:r>
            <a:r>
              <a:rPr lang="pt-BR" sz="1400" dirty="0" err="1"/>
              <a:t>back</a:t>
            </a:r>
            <a:r>
              <a:rPr lang="pt-BR" sz="1400" dirty="0"/>
              <a:t> e o front </a:t>
            </a:r>
            <a:r>
              <a:rPr lang="pt-BR" sz="1400" dirty="0" err="1"/>
              <a:t>end</a:t>
            </a:r>
            <a:r>
              <a:rPr lang="pt-BR" sz="1400" dirty="0"/>
              <a:t>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 "/>
              <a:cs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BE964D-B666-2A7B-F6FB-B46343558A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Grupo Sub zero 21</a:t>
            </a:r>
          </a:p>
          <a:p>
            <a:r>
              <a:rPr lang="pt-BR" sz="3600" dirty="0"/>
              <a:t>Projeto Calculadora de </a:t>
            </a:r>
            <a:r>
              <a:rPr lang="pt-BR" sz="3600" dirty="0" err="1"/>
              <a:t>BTUs</a:t>
            </a:r>
            <a:r>
              <a:rPr lang="pt-BR" sz="3600" dirty="0"/>
              <a:t>.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3793DF0-77E1-511C-F367-4BB2342878CC}"/>
              </a:ext>
            </a:extLst>
          </p:cNvPr>
          <p:cNvCxnSpPr/>
          <p:nvPr/>
        </p:nvCxnSpPr>
        <p:spPr>
          <a:xfrm>
            <a:off x="143385" y="2557849"/>
            <a:ext cx="117191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17F0FD6-259B-C253-2A86-44C90F153C6B}"/>
              </a:ext>
            </a:extLst>
          </p:cNvPr>
          <p:cNvCxnSpPr/>
          <p:nvPr/>
        </p:nvCxnSpPr>
        <p:spPr>
          <a:xfrm>
            <a:off x="143385" y="4514336"/>
            <a:ext cx="117191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92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3F4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236</Words>
  <Application>Microsoft Office PowerPoint</Application>
  <PresentationFormat>Widescreen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4" baseType="lpstr">
      <vt:lpstr>Arial</vt:lpstr>
      <vt:lpstr>Arial </vt:lpstr>
      <vt:lpstr>Calibri</vt:lpstr>
      <vt:lpstr>Calibri Light</vt:lpstr>
      <vt:lpstr>Gill Sans</vt:lpstr>
      <vt:lpstr>Google Sans</vt:lpstr>
      <vt:lpstr>Lato Light</vt:lpstr>
      <vt:lpstr>Montserrat</vt:lpstr>
      <vt:lpstr>Wingdings</vt:lpstr>
      <vt:lpstr>Tema do Office</vt:lpstr>
      <vt:lpstr>Personalizar design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Pierre Coutinho</dc:creator>
  <cp:lastModifiedBy>luann pereira mendes</cp:lastModifiedBy>
  <cp:revision>266</cp:revision>
  <dcterms:created xsi:type="dcterms:W3CDTF">2022-10-27T20:12:18Z</dcterms:created>
  <dcterms:modified xsi:type="dcterms:W3CDTF">2025-03-14T14:15:50Z</dcterms:modified>
</cp:coreProperties>
</file>