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2633" r:id="rId2"/>
    <p:sldId id="2140753886" r:id="rId3"/>
    <p:sldId id="2147472635" r:id="rId4"/>
    <p:sldId id="214747263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inicial" id="{C9A8E301-B1F4-4E95-8253-1610B6B99F2B}">
          <p14:sldIdLst>
            <p14:sldId id="2147472633"/>
          </p14:sldIdLst>
        </p14:section>
        <p14:section name="Exemplo" id="{32DB48D9-568D-4129-8E51-16972D37184B}">
          <p14:sldIdLst>
            <p14:sldId id="2140753886"/>
          </p14:sldIdLst>
        </p14:section>
        <p14:section name="Alunos" id="{33618006-E601-4BE5-8CE5-B1BEAF5BAA2A}">
          <p14:sldIdLst>
            <p14:sldId id="2147472635"/>
          </p14:sldIdLst>
        </p14:section>
        <p14:section name="11/11 a 11/11" id="{E59BA507-0324-45DB-8154-DECDF0236B1F}">
          <p14:sldIdLst>
            <p14:sldId id="21474726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CF5C49"/>
    <a:srgbClr val="B61018"/>
    <a:srgbClr val="F0EA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96265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984E-F46A-46A9-8C40-CF4A5B1A7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B84EA-79A0-4E7A-BC62-BC5B1847A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7F04F-4517-4E71-A06B-A2EB591A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BAE45-F349-43B4-95D8-02C39B42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196A9-A3A3-4DBF-B947-4D14EC1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020B3-743D-416B-A06F-95D58585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6BC88-3E0C-450F-BA13-E1115BDE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CC35A-2B49-481A-A466-53C64BF6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9F21F-755F-4205-99F2-C98C26F4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401A1-3F7C-4040-B3B9-61FD308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1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86682D-1757-470C-9E06-9E25715AD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C67B3C-F314-4E17-B7FC-DD910C9A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6A8DC-97F4-4158-8504-1BA25925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86BA2-3BBD-44CC-AEF5-853D0EF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9398E-4EA9-4580-9C96-17273F33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2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258DB1E-1E39-3796-A090-D422CFB62C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6946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F205-1FF1-4D99-AB7E-7CDCD563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E921A-E3CE-4732-90FD-1527CC6C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5695E-06A6-49B9-8876-513FD707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A234F-7C57-4FD2-9CAE-B3AF1CFF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9BD4B-63A6-4081-A8B4-3B3BC7F1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22DED-7397-44D6-8178-83279D85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EAE6D6-56CB-4219-AB15-25309E2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DD9B0-19D5-43DB-B21C-81B49836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FB42B-3C0A-41B7-BDCD-CA4EDAE9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35BF3-7E9A-47E0-B2F4-4C7E2268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234D5-5032-41BC-B000-4AED171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3F644-7CF4-4B61-9F2C-5C0A0319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AFC686-DC01-43C6-B053-AA82ABFA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76D50-F5D2-4825-BA01-DBA5190A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AD8FC7-48B9-4ABD-8C19-C4E7C421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AC7585-4F6A-4B9B-8CB9-8D1FCB6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B3160-783A-40B7-9A9A-A87013C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A72EDD-4A76-412A-A765-C3C3CF8D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FAD6E3-4606-45A3-8C5D-2E33A886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70937-FB7B-4F79-8249-7293D0BB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0F2716-618E-49FD-A0DA-2689CB3FB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DE86B9-AFF4-4650-8B94-0F67027D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DB6A3C-3077-4E8B-B96E-2F293F5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66A61-5A22-42D7-BBA9-3B3A61A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5AB4-D51C-4B0F-8BFD-4151DB3E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673654-71F5-4E54-8D30-6D4AE29F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39578E-9BBE-47EB-B8A9-55574CD8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85E572-F32B-4934-92D2-8701EB8E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5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BD3B39-4CA5-4B02-B0D4-46F88011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CE2BF9-89AB-4206-AD32-7A5D113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AE8E62-3A56-49A0-B3F2-19A4CC9B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8236C-C035-44A2-BF98-FEBF66EF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EDD90-5643-45E5-97F9-03F3F709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FA245A-DC61-41B5-863F-BBE8B39D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43099-4756-43BD-9854-05BF8BE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29CDA-2FC1-408C-91B1-D539FB01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85489-3182-4FD4-A68F-7D4EA1D6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9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783B-5526-48D6-B64C-4AEFDBA7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B6B0A-1C7D-446E-828F-7EF81E84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58AC6-3E18-43E9-88DE-B877E3B9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CDBE2-A90E-489F-B344-9FB867B2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99C30D-5DC2-41D3-953F-95AD7B7D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BFA11-1661-45B9-8D7D-21BFA61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B2D89-5650-4931-9431-45E3E41E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0CA9F-3174-4524-A5C6-C37CB73E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82AD8-89D0-46DE-BBF1-CAB56B8B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FB057-0F8A-47C1-8331-AB2CCB94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1D5693-B462-4A96-8470-1608B25A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6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9A09-AF4E-E829-3E71-5B028931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>
            <a:extLst>
              <a:ext uri="{FF2B5EF4-FFF2-40B4-BE49-F238E27FC236}">
                <a16:creationId xmlns:a16="http://schemas.microsoft.com/office/drawing/2014/main" id="{3C1D55CB-ACEB-438B-3361-7CBB5243F1D6}"/>
              </a:ext>
            </a:extLst>
          </p:cNvPr>
          <p:cNvSpPr/>
          <p:nvPr/>
        </p:nvSpPr>
        <p:spPr>
          <a:xfrm>
            <a:off x="-1024" y="-25615"/>
            <a:ext cx="7503159" cy="6909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51" y="0"/>
                </a:moveTo>
                <a:lnTo>
                  <a:pt x="21600" y="8297"/>
                </a:lnTo>
                <a:lnTo>
                  <a:pt x="6352" y="21600"/>
                </a:lnTo>
                <a:lnTo>
                  <a:pt x="0" y="21600"/>
                </a:lnTo>
                <a:lnTo>
                  <a:pt x="0" y="87"/>
                </a:lnTo>
                <a:lnTo>
                  <a:pt x="16151" y="0"/>
                </a:lnTo>
                <a:close/>
              </a:path>
            </a:pathLst>
          </a:custGeom>
          <a:solidFill>
            <a:srgbClr val="B61018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89" name="Shape 389">
            <a:extLst>
              <a:ext uri="{FF2B5EF4-FFF2-40B4-BE49-F238E27FC236}">
                <a16:creationId xmlns:a16="http://schemas.microsoft.com/office/drawing/2014/main" id="{17A25AD2-E579-50D7-C14F-70A07B1E0DD8}"/>
              </a:ext>
            </a:extLst>
          </p:cNvPr>
          <p:cNvSpPr/>
          <p:nvPr/>
        </p:nvSpPr>
        <p:spPr>
          <a:xfrm>
            <a:off x="5592057" y="-6324"/>
            <a:ext cx="2149279" cy="261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04" y="0"/>
                </a:lnTo>
                <a:lnTo>
                  <a:pt x="21600" y="19769"/>
                </a:lnTo>
                <a:lnTo>
                  <a:pt x="1883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0" name="Shape 390">
            <a:extLst>
              <a:ext uri="{FF2B5EF4-FFF2-40B4-BE49-F238E27FC236}">
                <a16:creationId xmlns:a16="http://schemas.microsoft.com/office/drawing/2014/main" id="{B4BE160F-F099-C26B-C551-5000B148AA2C}"/>
              </a:ext>
            </a:extLst>
          </p:cNvPr>
          <p:cNvSpPr/>
          <p:nvPr/>
        </p:nvSpPr>
        <p:spPr>
          <a:xfrm>
            <a:off x="2218521" y="2383321"/>
            <a:ext cx="5525641" cy="447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575"/>
                </a:lnTo>
                <a:lnTo>
                  <a:pt x="1153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F5C49">
              <a:alpha val="76863"/>
            </a:srgb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1" name="Shape 391">
            <a:extLst>
              <a:ext uri="{FF2B5EF4-FFF2-40B4-BE49-F238E27FC236}">
                <a16:creationId xmlns:a16="http://schemas.microsoft.com/office/drawing/2014/main" id="{18B7E715-23AC-834B-E456-BAD592426293}"/>
              </a:ext>
            </a:extLst>
          </p:cNvPr>
          <p:cNvSpPr/>
          <p:nvPr/>
        </p:nvSpPr>
        <p:spPr>
          <a:xfrm>
            <a:off x="2218038" y="5220016"/>
            <a:ext cx="4505529" cy="164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526"/>
                </a:lnTo>
                <a:lnTo>
                  <a:pt x="968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F9B4EDC5-5466-C123-7F6F-D84F39F750EA}"/>
              </a:ext>
            </a:extLst>
          </p:cNvPr>
          <p:cNvSpPr txBox="1">
            <a:spLocks/>
          </p:cNvSpPr>
          <p:nvPr/>
        </p:nvSpPr>
        <p:spPr>
          <a:xfrm>
            <a:off x="0" y="2617054"/>
            <a:ext cx="12191999" cy="16442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0" b="1" dirty="0">
                <a:solidFill>
                  <a:srgbClr val="4F1E0B"/>
                </a:solidFill>
              </a:rPr>
              <a:t>MCS</a:t>
            </a:r>
          </a:p>
          <a:p>
            <a:pPr algn="ctr"/>
            <a:r>
              <a:rPr lang="pt-BR" sz="1500" b="1" dirty="0">
                <a:solidFill>
                  <a:srgbClr val="4F1E0B"/>
                </a:solidFill>
              </a:rPr>
              <a:t>MÉTODO CAUSA SOLUÇÃO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79FF0C0-6817-2C69-A8F5-117FA1E04E5A}"/>
              </a:ext>
            </a:extLst>
          </p:cNvPr>
          <p:cNvSpPr txBox="1">
            <a:spLocks/>
          </p:cNvSpPr>
          <p:nvPr/>
        </p:nvSpPr>
        <p:spPr>
          <a:xfrm>
            <a:off x="10688360" y="150347"/>
            <a:ext cx="1532649" cy="29937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+mj-ea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0" dirty="0">
                <a:solidFill>
                  <a:srgbClr val="4F1E0B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Fevereiro/2025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4F1E0B"/>
              </a:solidFill>
              <a:uLnTx/>
              <a:uFillTx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FA54BCA7-A73C-E8EC-38F4-052DFBE5231E}"/>
              </a:ext>
            </a:extLst>
          </p:cNvPr>
          <p:cNvSpPr txBox="1">
            <a:spLocks/>
          </p:cNvSpPr>
          <p:nvPr/>
        </p:nvSpPr>
        <p:spPr>
          <a:xfrm>
            <a:off x="1" y="4396900"/>
            <a:ext cx="12191999" cy="16442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rgbClr val="4F1E0B"/>
                </a:solidFill>
              </a:rPr>
              <a:t>Engenharia de Software</a:t>
            </a:r>
          </a:p>
          <a:p>
            <a:pPr algn="ctr"/>
            <a:r>
              <a:rPr lang="pt-BR" sz="2000" b="1" dirty="0">
                <a:solidFill>
                  <a:srgbClr val="4F1E0B"/>
                </a:solidFill>
              </a:rPr>
              <a:t>Laboratório de Programação Back </a:t>
            </a:r>
            <a:r>
              <a:rPr lang="pt-BR" sz="2000" b="1" dirty="0" err="1">
                <a:solidFill>
                  <a:srgbClr val="4F1E0B"/>
                </a:solidFill>
              </a:rPr>
              <a:t>End</a:t>
            </a:r>
            <a:endParaRPr lang="pt-BR" sz="2000" b="1" dirty="0">
              <a:solidFill>
                <a:srgbClr val="4F1E0B"/>
              </a:solidFill>
            </a:endParaRP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86389E0A-E08A-C53D-DD01-6C95CBFC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74" y="6176746"/>
            <a:ext cx="5276099" cy="682753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87D93F40-235C-895B-0E15-0454B0B6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" y="175419"/>
            <a:ext cx="4239508" cy="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901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042809-F470-40E8-89CD-EE142049D8D8}"/>
              </a:ext>
            </a:extLst>
          </p:cNvPr>
          <p:cNvCxnSpPr>
            <a:cxnSpLocks/>
          </p:cNvCxnSpPr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982F90-994E-4645-A856-B56719603987}"/>
              </a:ext>
            </a:extLst>
          </p:cNvPr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924A3FD-B630-4906-AB2A-559745E7B44F}"/>
              </a:ext>
            </a:extLst>
          </p:cNvPr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4BBBD78-6A8F-4DB6-83E6-C3395829FA81}"/>
              </a:ext>
            </a:extLst>
          </p:cNvPr>
          <p:cNvCxnSpPr>
            <a:cxnSpLocks/>
          </p:cNvCxnSpPr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22B3857E-B99C-436E-987C-A96DF4E8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dirty="0">
                <a:solidFill>
                  <a:srgbClr val="747678"/>
                </a:solidFill>
              </a:rPr>
              <a:t>14</a:t>
            </a:r>
            <a:r>
              <a:rPr lang="pt-BR" sz="2200" b="0" dirty="0">
                <a:solidFill>
                  <a:srgbClr val="747678"/>
                </a:solidFill>
              </a:rPr>
              <a:t>/02/2025]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dirty="0">
                <a:solidFill>
                  <a:srgbClr val="747678"/>
                </a:solidFill>
              </a:rPr>
              <a:t>21</a:t>
            </a:r>
            <a:r>
              <a:rPr lang="pt-BR" sz="2800" b="0" dirty="0">
                <a:solidFill>
                  <a:srgbClr val="747678"/>
                </a:solidFill>
              </a:rPr>
              <a:t>/02/2025]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5C6A8F99-3F5C-4930-B2D0-CE1479BA2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42869"/>
              </p:ext>
            </p:extLst>
          </p:nvPr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>
                  <a:extLst>
                    <a:ext uri="{9D8B030D-6E8A-4147-A177-3AD203B41FA5}">
                      <a16:colId xmlns:a16="http://schemas.microsoft.com/office/drawing/2014/main" val="128167656"/>
                    </a:ext>
                  </a:extLst>
                </a:gridCol>
                <a:gridCol w="3001191">
                  <a:extLst>
                    <a:ext uri="{9D8B030D-6E8A-4147-A177-3AD203B41FA5}">
                      <a16:colId xmlns:a16="http://schemas.microsoft.com/office/drawing/2014/main" val="137247540"/>
                    </a:ext>
                  </a:extLst>
                </a:gridCol>
                <a:gridCol w="3106545">
                  <a:extLst>
                    <a:ext uri="{9D8B030D-6E8A-4147-A177-3AD203B41FA5}">
                      <a16:colId xmlns:a16="http://schemas.microsoft.com/office/drawing/2014/main" val="2655982198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69093313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1169654627"/>
                    </a:ext>
                  </a:extLst>
                </a:gridCol>
                <a:gridCol w="945663">
                  <a:extLst>
                    <a:ext uri="{9D8B030D-6E8A-4147-A177-3AD203B41FA5}">
                      <a16:colId xmlns:a16="http://schemas.microsoft.com/office/drawing/2014/main" val="736141555"/>
                    </a:ext>
                  </a:extLst>
                </a:gridCol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Calculadora de </a:t>
                      </a: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BTUs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165"/>
                  </a:ext>
                </a:extLst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7158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 o ambiente de desenvolvimento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/>
                        <a:t>Configurar o ambiente escolhendo linguagem e bibliotecas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Criar um repositório no Github para versionamento.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155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u="none" dirty="0"/>
                        <a:t>Receber</a:t>
                      </a:r>
                      <a:r>
                        <a:rPr lang="pt-BR" sz="1200" dirty="0"/>
                        <a:t> e calcular os dados iniciais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Criar uma </a:t>
                      </a:r>
                      <a:r>
                        <a:rPr lang="pt-BR" sz="1200" dirty="0" err="1"/>
                        <a:t>view</a:t>
                      </a:r>
                      <a:r>
                        <a:rPr lang="pt-BR" sz="1200" dirty="0"/>
                        <a:t> que receba os dados de entrada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 e retorne o resultado.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Criar uma </a:t>
                      </a:r>
                      <a:r>
                        <a:rPr lang="pt-BR" sz="1200" dirty="0" err="1"/>
                        <a:t>view</a:t>
                      </a:r>
                      <a:r>
                        <a:rPr lang="pt-BR" sz="1200" dirty="0"/>
                        <a:t> e criar as rotas dentro do </a:t>
                      </a:r>
                      <a:r>
                        <a:rPr lang="pt-BR" sz="1200" dirty="0" err="1"/>
                        <a:t>flamework</a:t>
                      </a:r>
                      <a:r>
                        <a:rPr lang="pt-BR" sz="1200" dirty="0"/>
                        <a:t> 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90734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Preparar novo integrante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Facilitar o desenvolvimento com mais de um membro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/>
                        <a:t>Documentação do projeto no Github </a:t>
                      </a:r>
                    </a:p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(Corpo)"/>
                          <a:cs typeface="Arial" panose="020B0604020202020204" pitchFamily="34" charset="0"/>
                        </a:rPr>
                        <a:t>e horário planejado pro projeto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Kauê 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6170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Limpar e melhorar o código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Criação de alguns arquivos e migrações não foram usados e algumas partes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(Corpo)"/>
                          <a:cs typeface="Arial" panose="020B0604020202020204" pitchFamily="34" charset="0"/>
                        </a:rPr>
                        <a:t>Testar partes do código, simplificar ou apagar arquivos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562"/>
                  </a:ext>
                </a:extLst>
              </a:tr>
            </a:tbl>
          </a:graphicData>
        </a:graphic>
      </p:graphicFrame>
      <p:sp>
        <p:nvSpPr>
          <p:cNvPr id="17" name="Espaço Reservado para Número de Slide 9">
            <a:extLst>
              <a:ext uri="{FF2B5EF4-FFF2-40B4-BE49-F238E27FC236}">
                <a16:creationId xmlns:a16="http://schemas.microsoft.com/office/drawing/2014/main" id="{C3046300-B34D-4233-9700-C7CD213EC2A2}"/>
              </a:ext>
            </a:extLst>
          </p:cNvPr>
          <p:cNvSpPr txBox="1">
            <a:spLocks/>
          </p:cNvSpPr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D251E31-61D9-D5F5-D289-BA70AD1C8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68163-6ECC-E964-2D8B-B0614AEB61FE}"/>
              </a:ext>
            </a:extLst>
          </p:cNvPr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 zero  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E22944-17DC-65C0-B038-20321F0A9A72}"/>
              </a:ext>
            </a:extLst>
          </p:cNvPr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DDABE76-81EA-DB6D-310C-311534FE1A49}"/>
              </a:ext>
            </a:extLst>
          </p:cNvPr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1BA23FC-8149-962E-5CF1-A49FEA17D453}"/>
              </a:ext>
            </a:extLst>
          </p:cNvPr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08D797-460C-A206-4E94-FC5D22A5336E}"/>
              </a:ext>
            </a:extLst>
          </p:cNvPr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B2706C6-97F8-62BD-4256-8B26B078DC07}"/>
              </a:ext>
            </a:extLst>
          </p:cNvPr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4E8C89-C212-90E4-B1D6-AAF1DF0A45CB}"/>
              </a:ext>
            </a:extLst>
          </p:cNvPr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CB3E22-6112-4014-84FF-AC3C693CB588}"/>
              </a:ext>
            </a:extLst>
          </p:cNvPr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C14FEF-1F67-1B1E-429E-AF5301FC6974}"/>
              </a:ext>
            </a:extLst>
          </p:cNvPr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F38BC15-B7F4-9F64-94AE-0BCFEAA822E1}"/>
              </a:ext>
            </a:extLst>
          </p:cNvPr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A9446DB-E44B-09FA-A6A5-E09FA2CB2E16}"/>
              </a:ext>
            </a:extLst>
          </p:cNvPr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55D90BB-E522-020E-9951-41C66EDF7B19}"/>
              </a:ext>
            </a:extLst>
          </p:cNvPr>
          <p:cNvSpPr/>
          <p:nvPr/>
        </p:nvSpPr>
        <p:spPr>
          <a:xfrm>
            <a:off x="11362863" y="2958438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E95468-D7F7-1FFA-C0BF-1281D483ECD9}"/>
              </a:ext>
            </a:extLst>
          </p:cNvPr>
          <p:cNvSpPr/>
          <p:nvPr/>
        </p:nvSpPr>
        <p:spPr>
          <a:xfrm>
            <a:off x="11362862" y="3783470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7A9D4F9-6F8C-9F6B-6C66-42906AFD0542}"/>
              </a:ext>
            </a:extLst>
          </p:cNvPr>
          <p:cNvSpPr/>
          <p:nvPr/>
        </p:nvSpPr>
        <p:spPr>
          <a:xfrm>
            <a:off x="11362861" y="4608502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4F0672A-796F-6DDA-B0EE-349410CD56F1}"/>
              </a:ext>
            </a:extLst>
          </p:cNvPr>
          <p:cNvSpPr/>
          <p:nvPr/>
        </p:nvSpPr>
        <p:spPr>
          <a:xfrm>
            <a:off x="11362860" y="5433534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9368-54BF-83AC-B252-C6CA2E1EF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FCA0F3-5CEB-C3BD-2463-BF32B3EA482C}"/>
              </a:ext>
            </a:extLst>
          </p:cNvPr>
          <p:cNvCxnSpPr>
            <a:cxnSpLocks/>
          </p:cNvCxnSpPr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920F94-7731-11AE-AE07-01E60F1ABF3A}"/>
              </a:ext>
            </a:extLst>
          </p:cNvPr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2B9973-CDE0-B240-5372-6CD05CD7EB26}"/>
              </a:ext>
            </a:extLst>
          </p:cNvPr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E81C5EB-95B3-8BC9-0057-EECBE7716674}"/>
              </a:ext>
            </a:extLst>
          </p:cNvPr>
          <p:cNvCxnSpPr>
            <a:cxnSpLocks/>
          </p:cNvCxnSpPr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E583354C-BA56-2079-C82D-F8F92C1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dirty="0">
                <a:solidFill>
                  <a:srgbClr val="747678"/>
                </a:solidFill>
              </a:rPr>
              <a:t>14</a:t>
            </a:r>
            <a:r>
              <a:rPr lang="pt-BR" sz="2200" b="0" dirty="0">
                <a:solidFill>
                  <a:srgbClr val="747678"/>
                </a:solidFill>
              </a:rPr>
              <a:t>/02/2025]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dirty="0">
                <a:solidFill>
                  <a:srgbClr val="747678"/>
                </a:solidFill>
              </a:rPr>
              <a:t>21</a:t>
            </a:r>
            <a:r>
              <a:rPr lang="pt-BR" sz="2800" b="0" dirty="0">
                <a:solidFill>
                  <a:srgbClr val="747678"/>
                </a:solidFill>
              </a:rPr>
              <a:t>/02/2025]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3FC3445F-4BEB-318D-627C-940A58B03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44864"/>
              </p:ext>
            </p:extLst>
          </p:nvPr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>
                  <a:extLst>
                    <a:ext uri="{9D8B030D-6E8A-4147-A177-3AD203B41FA5}">
                      <a16:colId xmlns:a16="http://schemas.microsoft.com/office/drawing/2014/main" val="128167656"/>
                    </a:ext>
                  </a:extLst>
                </a:gridCol>
                <a:gridCol w="3001191">
                  <a:extLst>
                    <a:ext uri="{9D8B030D-6E8A-4147-A177-3AD203B41FA5}">
                      <a16:colId xmlns:a16="http://schemas.microsoft.com/office/drawing/2014/main" val="137247540"/>
                    </a:ext>
                  </a:extLst>
                </a:gridCol>
                <a:gridCol w="3106545">
                  <a:extLst>
                    <a:ext uri="{9D8B030D-6E8A-4147-A177-3AD203B41FA5}">
                      <a16:colId xmlns:a16="http://schemas.microsoft.com/office/drawing/2014/main" val="2655982198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69093313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1169654627"/>
                    </a:ext>
                  </a:extLst>
                </a:gridCol>
                <a:gridCol w="945663">
                  <a:extLst>
                    <a:ext uri="{9D8B030D-6E8A-4147-A177-3AD203B41FA5}">
                      <a16:colId xmlns:a16="http://schemas.microsoft.com/office/drawing/2014/main" val="736141555"/>
                    </a:ext>
                  </a:extLst>
                </a:gridCol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Calculadora de </a:t>
                      </a: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BTUs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165"/>
                  </a:ext>
                </a:extLst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7158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Criar um histórico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Criar um login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(Corpo)"/>
                          <a:cs typeface="Arial" panose="020B0604020202020204" pitchFamily="34" charset="0"/>
                        </a:rPr>
                        <a:t>Criar uma pagina de login com salvamento dos dados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155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Títulos)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90734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6170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562"/>
                  </a:ext>
                </a:extLst>
              </a:tr>
            </a:tbl>
          </a:graphicData>
        </a:graphic>
      </p:graphicFrame>
      <p:sp>
        <p:nvSpPr>
          <p:cNvPr id="17" name="Espaço Reservado para Número de Slide 9">
            <a:extLst>
              <a:ext uri="{FF2B5EF4-FFF2-40B4-BE49-F238E27FC236}">
                <a16:creationId xmlns:a16="http://schemas.microsoft.com/office/drawing/2014/main" id="{59D6D632-1C50-939B-7515-2B32277FEF4F}"/>
              </a:ext>
            </a:extLst>
          </p:cNvPr>
          <p:cNvSpPr txBox="1">
            <a:spLocks/>
          </p:cNvSpPr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3779321-A72D-F749-4E96-7435DC30D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CD6DDCC-EFF0-4042-A84C-AEFF92F66E92}"/>
              </a:ext>
            </a:extLst>
          </p:cNvPr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 zero 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1B6302-A293-BB86-3E62-31EA01EB8E0F}"/>
              </a:ext>
            </a:extLst>
          </p:cNvPr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5CB4AB-F643-7300-AF62-C841D226DF0E}"/>
              </a:ext>
            </a:extLst>
          </p:cNvPr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8942C5-D319-509E-C586-1BB9E9AA213D}"/>
              </a:ext>
            </a:extLst>
          </p:cNvPr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1649EB-ABD5-2A84-1379-695D8E512C02}"/>
              </a:ext>
            </a:extLst>
          </p:cNvPr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C0A0848-1012-BBAC-013A-36944FE49BE4}"/>
              </a:ext>
            </a:extLst>
          </p:cNvPr>
          <p:cNvSpPr/>
          <p:nvPr/>
        </p:nvSpPr>
        <p:spPr>
          <a:xfrm>
            <a:off x="1613162" y="6341975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70650-BBF2-36DF-AD73-DA7FB8EE10EF}"/>
              </a:ext>
            </a:extLst>
          </p:cNvPr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CB9D80D-910D-F4C2-9506-CC323BF2240D}"/>
              </a:ext>
            </a:extLst>
          </p:cNvPr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787199-F76A-2657-2584-87BF57557323}"/>
              </a:ext>
            </a:extLst>
          </p:cNvPr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79270-B1BC-2533-0032-D65B8433CF94}"/>
              </a:ext>
            </a:extLst>
          </p:cNvPr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E3B467-6ABD-05E9-2522-5635427420C7}"/>
              </a:ext>
            </a:extLst>
          </p:cNvPr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C162E04-1C28-F2A6-53A7-1B9292A464E4}"/>
              </a:ext>
            </a:extLst>
          </p:cNvPr>
          <p:cNvSpPr/>
          <p:nvPr/>
        </p:nvSpPr>
        <p:spPr>
          <a:xfrm>
            <a:off x="11418913" y="2971245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6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7AB9-04AE-22F4-C463-96D0CDA2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16FC078-42A0-05AF-D032-A63C02BAC372}"/>
              </a:ext>
            </a:extLst>
          </p:cNvPr>
          <p:cNvCxnSpPr>
            <a:cxnSpLocks/>
          </p:cNvCxnSpPr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0F3444-F020-C620-E8CF-A6CF1EE05601}"/>
              </a:ext>
            </a:extLst>
          </p:cNvPr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6384AA-50C0-3270-545D-21950678A798}"/>
              </a:ext>
            </a:extLst>
          </p:cNvPr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432D13-0319-86D6-575B-71B119CEFBAC}"/>
              </a:ext>
            </a:extLst>
          </p:cNvPr>
          <p:cNvCxnSpPr>
            <a:cxnSpLocks/>
          </p:cNvCxnSpPr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8BEFFFB2-61BB-90C0-E558-C4AC68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</a:t>
            </a:r>
            <a:r>
              <a:rPr lang="pt-BR" sz="2200" b="0">
                <a:solidFill>
                  <a:srgbClr val="747678"/>
                </a:solidFill>
              </a:rPr>
              <a:t>: [</a:t>
            </a:r>
            <a:r>
              <a:rPr lang="pt-BR" sz="2200">
                <a:solidFill>
                  <a:srgbClr val="747678"/>
                </a:solidFill>
              </a:rPr>
              <a:t>14</a:t>
            </a:r>
            <a:r>
              <a:rPr lang="pt-BR" sz="2200" b="0">
                <a:solidFill>
                  <a:srgbClr val="747678"/>
                </a:solidFill>
              </a:rPr>
              <a:t>/02/2025] até </a:t>
            </a:r>
            <a:r>
              <a:rPr lang="pt-BR" sz="2800" b="0">
                <a:solidFill>
                  <a:srgbClr val="747678"/>
                </a:solidFill>
              </a:rPr>
              <a:t>[</a:t>
            </a:r>
            <a:r>
              <a:rPr lang="pt-BR" sz="2800">
                <a:solidFill>
                  <a:srgbClr val="747678"/>
                </a:solidFill>
              </a:rPr>
              <a:t>21</a:t>
            </a:r>
            <a:r>
              <a:rPr lang="pt-BR" sz="2800" b="0">
                <a:solidFill>
                  <a:srgbClr val="747678"/>
                </a:solidFill>
              </a:rPr>
              <a:t>/02/2025]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C41265D6-4D73-CD29-185F-955D4F99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41366"/>
              </p:ext>
            </p:extLst>
          </p:nvPr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>
                  <a:extLst>
                    <a:ext uri="{9D8B030D-6E8A-4147-A177-3AD203B41FA5}">
                      <a16:colId xmlns:a16="http://schemas.microsoft.com/office/drawing/2014/main" val="128167656"/>
                    </a:ext>
                  </a:extLst>
                </a:gridCol>
                <a:gridCol w="3001191">
                  <a:extLst>
                    <a:ext uri="{9D8B030D-6E8A-4147-A177-3AD203B41FA5}">
                      <a16:colId xmlns:a16="http://schemas.microsoft.com/office/drawing/2014/main" val="137247540"/>
                    </a:ext>
                  </a:extLst>
                </a:gridCol>
                <a:gridCol w="3106545">
                  <a:extLst>
                    <a:ext uri="{9D8B030D-6E8A-4147-A177-3AD203B41FA5}">
                      <a16:colId xmlns:a16="http://schemas.microsoft.com/office/drawing/2014/main" val="2655982198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69093313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1169654627"/>
                    </a:ext>
                  </a:extLst>
                </a:gridCol>
                <a:gridCol w="945663">
                  <a:extLst>
                    <a:ext uri="{9D8B030D-6E8A-4147-A177-3AD203B41FA5}">
                      <a16:colId xmlns:a16="http://schemas.microsoft.com/office/drawing/2014/main" val="736141555"/>
                    </a:ext>
                  </a:extLst>
                </a:gridCol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Calculadora de </a:t>
                      </a: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BTUs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165"/>
                  </a:ext>
                </a:extLst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7158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155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90734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6170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562"/>
                  </a:ext>
                </a:extLst>
              </a:tr>
            </a:tbl>
          </a:graphicData>
        </a:graphic>
      </p:graphicFrame>
      <p:sp>
        <p:nvSpPr>
          <p:cNvPr id="17" name="Espaço Reservado para Número de Slide 9">
            <a:extLst>
              <a:ext uri="{FF2B5EF4-FFF2-40B4-BE49-F238E27FC236}">
                <a16:creationId xmlns:a16="http://schemas.microsoft.com/office/drawing/2014/main" id="{8BC7E856-15DB-03CE-0A42-9D0F1AF9ACE0}"/>
              </a:ext>
            </a:extLst>
          </p:cNvPr>
          <p:cNvSpPr txBox="1">
            <a:spLocks/>
          </p:cNvSpPr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310C566-B872-A171-788E-5B889B67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E84486-4975-0A8B-DDEE-A9B0E0ED7F0A}"/>
              </a:ext>
            </a:extLst>
          </p:cNvPr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 zero 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3491C0-5172-AF43-54F4-11EC34261971}"/>
              </a:ext>
            </a:extLst>
          </p:cNvPr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DBE964-E1C6-4FFB-339B-E9E6DFF0785D}"/>
              </a:ext>
            </a:extLst>
          </p:cNvPr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4BD8CA-6C24-A2EC-9A3B-43366F2D93BB}"/>
              </a:ext>
            </a:extLst>
          </p:cNvPr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825DCC-5BC3-F977-9C8D-543E49425AB0}"/>
              </a:ext>
            </a:extLst>
          </p:cNvPr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9D0C102-842C-C43F-BA47-DCABD8ED9E65}"/>
              </a:ext>
            </a:extLst>
          </p:cNvPr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3FF553-EB2D-9E4D-E593-EFB6B2A30909}"/>
              </a:ext>
            </a:extLst>
          </p:cNvPr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7814DA8-D71C-E11D-9114-801B20B00FF0}"/>
              </a:ext>
            </a:extLst>
          </p:cNvPr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4C18ECE-FD95-FFD9-3282-9E10804B2891}"/>
              </a:ext>
            </a:extLst>
          </p:cNvPr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F534115-8AD4-9CC3-7AC5-E283EE10FA4A}"/>
              </a:ext>
            </a:extLst>
          </p:cNvPr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1DCD9B-4009-D6C2-B1D4-0D99B5FAE841}"/>
              </a:ext>
            </a:extLst>
          </p:cNvPr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</a:p>
        </p:txBody>
      </p:sp>
    </p:spTree>
    <p:extLst>
      <p:ext uri="{BB962C8B-B14F-4D97-AF65-F5344CB8AC3E}">
        <p14:creationId xmlns:p14="http://schemas.microsoft.com/office/powerpoint/2010/main" val="1324604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283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</vt:lpstr>
      <vt:lpstr>Calibri (Corpo)</vt:lpstr>
      <vt:lpstr>Calibri (Títulos)</vt:lpstr>
      <vt:lpstr>Calibri Light</vt:lpstr>
      <vt:lpstr>Lato Light</vt:lpstr>
      <vt:lpstr>Tema do Office</vt:lpstr>
      <vt:lpstr>Apresentação do PowerPoint</vt:lpstr>
      <vt:lpstr>Motivo, Causa, Solução – MCS Período: [14/02/2025] até [21/02/2025] </vt:lpstr>
      <vt:lpstr>Motivo, Causa, Solução – MCS Período: [14/02/2025] até [21/02/2025] </vt:lpstr>
      <vt:lpstr>Motivo, Causa, Solução – MCS Período: [14/02/2025] até [21/02/2025]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Motivo, Causa, Solução – MCS Data de conclusão: _____________</dc:title>
  <dc:creator>Sabrina Melo</dc:creator>
  <cp:lastModifiedBy>luann pereira mendes</cp:lastModifiedBy>
  <cp:revision>18</cp:revision>
  <dcterms:created xsi:type="dcterms:W3CDTF">2025-02-11T14:58:39Z</dcterms:created>
  <dcterms:modified xsi:type="dcterms:W3CDTF">2025-03-14T15:26:34Z</dcterms:modified>
</cp:coreProperties>
</file>