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A4BswVpwgpL1+3a96XV0i0mE3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2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86d216a54f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86d216a54f_0_6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86d216a54f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86d216a54f_0_6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3229903ce884ed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3229903ce884e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86d216a54f_0_536"/>
          <p:cNvSpPr/>
          <p:nvPr/>
        </p:nvSpPr>
        <p:spPr>
          <a:xfrm>
            <a:off x="-167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g186d216a54f_0_536"/>
          <p:cNvSpPr txBox="1"/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g186d216a54f_0_536"/>
          <p:cNvSpPr txBox="1"/>
          <p:nvPr>
            <p:ph idx="1" type="subTitle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g186d216a54f_0_5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86d216a54f_0_581"/>
          <p:cNvSpPr txBox="1"/>
          <p:nvPr>
            <p:ph hasCustomPrompt="1" type="title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186d216a54f_0_581"/>
          <p:cNvSpPr txBox="1"/>
          <p:nvPr>
            <p:ph idx="1" type="body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g186d216a54f_0_58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86d216a54f_0_58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86d216a54f_0_58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2" name="Google Shape;62;g186d216a54f_0_58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g186d216a54f_0_58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186d216a54f_0_58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186d216a54f_0_58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86d216a54f_0_541"/>
          <p:cNvSpPr/>
          <p:nvPr/>
        </p:nvSpPr>
        <p:spPr>
          <a:xfrm>
            <a:off x="0" y="64132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g186d216a54f_0_541"/>
          <p:cNvSpPr/>
          <p:nvPr/>
        </p:nvSpPr>
        <p:spPr>
          <a:xfrm>
            <a:off x="0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g186d216a54f_0_541"/>
          <p:cNvSpPr txBox="1"/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g186d216a54f_0_5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86d216a54f_0_546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g186d216a54f_0_546"/>
          <p:cNvSpPr/>
          <p:nvPr/>
        </p:nvSpPr>
        <p:spPr>
          <a:xfrm>
            <a:off x="0" y="58833"/>
            <a:ext cx="5751356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g186d216a54f_0_546"/>
          <p:cNvSpPr/>
          <p:nvPr/>
        </p:nvSpPr>
        <p:spPr>
          <a:xfrm>
            <a:off x="-167" y="0"/>
            <a:ext cx="5755723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g186d216a54f_0_546"/>
          <p:cNvSpPr txBox="1"/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g186d216a54f_0_546"/>
          <p:cNvSpPr txBox="1"/>
          <p:nvPr>
            <p:ph idx="1" type="body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5" name="Google Shape;25;g186d216a54f_0_5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86d216a54f_0_553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g186d216a54f_0_553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g186d216a54f_0_553"/>
          <p:cNvSpPr txBox="1"/>
          <p:nvPr>
            <p:ph idx="1" type="body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g186d216a54f_0_553"/>
          <p:cNvSpPr txBox="1"/>
          <p:nvPr>
            <p:ph idx="2" type="body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1" name="Google Shape;31;g186d216a54f_0_55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6d216a54f_0_559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186d216a54f_0_559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186d216a54f_0_55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86d216a54f_0_563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186d216a54f_0_563"/>
          <p:cNvSpPr txBox="1"/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g186d216a54f_0_563"/>
          <p:cNvSpPr txBox="1"/>
          <p:nvPr>
            <p:ph idx="1" type="body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g186d216a54f_0_56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86d216a54f_0_568"/>
          <p:cNvSpPr txBox="1"/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g186d216a54f_0_56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86d216a54f_0_57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186d216a54f_0_571"/>
          <p:cNvSpPr txBox="1"/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186d216a54f_0_571"/>
          <p:cNvSpPr txBox="1"/>
          <p:nvPr>
            <p:ph idx="1" type="subTitle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g186d216a54f_0_571"/>
          <p:cNvSpPr txBox="1"/>
          <p:nvPr>
            <p:ph idx="2" type="body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9" name="Google Shape;49;g186d216a54f_0_57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86d216a54f_0_577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186d216a54f_0_577"/>
          <p:cNvSpPr txBox="1"/>
          <p:nvPr>
            <p:ph idx="1" type="body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g186d216a54f_0_57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86d216a54f_0_53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g186d216a54f_0_53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186d216a54f_0_5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>
            <p:ph type="ctrTitle"/>
          </p:nvPr>
        </p:nvSpPr>
        <p:spPr>
          <a:xfrm>
            <a:off x="1523989" y="33717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pt-BR"/>
              <a:t>COMO PROCEDER EM CASO DE CONTAMINAÇÃO POR MALWARE </a:t>
            </a:r>
            <a:endParaRPr b="1"/>
          </a:p>
        </p:txBody>
      </p:sp>
      <p:sp>
        <p:nvSpPr>
          <p:cNvPr id="71" name="Google Shape;71;p1"/>
          <p:cNvSpPr txBox="1"/>
          <p:nvPr/>
        </p:nvSpPr>
        <p:spPr>
          <a:xfrm>
            <a:off x="7769350" y="5442000"/>
            <a:ext cx="4211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João Vitor Alfredo Silva	         RA: 8132317 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Luan Carone Di Donato	         RA: 8090904 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Murilo Fornaciari Trevisan	RA: 8129975 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Vinicius Barbosa Caiana	         RA: 8127515 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O que é um Malware?</a:t>
            </a:r>
            <a:endParaRPr b="1"/>
          </a:p>
        </p:txBody>
      </p:sp>
      <p:sp>
        <p:nvSpPr>
          <p:cNvPr id="77" name="Google Shape;77;p2"/>
          <p:cNvSpPr txBox="1"/>
          <p:nvPr>
            <p:ph idx="4294967295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pt-BR" sz="1900"/>
              <a:t>Malware são softwares criados especificamente para contaminar e causar danos a um computador, rede, cliente ou a um servidor.</a:t>
            </a:r>
            <a:endParaRPr sz="1900"/>
          </a:p>
          <a:p>
            <a:pPr indent="-241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pt-BR" sz="1900"/>
              <a:t>O principal motivo para os criminosos cibernéticos usarem um malware é para extrair dados importantes ou pessoais da vítima para obter ganhos financeiros.</a:t>
            </a:r>
            <a:endParaRPr sz="1900"/>
          </a:p>
          <a:p>
            <a:pPr indent="-241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pt-BR" sz="1900"/>
              <a:t>Embora o malware não possa danificar o hardware, ele pode roubar, criptografar ou excluir seus dados, alterar ou sequestrar funções essenciais do computador e espionar a atividade de seu computador sem seu conhecimento ou permissão.</a:t>
            </a:r>
            <a:endParaRPr sz="19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8918"/>
              <a:buFont typeface="Calibri"/>
              <a:buNone/>
            </a:pPr>
            <a:r>
              <a:rPr b="1" lang="pt-BR"/>
              <a:t>F</a:t>
            </a:r>
            <a:r>
              <a:rPr b="1" lang="pt-BR"/>
              <a:t>ormas de identificar se houve uma infecção por malware </a:t>
            </a:r>
            <a:endParaRPr b="1"/>
          </a:p>
        </p:txBody>
      </p:sp>
      <p:sp>
        <p:nvSpPr>
          <p:cNvPr id="83" name="Google Shape;83;p3"/>
          <p:cNvSpPr txBox="1"/>
          <p:nvPr>
            <p:ph idx="4294967295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O malware pode se revelar através de muitos comportamentos atípicos diferentes. algum desses comportamentos: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pt-BR"/>
              <a:t>Seu computador se torna mais lento;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pt-BR"/>
              <a:t>Seu sistema desliga repetidamente, congela ou exibe tela azul;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pt-BR"/>
              <a:t>Você nota uma perda misteriosa de espaço em disco;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pt-BR"/>
              <a:t>O uso de recursos de seu sistema está estranhamento alto e a ventoinha de seu computador gira em plena velocidade;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pt-BR"/>
              <a:t>Novas barras de ferramentas, extensões ou plugins aparecem inesperadamente em seu navegador.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521898" y="569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                    Alguns tipos de malware</a:t>
            </a:r>
            <a:endParaRPr/>
          </a:p>
        </p:txBody>
      </p:sp>
      <p:pic>
        <p:nvPicPr>
          <p:cNvPr descr="Interface gráfica do usuário, Aplicativo, Logotipo, nome da empresa&#10;&#10;Descrição gerada automaticamente" id="89" name="Google Shape;89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2020" y="1236153"/>
            <a:ext cx="7889168" cy="5314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</a:pPr>
            <a:r>
              <a:rPr b="1" lang="pt-BR" sz="7000"/>
              <a:t>Backdoor</a:t>
            </a:r>
            <a:endParaRPr b="1" sz="7000"/>
          </a:p>
        </p:txBody>
      </p:sp>
      <p:sp>
        <p:nvSpPr>
          <p:cNvPr id="95" name="Google Shape;95;p6"/>
          <p:cNvSpPr txBox="1"/>
          <p:nvPr/>
        </p:nvSpPr>
        <p:spPr>
          <a:xfrm>
            <a:off x="415625" y="2246300"/>
            <a:ext cx="113607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São tipos específicos de trojans que permitem o acesso ao sistema infectado e seu controle remoto. Eles são especialmente perigosos por permitir que o atacante modifique ou exclua arquivos, execute programas, distribua uma quantidade massiva de e-mails ou instale outras ferramentas maliciosas.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Caso sua máquina seja infectada por um backdoor, ele pode conceder a um atacante acesso completo sobre todo o seu sistema.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7525" y="4829225"/>
            <a:ext cx="2004475" cy="20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/>
          <p:nvPr>
            <p:ph type="title"/>
          </p:nvPr>
        </p:nvSpPr>
        <p:spPr>
          <a:xfrm>
            <a:off x="415658" y="653775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Calibri"/>
              <a:buNone/>
            </a:pPr>
            <a:r>
              <a:rPr b="1" lang="pt-BR" sz="7000"/>
              <a:t>Vírus</a:t>
            </a:r>
            <a:r>
              <a:rPr b="1" lang="pt-BR" sz="7000"/>
              <a:t> </a:t>
            </a:r>
            <a:endParaRPr b="1" sz="7000"/>
          </a:p>
        </p:txBody>
      </p:sp>
      <p:sp>
        <p:nvSpPr>
          <p:cNvPr id="102" name="Google Shape;102;p5"/>
          <p:cNvSpPr txBox="1"/>
          <p:nvPr/>
        </p:nvSpPr>
        <p:spPr>
          <a:xfrm>
            <a:off x="415625" y="2455625"/>
            <a:ext cx="109518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É um tipo de malware que se liga a outros programas, se </a:t>
            </a:r>
            <a:r>
              <a:rPr lang="pt-B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auto replica</a:t>
            </a:r>
            <a:r>
              <a:rPr lang="pt-B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 se espalha de um computador para outro. 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Ele é capaz de modificar a configuração dos dispositivos e, em muitos casos, conceder o controle aos criminosos, que, por sua vez, podem roubar os dados.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7525" y="4829225"/>
            <a:ext cx="2004475" cy="20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6d216a54f_0_606"/>
          <p:cNvSpPr txBox="1"/>
          <p:nvPr>
            <p:ph type="title"/>
          </p:nvPr>
        </p:nvSpPr>
        <p:spPr>
          <a:xfrm>
            <a:off x="415658" y="653775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Calibri"/>
              <a:buNone/>
            </a:pPr>
            <a:r>
              <a:rPr b="1" lang="pt-BR" sz="7000"/>
              <a:t>Cavalo de Tróia</a:t>
            </a:r>
            <a:endParaRPr b="1" sz="7000"/>
          </a:p>
        </p:txBody>
      </p:sp>
      <p:sp>
        <p:nvSpPr>
          <p:cNvPr id="109" name="Google Shape;109;g186d216a54f_0_606"/>
          <p:cNvSpPr txBox="1"/>
          <p:nvPr/>
        </p:nvSpPr>
        <p:spPr>
          <a:xfrm>
            <a:off x="415625" y="2455625"/>
            <a:ext cx="109518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Tem como objetivo controlar o computador de um usuário, roubando dados e inserindo outro malware no computador de suas vítimas.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 geral, um Cavalo de Tróia vem anexado a um programa que aparenta ser legítimo, porém é uma versão falsa do aplicativo, carregada com malware.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g186d216a54f_0_6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7525" y="4829225"/>
            <a:ext cx="2004475" cy="20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6d216a54f_0_612"/>
          <p:cNvSpPr txBox="1"/>
          <p:nvPr>
            <p:ph type="title"/>
          </p:nvPr>
        </p:nvSpPr>
        <p:spPr>
          <a:xfrm>
            <a:off x="415658" y="653775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Calibri"/>
              <a:buNone/>
            </a:pPr>
            <a:r>
              <a:rPr b="1" lang="pt-BR" sz="7000"/>
              <a:t>Worms</a:t>
            </a:r>
            <a:endParaRPr b="1" sz="7000"/>
          </a:p>
        </p:txBody>
      </p:sp>
      <p:sp>
        <p:nvSpPr>
          <p:cNvPr id="116" name="Google Shape;116;g186d216a54f_0_612"/>
          <p:cNvSpPr txBox="1"/>
          <p:nvPr/>
        </p:nvSpPr>
        <p:spPr>
          <a:xfrm>
            <a:off x="415625" y="2455625"/>
            <a:ext cx="10951800" cy="3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É um tipo de malware mais perigoso que um vírus comum, pois sua propagação é rápida e ocorre sem controle da vítima. Assim que ele contamina um computador, o programa malicioso cria cópias de si mesmo em diferentes locais do sistema e se espalha para outras máquinas. O objetivo do golpe, em geral, é roubar dados do usuário ou de empresas.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Oferece mais riscos do que o vírus porque o seu programa é autônomo, de maneira que ele não precisa interagir com o usuário para se ativar no PC e se multiplicar para outras máquinas por meio da rede.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g186d216a54f_0_6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7525" y="4829225"/>
            <a:ext cx="2004475" cy="20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3229903ce884ed_0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</a:t>
            </a:r>
            <a:r>
              <a:rPr lang="pt-BR"/>
              <a:t>ídeo de um vírus sendo executado no Windows 11</a:t>
            </a:r>
            <a:endParaRPr/>
          </a:p>
        </p:txBody>
      </p:sp>
      <p:sp>
        <p:nvSpPr>
          <p:cNvPr id="123" name="Google Shape;123;g53229903ce884ed_0"/>
          <p:cNvSpPr txBox="1"/>
          <p:nvPr/>
        </p:nvSpPr>
        <p:spPr>
          <a:xfrm>
            <a:off x="152400" y="124026"/>
            <a:ext cx="3000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https://youtu.be/zNJA81aj7VY</a:t>
            </a:r>
            <a:endParaRPr/>
          </a:p>
        </p:txBody>
      </p:sp>
      <p:sp>
        <p:nvSpPr>
          <p:cNvPr id="124" name="Google Shape;124;g53229903ce884ed_0"/>
          <p:cNvSpPr txBox="1"/>
          <p:nvPr/>
        </p:nvSpPr>
        <p:spPr>
          <a:xfrm>
            <a:off x="-25" y="1941237"/>
            <a:ext cx="12192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https://youtu.be/zNJA81aj7VY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2022-11-08T16:44:10Z</dcterms:created>
</cp:coreProperties>
</file>