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D74B3-F767-4FAD-9886-AF23204B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673BE9-6012-4030-A00A-991A286C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639E40-9DE8-4E73-80ED-95F75969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2297-4D5E-4498-92AE-3522E033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0ABDA-CF3C-47D4-A14B-4972208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60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39D12-EF2C-4F91-982C-DD2A78C0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CB0974-D634-44D9-AAD3-9BE20B95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284B1-B52F-4075-8644-D2421227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59D6A-CADD-4818-90D6-C88578A6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E4FF-8C75-48E0-8A74-F71E2D02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30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35B963-D3ED-4F81-B607-D7875A098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526BD-5B1D-4875-BDB4-AC2E2157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599D9-CD0E-45BB-832A-B889ACA8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4834-A697-4913-B67D-23629FB0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363B7-324D-4176-9DEB-42955E16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9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7D8C8-4E0A-42D4-9B90-4518CD3B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04C04-6612-4CFF-A881-D2FA617C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B848E-AA59-48A6-B811-AE4748B0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9EB993-4DE5-478B-8077-6F61265C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689DE-8ECD-49DC-B2FE-A8F55B47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6E2CE-31CE-4527-846C-5A90BBB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5A542C-B42D-43A6-B278-42D33AAD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5CEE18-3BF0-4E8A-BD06-285BEABD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0BAAC-B46C-48E4-B0C0-36ECD3C9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62D34D-5D22-4A66-9AC5-6A8E414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42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22C4-ABF2-4887-A3E9-3ADFC252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E0D41-A862-4725-94B8-02BEA4B6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5C407-BEDE-4A84-B88B-76937A43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B7D97-1463-4828-A77C-27C32774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5FA842-5BD9-49BA-837B-68A87B1D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91CEDB-E7E8-498F-99CE-2606306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4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26941-3DDB-4481-9C53-2EB17DA8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3EF1A-0603-4AF1-81AF-91BAA051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EFB348-CA72-4DDE-AE5B-91456F219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C84879-9B21-46C3-9205-062B1CE04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B6B3EF-11BA-4C7A-B8BF-8DC0B166C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0F98CD-E12E-4D4B-BDD6-33181C88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6747A-A995-4204-83BF-9A183AC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601F00-836B-4023-AB2B-7FCA739E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AD759-4E2B-4632-B899-DDEF89FD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25C461-1B78-4EBF-804C-E8A40836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56E2CB-E30D-4E73-8913-0A6FF105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E413BB-C446-40D7-93E9-CA0CE37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8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D0B642-EAB4-42EC-ABA5-0F726A59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657B43-52B3-4243-A1DB-7EB79B35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FCEA6-3D83-4DD2-AC7E-2486E427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BB49B-4065-43EC-A0DD-9E5DA2FA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20D103-23C6-489B-900B-F7F53E88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7E577-A790-4B5D-80AE-F9BB28B3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CE601-3289-4FB3-98F2-7F72F06F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26BDB7-B852-42BD-AD8E-5D01A4E1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792B4A-8CDA-43F0-AC02-DBF8F466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2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55BB2-7C13-4492-8C19-311FE8D6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81D139-FF33-4600-8315-07A83F5F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25F20A-57D4-45AB-BBC0-C603EE68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0CC2AC-B1A6-430F-AAFA-04BC4638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0505D-5365-42C4-BC67-AA141771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2B7CDA-C137-4D63-891F-55DCBF39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0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B3CA16-3434-4897-BF63-394397FD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C89D4-7D74-4185-96D3-CB9BF77E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952F2-3CC3-45F4-8D83-6B030A92F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BAD3-6972-499D-8F7E-2E21D1CC5AD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34BF7-F635-4D8E-A262-77697DE4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2BE7A-13CC-4E66-956D-CC465754B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7753-F17B-4857-BF7C-621CCDB48E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1387C-197C-4511-9484-77E94672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de-DE" dirty="0"/>
              <a:t>Vergleich der Performance und Praktikabilität von verschiedenen Image Recognition Methoden mit Microcontrollern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C8F24-5C6E-4A3C-978A-7EB36A710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176D3A-F4E2-4B34-91A7-1668714B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9" y="1690811"/>
            <a:ext cx="3476377" cy="347637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3F2508-B6C3-4C6C-AF67-4B6ECF8EE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4846" y="1808417"/>
            <a:ext cx="5016835" cy="33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060F9-1B70-44C2-9DC5-FAF6B07E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Sakr</a:t>
            </a:r>
            <a:r>
              <a:rPr lang="en-US" dirty="0"/>
              <a:t>, Fouad et al. “Machine Learning on Mainstream Microcontrollers.” </a:t>
            </a:r>
            <a:r>
              <a:rPr lang="en-US" i="1" dirty="0"/>
              <a:t>Sensors (Basel, Switzerland)</a:t>
            </a:r>
            <a:r>
              <a:rPr lang="en-US" dirty="0"/>
              <a:t> 20.9 (2020): 2638-. Web.</a:t>
            </a:r>
          </a:p>
          <a:p>
            <a:r>
              <a:rPr lang="de-DE" dirty="0"/>
              <a:t>Pandey, J., </a:t>
            </a:r>
            <a:r>
              <a:rPr lang="de-DE" dirty="0" err="1"/>
              <a:t>Asati</a:t>
            </a:r>
            <a:r>
              <a:rPr lang="de-DE" dirty="0"/>
              <a:t>, A.R. Lightweight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TensorFlow</a:t>
            </a:r>
            <a:r>
              <a:rPr lang="de-DE" dirty="0"/>
              <a:t> </a:t>
            </a:r>
            <a:r>
              <a:rPr lang="de-DE" dirty="0" err="1"/>
              <a:t>lite</a:t>
            </a:r>
            <a:r>
              <a:rPr lang="de-DE" dirty="0"/>
              <a:t>. </a:t>
            </a:r>
            <a:r>
              <a:rPr lang="de-DE" i="1" dirty="0"/>
              <a:t>Int. j. inf. </a:t>
            </a:r>
            <a:r>
              <a:rPr lang="de-DE" i="1" dirty="0" err="1"/>
              <a:t>tecnol</a:t>
            </a:r>
            <a:r>
              <a:rPr lang="de-DE" i="1" dirty="0"/>
              <a:t>.</a:t>
            </a:r>
            <a:r>
              <a:rPr lang="de-DE" dirty="0"/>
              <a:t> </a:t>
            </a:r>
            <a:r>
              <a:rPr lang="de-DE" b="1" dirty="0"/>
              <a:t>15</a:t>
            </a:r>
            <a:r>
              <a:rPr lang="de-DE" dirty="0"/>
              <a:t>, 2489–2498 (2023). https://doi.org/10.1007/s41870-023-01320-9</a:t>
            </a:r>
          </a:p>
        </p:txBody>
      </p:sp>
    </p:spTree>
    <p:extLst>
      <p:ext uri="{BB962C8B-B14F-4D97-AF65-F5344CB8AC3E}">
        <p14:creationId xmlns:p14="http://schemas.microsoft.com/office/powerpoint/2010/main" val="158544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3DBE1F64-4E13-4E92-8C72-0ECE7A64C152}"/>
              </a:ext>
            </a:extLst>
          </p:cNvPr>
          <p:cNvSpPr/>
          <p:nvPr/>
        </p:nvSpPr>
        <p:spPr>
          <a:xfrm>
            <a:off x="2731325" y="2577440"/>
            <a:ext cx="4114800" cy="8478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Vergleichswerte festlegen und Testmethoden entwickeln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B6C722-2F01-4926-A433-C787C7DA3A8B}"/>
              </a:ext>
            </a:extLst>
          </p:cNvPr>
          <p:cNvSpPr/>
          <p:nvPr/>
        </p:nvSpPr>
        <p:spPr>
          <a:xfrm>
            <a:off x="5756564" y="3432683"/>
            <a:ext cx="2179122" cy="8478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 durchführen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613093-EFA5-4F0F-A89F-02D621C01D78}"/>
              </a:ext>
            </a:extLst>
          </p:cNvPr>
          <p:cNvSpPr/>
          <p:nvPr/>
        </p:nvSpPr>
        <p:spPr>
          <a:xfrm>
            <a:off x="7166759" y="4280560"/>
            <a:ext cx="4298867" cy="8478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 auswerten und mehr Literatur finden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1FD442F-D53A-496A-8445-BDB89CD423EC}"/>
              </a:ext>
            </a:extLst>
          </p:cNvPr>
          <p:cNvSpPr/>
          <p:nvPr/>
        </p:nvSpPr>
        <p:spPr>
          <a:xfrm>
            <a:off x="684811" y="1722197"/>
            <a:ext cx="3726872" cy="847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verschiedenen Methoden ausprobieren </a:t>
            </a:r>
          </a:p>
        </p:txBody>
      </p:sp>
    </p:spTree>
    <p:extLst>
      <p:ext uri="{BB962C8B-B14F-4D97-AF65-F5344CB8AC3E}">
        <p14:creationId xmlns:p14="http://schemas.microsoft.com/office/powerpoint/2010/main" val="196008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Breitbild</PresentationFormat>
  <Paragraphs>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Vergleich der Performance und Praktikabilität von verschiedenen Image Recognition Methoden mit Microcontrollern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Noehles</dc:creator>
  <cp:lastModifiedBy>Paul Noehles</cp:lastModifiedBy>
  <cp:revision>5</cp:revision>
  <dcterms:created xsi:type="dcterms:W3CDTF">2024-07-23T04:03:29Z</dcterms:created>
  <dcterms:modified xsi:type="dcterms:W3CDTF">2024-07-23T05:16:58Z</dcterms:modified>
</cp:coreProperties>
</file>