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4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4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65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22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40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65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404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65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961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52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5EF9D-446A-4BA9-9A8F-8795C824CFA3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26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5EF9D-446A-4BA9-9A8F-8795C824CFA3}" type="datetimeFigureOut">
              <a:rPr lang="zh-TW" altLang="en-US" smtClean="0"/>
              <a:t>2025/8/13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A2E34-17E6-46B6-A0CD-23734D57E7F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13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arnAI/Local_Docker_ngrok_n8n_Ollama_gpt-oss/blob/main/docker-compose.ym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88c7648c7a88.ngrok-free.app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grok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LuarnAI/Local_Docker_ngrok_n8n_Ollama_gpt-os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A401B9E-253B-113B-31D4-EBD14BCB1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74" y="613704"/>
            <a:ext cx="9096087" cy="58749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F08885B-9B33-8F93-F2B1-825AE7D4B2D0}"/>
              </a:ext>
            </a:extLst>
          </p:cNvPr>
          <p:cNvSpPr txBox="1"/>
          <p:nvPr/>
        </p:nvSpPr>
        <p:spPr>
          <a:xfrm>
            <a:off x="3585576" y="6488668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https://www.docker.com/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B6944E-0FAD-5AF4-7B1D-F3FE8CF10146}"/>
              </a:ext>
            </a:extLst>
          </p:cNvPr>
          <p:cNvSpPr txBox="1"/>
          <p:nvPr/>
        </p:nvSpPr>
        <p:spPr>
          <a:xfrm>
            <a:off x="1713874" y="59706"/>
            <a:ext cx="581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第一步下載</a:t>
            </a:r>
            <a:r>
              <a:rPr lang="en-US" altLang="zh-TW" dirty="0"/>
              <a:t>docker</a:t>
            </a:r>
            <a:r>
              <a:rPr lang="zh-TW" altLang="en-US" dirty="0"/>
              <a:t>，選擇適當的版本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83C720CD-5753-7B6F-72A7-586B9363C3CE}"/>
              </a:ext>
            </a:extLst>
          </p:cNvPr>
          <p:cNvSpPr/>
          <p:nvPr/>
        </p:nvSpPr>
        <p:spPr>
          <a:xfrm>
            <a:off x="4484318" y="3983277"/>
            <a:ext cx="2004164" cy="5135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5FD93FE-66FC-1327-4B59-B0E7399145FB}"/>
              </a:ext>
            </a:extLst>
          </p:cNvPr>
          <p:cNvSpPr/>
          <p:nvPr/>
        </p:nvSpPr>
        <p:spPr>
          <a:xfrm>
            <a:off x="4484318" y="4862187"/>
            <a:ext cx="2004164" cy="5135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D6E60E0-BDCE-B947-2669-7F77C2F6A8FF}"/>
              </a:ext>
            </a:extLst>
          </p:cNvPr>
          <p:cNvCxnSpPr/>
          <p:nvPr/>
        </p:nvCxnSpPr>
        <p:spPr>
          <a:xfrm>
            <a:off x="3281819" y="3429000"/>
            <a:ext cx="1064713" cy="554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2BBD6E5-ADE7-0751-5171-0F4FA35978AF}"/>
              </a:ext>
            </a:extLst>
          </p:cNvPr>
          <p:cNvCxnSpPr/>
          <p:nvPr/>
        </p:nvCxnSpPr>
        <p:spPr>
          <a:xfrm>
            <a:off x="3281818" y="4372720"/>
            <a:ext cx="1064713" cy="5542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129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4170BB7-5649-4129-8360-FEEAB99C6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32" y="815231"/>
            <a:ext cx="5583823" cy="456951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F444E2DD-E008-D7BB-7615-540CE222E22F}"/>
              </a:ext>
            </a:extLst>
          </p:cNvPr>
          <p:cNvSpPr/>
          <p:nvPr/>
        </p:nvSpPr>
        <p:spPr>
          <a:xfrm>
            <a:off x="1547429" y="4962528"/>
            <a:ext cx="2901683" cy="25341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5DBB05-6624-1FBF-9D37-C05AE8AA96F1}"/>
              </a:ext>
            </a:extLst>
          </p:cNvPr>
          <p:cNvSpPr txBox="1"/>
          <p:nvPr/>
        </p:nvSpPr>
        <p:spPr>
          <a:xfrm>
            <a:off x="1547429" y="5520049"/>
            <a:ext cx="386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外部</a:t>
            </a:r>
            <a:r>
              <a:rPr lang="en-US" altLang="zh-TW" dirty="0">
                <a:solidFill>
                  <a:srgbClr val="FF0000"/>
                </a:solidFill>
              </a:rPr>
              <a:t>URL</a:t>
            </a:r>
            <a:r>
              <a:rPr lang="zh-TW" altLang="en-US" dirty="0">
                <a:solidFill>
                  <a:srgbClr val="FF0000"/>
                </a:solidFill>
              </a:rPr>
              <a:t>        修改</a:t>
            </a:r>
            <a:r>
              <a:rPr lang="en-US" altLang="zh-TW" dirty="0">
                <a:solidFill>
                  <a:srgbClr val="FF0000"/>
                </a:solidFill>
              </a:rPr>
              <a:t>.env</a:t>
            </a:r>
            <a:r>
              <a:rPr lang="zh-TW" altLang="en-US" dirty="0">
                <a:solidFill>
                  <a:srgbClr val="FF0000"/>
                </a:solidFill>
              </a:rPr>
              <a:t>的這裡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D31E808-5716-AC89-0742-9C6949DC1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865" y="1094827"/>
            <a:ext cx="6210303" cy="22858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4BFD0E6-66AE-0648-1B03-24EC8F51ABCD}"/>
              </a:ext>
            </a:extLst>
          </p:cNvPr>
          <p:cNvSpPr txBox="1"/>
          <p:nvPr/>
        </p:nvSpPr>
        <p:spPr>
          <a:xfrm>
            <a:off x="6096000" y="4241731"/>
            <a:ext cx="533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docker-compose restart n8n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5064CA9-4947-5064-6A35-8F54F91F4163}"/>
              </a:ext>
            </a:extLst>
          </p:cNvPr>
          <p:cNvSpPr txBox="1"/>
          <p:nvPr/>
        </p:nvSpPr>
        <p:spPr>
          <a:xfrm>
            <a:off x="6096000" y="728941"/>
            <a:ext cx="3866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接下來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C3D934B-16E4-1B54-7E2D-6B7D2C4FA60B}"/>
              </a:ext>
            </a:extLst>
          </p:cNvPr>
          <p:cNvSpPr txBox="1"/>
          <p:nvPr/>
        </p:nvSpPr>
        <p:spPr>
          <a:xfrm>
            <a:off x="6096000" y="3429000"/>
            <a:ext cx="3866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指令：</a:t>
            </a:r>
          </a:p>
        </p:txBody>
      </p:sp>
    </p:spTree>
    <p:extLst>
      <p:ext uri="{BB962C8B-B14F-4D97-AF65-F5344CB8AC3E}">
        <p14:creationId xmlns:p14="http://schemas.microsoft.com/office/powerpoint/2010/main" val="346566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A3B9543-5C99-0790-9DF9-70FDBF68C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23" y="588702"/>
            <a:ext cx="11124709" cy="398329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AD04208F-DC5C-869D-ABEC-2BE277819EC4}"/>
              </a:ext>
            </a:extLst>
          </p:cNvPr>
          <p:cNvSpPr/>
          <p:nvPr/>
        </p:nvSpPr>
        <p:spPr>
          <a:xfrm>
            <a:off x="6386129" y="2181228"/>
            <a:ext cx="3354771" cy="3206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233B0B3-63B7-CB90-9AF2-5356B2C66347}"/>
              </a:ext>
            </a:extLst>
          </p:cNvPr>
          <p:cNvSpPr/>
          <p:nvPr/>
        </p:nvSpPr>
        <p:spPr>
          <a:xfrm>
            <a:off x="6386129" y="2580351"/>
            <a:ext cx="4485071" cy="3206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67BF61E-3644-9AFB-ED8C-3A929F8C1CAC}"/>
              </a:ext>
            </a:extLst>
          </p:cNvPr>
          <p:cNvCxnSpPr>
            <a:cxnSpLocks/>
          </p:cNvCxnSpPr>
          <p:nvPr/>
        </p:nvCxnSpPr>
        <p:spPr>
          <a:xfrm flipV="1">
            <a:off x="9398000" y="3086100"/>
            <a:ext cx="342900" cy="17907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4B09694-F66C-32D4-EDF4-B7773FC4737E}"/>
              </a:ext>
            </a:extLst>
          </p:cNvPr>
          <p:cNvSpPr txBox="1"/>
          <p:nvPr/>
        </p:nvSpPr>
        <p:spPr>
          <a:xfrm>
            <a:off x="7464778" y="4836450"/>
            <a:ext cx="43970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Docker</a:t>
            </a:r>
            <a:r>
              <a:rPr lang="zh-TW" altLang="en-US" sz="3200" dirty="0">
                <a:solidFill>
                  <a:srgbClr val="FF0000"/>
                </a:solidFill>
              </a:rPr>
              <a:t>中的</a:t>
            </a:r>
            <a:r>
              <a:rPr lang="en-US" altLang="zh-TW" sz="3200" dirty="0" err="1">
                <a:solidFill>
                  <a:srgbClr val="FF0000"/>
                </a:solidFill>
              </a:rPr>
              <a:t>ollama</a:t>
            </a:r>
            <a:r>
              <a:rPr lang="zh-TW" altLang="en-US" sz="3200" dirty="0">
                <a:solidFill>
                  <a:srgbClr val="FF0000"/>
                </a:solidFill>
              </a:rPr>
              <a:t>指令</a:t>
            </a:r>
            <a:endParaRPr lang="en-US" altLang="zh-TW" sz="3200" dirty="0">
              <a:solidFill>
                <a:srgbClr val="FF0000"/>
              </a:solidFill>
            </a:endParaRPr>
          </a:p>
          <a:p>
            <a:r>
              <a:rPr lang="zh-TW" altLang="en-US" sz="3200" dirty="0">
                <a:solidFill>
                  <a:srgbClr val="FF0000"/>
                </a:solidFill>
              </a:rPr>
              <a:t>下載相關的</a:t>
            </a:r>
            <a:r>
              <a:rPr lang="en-US" altLang="zh-TW" sz="3200" dirty="0">
                <a:solidFill>
                  <a:srgbClr val="FF0000"/>
                </a:solidFill>
              </a:rPr>
              <a:t>LLM model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25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00E4B2B-6A41-904F-5111-2A7929A1B9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867"/>
          <a:stretch/>
        </p:blipFill>
        <p:spPr>
          <a:xfrm>
            <a:off x="434357" y="237701"/>
            <a:ext cx="6791943" cy="52867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4CFF888-8D30-C1A9-08A6-02E2181F6441}"/>
              </a:ext>
            </a:extLst>
          </p:cNvPr>
          <p:cNvSpPr txBox="1"/>
          <p:nvPr/>
        </p:nvSpPr>
        <p:spPr>
          <a:xfrm>
            <a:off x="876300" y="5874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https://github.com/LuarnAI/Local_Docker_ngrok_n8n_Ollama_gpt-oss/blob/main/docker-compose.yml</a:t>
            </a:r>
            <a:r>
              <a:rPr lang="zh-TW" altLang="en-US" dirty="0"/>
              <a:t>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ED61B4D-7DB1-C8BC-B783-E523E6F00718}"/>
              </a:ext>
            </a:extLst>
          </p:cNvPr>
          <p:cNvSpPr txBox="1"/>
          <p:nvPr/>
        </p:nvSpPr>
        <p:spPr>
          <a:xfrm>
            <a:off x="7312645" y="2911394"/>
            <a:ext cx="37719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hlinkClick r:id="rId3"/>
              </a:rPr>
              <a:t>docker-compose.yml</a:t>
            </a:r>
            <a:r>
              <a:rPr lang="zh-TW" altLang="en-US" dirty="0"/>
              <a:t> 中要有這些才能使用</a:t>
            </a:r>
            <a:r>
              <a:rPr lang="en-US" altLang="zh-TW" dirty="0"/>
              <a:t>GPU</a:t>
            </a:r>
            <a:r>
              <a:rPr lang="zh-TW" altLang="en-US" dirty="0"/>
              <a:t>，如是用</a:t>
            </a:r>
            <a:r>
              <a:rPr lang="en-US" altLang="zh-TW" dirty="0"/>
              <a:t>AMD</a:t>
            </a:r>
            <a:r>
              <a:rPr lang="zh-TW" altLang="en-US" dirty="0"/>
              <a:t>則要另外設置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FA32FCB3-D366-4CDD-2DBE-C2399E8D9040}"/>
              </a:ext>
            </a:extLst>
          </p:cNvPr>
          <p:cNvSpPr/>
          <p:nvPr/>
        </p:nvSpPr>
        <p:spPr>
          <a:xfrm>
            <a:off x="3924301" y="2735394"/>
            <a:ext cx="2844800" cy="2027105"/>
          </a:xfrm>
          <a:prstGeom prst="roundRect">
            <a:avLst>
              <a:gd name="adj" fmla="val 601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210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E7A04E9-0455-16A7-3630-4612D3ECD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371" y="283684"/>
            <a:ext cx="9708329" cy="605402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48D6A555-1F23-2E4C-5D24-F2A6D017F390}"/>
              </a:ext>
            </a:extLst>
          </p:cNvPr>
          <p:cNvSpPr/>
          <p:nvPr/>
        </p:nvSpPr>
        <p:spPr>
          <a:xfrm>
            <a:off x="1064829" y="283684"/>
            <a:ext cx="2262571" cy="2366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4D1406D-A73D-A868-05B3-EE0E0293A6AA}"/>
              </a:ext>
            </a:extLst>
          </p:cNvPr>
          <p:cNvSpPr txBox="1"/>
          <p:nvPr/>
        </p:nvSpPr>
        <p:spPr>
          <a:xfrm>
            <a:off x="2501900" y="6154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https://88c7648c7a88.ngrok-free.app/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D0206CED-5A6D-23BA-19A6-E6B2EA977013}"/>
              </a:ext>
            </a:extLst>
          </p:cNvPr>
          <p:cNvSpPr/>
          <p:nvPr/>
        </p:nvSpPr>
        <p:spPr>
          <a:xfrm>
            <a:off x="2068129" y="3424627"/>
            <a:ext cx="776671" cy="2366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8EF3A96-83CD-CC16-D6F0-FB6802F60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4656" y="1115729"/>
            <a:ext cx="8611802" cy="54585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2418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19CF3D8-5E49-852C-064A-F90395A96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88" y="388548"/>
            <a:ext cx="11096424" cy="56693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F7E6BB05-0C81-5047-AB2F-2FB865B53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601" y="800100"/>
            <a:ext cx="5896798" cy="368668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2CDAE6C-8E9A-A3E2-8260-118B5454334C}"/>
              </a:ext>
            </a:extLst>
          </p:cNvPr>
          <p:cNvSpPr/>
          <p:nvPr/>
        </p:nvSpPr>
        <p:spPr>
          <a:xfrm>
            <a:off x="1623601" y="2885015"/>
            <a:ext cx="725899" cy="2772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F4A360D-6A4A-3CD1-EE4D-C5A632C27BF0}"/>
              </a:ext>
            </a:extLst>
          </p:cNvPr>
          <p:cNvSpPr/>
          <p:nvPr/>
        </p:nvSpPr>
        <p:spPr>
          <a:xfrm>
            <a:off x="1801429" y="1985484"/>
            <a:ext cx="2262571" cy="2366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1230FDB-1C05-F399-4209-24949FB46A2F}"/>
              </a:ext>
            </a:extLst>
          </p:cNvPr>
          <p:cNvCxnSpPr>
            <a:cxnSpLocks/>
          </p:cNvCxnSpPr>
          <p:nvPr/>
        </p:nvCxnSpPr>
        <p:spPr>
          <a:xfrm flipV="1">
            <a:off x="2589814" y="698500"/>
            <a:ext cx="89886" cy="1286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4BAA381-39A1-0C59-F31E-05647804E094}"/>
              </a:ext>
            </a:extLst>
          </p:cNvPr>
          <p:cNvSpPr/>
          <p:nvPr/>
        </p:nvSpPr>
        <p:spPr>
          <a:xfrm>
            <a:off x="2309429" y="445186"/>
            <a:ext cx="2033971" cy="30411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333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A401B9E-253B-113B-31D4-EBD14BCB1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4" r="2774"/>
          <a:stretch/>
        </p:blipFill>
        <p:spPr>
          <a:xfrm>
            <a:off x="1713874" y="613704"/>
            <a:ext cx="9096087" cy="587496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F08885B-9B33-8F93-F2B1-825AE7D4B2D0}"/>
              </a:ext>
            </a:extLst>
          </p:cNvPr>
          <p:cNvSpPr txBox="1"/>
          <p:nvPr/>
        </p:nvSpPr>
        <p:spPr>
          <a:xfrm>
            <a:off x="3585576" y="6488668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https://ngrok.com/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B6944E-0FAD-5AF4-7B1D-F3FE8CF10146}"/>
              </a:ext>
            </a:extLst>
          </p:cNvPr>
          <p:cNvSpPr txBox="1"/>
          <p:nvPr/>
        </p:nvSpPr>
        <p:spPr>
          <a:xfrm>
            <a:off x="1713874" y="59706"/>
            <a:ext cx="581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第一步下載本機應用對外服務 </a:t>
            </a:r>
            <a:r>
              <a:rPr lang="en-US" altLang="zh-TW" dirty="0" err="1"/>
              <a:t>ngrok</a:t>
            </a:r>
            <a:r>
              <a:rPr lang="zh-TW" altLang="en-US" dirty="0"/>
              <a:t>，選擇開始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5FD93FE-66FC-1327-4B59-B0E7399145FB}"/>
              </a:ext>
            </a:extLst>
          </p:cNvPr>
          <p:cNvSpPr/>
          <p:nvPr/>
        </p:nvSpPr>
        <p:spPr>
          <a:xfrm>
            <a:off x="2029217" y="5331054"/>
            <a:ext cx="1556359" cy="51356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2BBD6E5-ADE7-0751-5171-0F4FA35978AF}"/>
              </a:ext>
            </a:extLst>
          </p:cNvPr>
          <p:cNvCxnSpPr>
            <a:cxnSpLocks/>
          </p:cNvCxnSpPr>
          <p:nvPr/>
        </p:nvCxnSpPr>
        <p:spPr>
          <a:xfrm flipH="1">
            <a:off x="3585576" y="4886287"/>
            <a:ext cx="946653" cy="4447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B91DE50-B91B-4F2E-01BA-F9961641F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84" y="541751"/>
            <a:ext cx="6141207" cy="559913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D75466A-4317-4B60-4402-64469D923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776" y="2004954"/>
            <a:ext cx="4650273" cy="284809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5F6C2E3-C30C-AAC4-C499-F3C618BCECF8}"/>
              </a:ext>
            </a:extLst>
          </p:cNvPr>
          <p:cNvSpPr/>
          <p:nvPr/>
        </p:nvSpPr>
        <p:spPr>
          <a:xfrm>
            <a:off x="2968671" y="4980325"/>
            <a:ext cx="1390388" cy="3557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B8AFD4B8-FCAE-A58F-8C23-E5A66654C4BB}"/>
              </a:ext>
            </a:extLst>
          </p:cNvPr>
          <p:cNvSpPr/>
          <p:nvPr/>
        </p:nvSpPr>
        <p:spPr>
          <a:xfrm>
            <a:off x="9870511" y="4216237"/>
            <a:ext cx="1139868" cy="41839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751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2033398-9326-E8BF-063A-6FD5BB43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73" y="466311"/>
            <a:ext cx="5029006" cy="584680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5C2847B-27EF-6EAF-D450-63BBD936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779" y="466311"/>
            <a:ext cx="4971272" cy="522335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BA7C0830-B732-795A-A3E6-020713BC8FB3}"/>
              </a:ext>
            </a:extLst>
          </p:cNvPr>
          <p:cNvSpPr/>
          <p:nvPr/>
        </p:nvSpPr>
        <p:spPr>
          <a:xfrm>
            <a:off x="2367421" y="3211832"/>
            <a:ext cx="1615855" cy="1535532"/>
          </a:xfrm>
          <a:prstGeom prst="roundRect">
            <a:avLst>
              <a:gd name="adj" fmla="val 10957"/>
            </a:avLst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08BEDCB-36A8-5431-2849-659E04596184}"/>
              </a:ext>
            </a:extLst>
          </p:cNvPr>
          <p:cNvSpPr/>
          <p:nvPr/>
        </p:nvSpPr>
        <p:spPr>
          <a:xfrm>
            <a:off x="6488485" y="3801716"/>
            <a:ext cx="1390388" cy="3557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F9534DB-81BE-891D-73B3-119A96549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485" y="777718"/>
            <a:ext cx="4293998" cy="27125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96C1C84-DD64-A2B1-70D4-F694CE0A9E96}"/>
              </a:ext>
            </a:extLst>
          </p:cNvPr>
          <p:cNvSpPr txBox="1"/>
          <p:nvPr/>
        </p:nvSpPr>
        <p:spPr>
          <a:xfrm>
            <a:off x="4970406" y="0"/>
            <a:ext cx="5812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需要下載一個認證</a:t>
            </a:r>
            <a:r>
              <a:rPr lang="en-US" altLang="zh-TW" dirty="0"/>
              <a:t>app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162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745F173-4F11-65C3-0623-3154FFA44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51" y="175757"/>
            <a:ext cx="5220429" cy="65064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6FBC494-CAC0-CAC7-37A5-977638DC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672" y="175757"/>
            <a:ext cx="4888077" cy="65064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BA914020-A68C-6701-D15D-71697E0EA45C}"/>
              </a:ext>
            </a:extLst>
          </p:cNvPr>
          <p:cNvSpPr/>
          <p:nvPr/>
        </p:nvSpPr>
        <p:spPr>
          <a:xfrm>
            <a:off x="4705612" y="6062316"/>
            <a:ext cx="920488" cy="52898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EDE948E7-C6B6-17B5-C46E-79CFA3CF94B9}"/>
              </a:ext>
            </a:extLst>
          </p:cNvPr>
          <p:cNvSpPr/>
          <p:nvPr/>
        </p:nvSpPr>
        <p:spPr>
          <a:xfrm>
            <a:off x="10293612" y="6062316"/>
            <a:ext cx="920488" cy="52898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138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7285EF9B-A38A-4F34-E59B-988A8063F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6534" y="240252"/>
            <a:ext cx="8517578" cy="6183342"/>
          </a:xfrm>
          <a:prstGeom prst="rect">
            <a:avLst/>
          </a:prstGeom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177711A8-A65B-99FC-20BB-2E8C3D2F9952}"/>
              </a:ext>
            </a:extLst>
          </p:cNvPr>
          <p:cNvSpPr/>
          <p:nvPr/>
        </p:nvSpPr>
        <p:spPr>
          <a:xfrm>
            <a:off x="601251" y="1246406"/>
            <a:ext cx="1553225" cy="36945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E5B12D8-BB76-3997-D773-FA43E8063D82}"/>
              </a:ext>
            </a:extLst>
          </p:cNvPr>
          <p:cNvSpPr/>
          <p:nvPr/>
        </p:nvSpPr>
        <p:spPr>
          <a:xfrm>
            <a:off x="601250" y="5473808"/>
            <a:ext cx="1553225" cy="184726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1FAA6D2-E62A-C75A-3292-F6AB7684424A}"/>
              </a:ext>
            </a:extLst>
          </p:cNvPr>
          <p:cNvSpPr txBox="1"/>
          <p:nvPr/>
        </p:nvSpPr>
        <p:spPr>
          <a:xfrm>
            <a:off x="5060513" y="5260932"/>
            <a:ext cx="2220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這個</a:t>
            </a:r>
            <a:r>
              <a:rPr lang="en-US" altLang="zh-TW" dirty="0">
                <a:solidFill>
                  <a:srgbClr val="FF0000"/>
                </a:solidFill>
              </a:rPr>
              <a:t>token</a:t>
            </a:r>
            <a:r>
              <a:rPr lang="zh-TW" altLang="en-US" dirty="0">
                <a:solidFill>
                  <a:srgbClr val="FF0000"/>
                </a:solidFill>
              </a:rPr>
              <a:t>要記起來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320E048F-332B-A10B-ACAE-5BB0C5F1EA33}"/>
              </a:ext>
            </a:extLst>
          </p:cNvPr>
          <p:cNvSpPr/>
          <p:nvPr/>
        </p:nvSpPr>
        <p:spPr>
          <a:xfrm>
            <a:off x="4912292" y="4893567"/>
            <a:ext cx="3066787" cy="36736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08A29EFE-4F9C-9FFB-315F-464F49C18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26" y="1684355"/>
            <a:ext cx="8611802" cy="42106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5ABE4A-D459-B5E1-E4CE-9E96E714E3F1}"/>
              </a:ext>
            </a:extLst>
          </p:cNvPr>
          <p:cNvSpPr txBox="1"/>
          <p:nvPr/>
        </p:nvSpPr>
        <p:spPr>
          <a:xfrm>
            <a:off x="3904972" y="4971234"/>
            <a:ext cx="453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等一下 </a:t>
            </a:r>
            <a:r>
              <a:rPr lang="en-US" altLang="zh-TW" dirty="0">
                <a:solidFill>
                  <a:srgbClr val="FF0000"/>
                </a:solidFill>
              </a:rPr>
              <a:t>docker</a:t>
            </a:r>
            <a:r>
              <a:rPr lang="zh-TW" altLang="en-US" dirty="0">
                <a:solidFill>
                  <a:srgbClr val="FF0000"/>
                </a:solidFill>
              </a:rPr>
              <a:t>啟動後這裡會有外部</a:t>
            </a:r>
            <a:r>
              <a:rPr lang="en-US" altLang="zh-TW" dirty="0">
                <a:solidFill>
                  <a:srgbClr val="FF0000"/>
                </a:solidFill>
              </a:rPr>
              <a:t>URL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26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/>
      <p:bldP spid="12" grpId="0" animBg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5DB677E-9CC8-34F8-9FF6-9CED332768E9}"/>
              </a:ext>
            </a:extLst>
          </p:cNvPr>
          <p:cNvSpPr txBox="1"/>
          <p:nvPr/>
        </p:nvSpPr>
        <p:spPr>
          <a:xfrm>
            <a:off x="2733805" y="6488668"/>
            <a:ext cx="7963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https://github.com/LuarnAI/Local_Docker_ngrok_n8n_Ollama_gpt-oss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E4BB24-0F59-CCD8-7BED-FC4C81D61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0010" y="528250"/>
            <a:ext cx="7963423" cy="56231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1F1FF86-74C2-8924-B9BA-7A370CCAAE21}"/>
              </a:ext>
            </a:extLst>
          </p:cNvPr>
          <p:cNvSpPr txBox="1"/>
          <p:nvPr/>
        </p:nvSpPr>
        <p:spPr>
          <a:xfrm>
            <a:off x="4525066" y="6352"/>
            <a:ext cx="283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請到這裡下載整個目錄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0F03CF6-4AC9-9DF6-1FC2-366EA0E2B43B}"/>
              </a:ext>
            </a:extLst>
          </p:cNvPr>
          <p:cNvSpPr/>
          <p:nvPr/>
        </p:nvSpPr>
        <p:spPr>
          <a:xfrm>
            <a:off x="8981164" y="2411327"/>
            <a:ext cx="942269" cy="33187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14A4131-A17B-68F1-774C-E9A23BBDF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1720" y="2121233"/>
            <a:ext cx="4048690" cy="35342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A6486DD-C2D7-B44B-AE29-E32F2483B4F6}"/>
              </a:ext>
            </a:extLst>
          </p:cNvPr>
          <p:cNvSpPr/>
          <p:nvPr/>
        </p:nvSpPr>
        <p:spPr>
          <a:xfrm>
            <a:off x="6096000" y="5179579"/>
            <a:ext cx="1390388" cy="35576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44DFDE7-ABD7-5FF9-B8C0-3B0D2E0D44FE}"/>
              </a:ext>
            </a:extLst>
          </p:cNvPr>
          <p:cNvSpPr/>
          <p:nvPr/>
        </p:nvSpPr>
        <p:spPr>
          <a:xfrm>
            <a:off x="4705612" y="10656"/>
            <a:ext cx="2546088" cy="39743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75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195BB34-950B-96DC-4D40-4BA4A65D8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52" y="819659"/>
            <a:ext cx="6182588" cy="4867954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28CE2562-FEF2-EBF4-580E-0642C078DA5A}"/>
              </a:ext>
            </a:extLst>
          </p:cNvPr>
          <p:cNvSpPr/>
          <p:nvPr/>
        </p:nvSpPr>
        <p:spPr>
          <a:xfrm>
            <a:off x="709808" y="4929059"/>
            <a:ext cx="4851748" cy="4320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DFF89A8B-2E65-BD2F-CD60-0617B64A22E2}"/>
              </a:ext>
            </a:extLst>
          </p:cNvPr>
          <p:cNvCxnSpPr>
            <a:cxnSpLocks/>
          </p:cNvCxnSpPr>
          <p:nvPr/>
        </p:nvCxnSpPr>
        <p:spPr>
          <a:xfrm>
            <a:off x="1653436" y="1803748"/>
            <a:ext cx="1252602" cy="31253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6C30E3BF-CEAA-B2EA-F541-D9B66C1DC208}"/>
              </a:ext>
            </a:extLst>
          </p:cNvPr>
          <p:cNvSpPr txBox="1"/>
          <p:nvPr/>
        </p:nvSpPr>
        <p:spPr>
          <a:xfrm>
            <a:off x="3189961" y="4484986"/>
            <a:ext cx="35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先把</a:t>
            </a:r>
            <a:r>
              <a:rPr lang="en-US" altLang="zh-TW" dirty="0">
                <a:solidFill>
                  <a:srgbClr val="FF0000"/>
                </a:solidFill>
              </a:rPr>
              <a:t>token</a:t>
            </a:r>
            <a:r>
              <a:rPr lang="zh-TW" altLang="en-US" dirty="0">
                <a:solidFill>
                  <a:srgbClr val="FF0000"/>
                </a:solidFill>
              </a:rPr>
              <a:t>放到這邊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AA34046-E75A-D208-BD01-CD3F3B393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961" y="2660320"/>
            <a:ext cx="2943636" cy="12479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60198CF-2C2B-96DD-16DF-3E8069077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966" y="641660"/>
            <a:ext cx="3934374" cy="21148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34D40EB-C170-F636-AF80-112A973F7658}"/>
              </a:ext>
            </a:extLst>
          </p:cNvPr>
          <p:cNvSpPr/>
          <p:nvPr/>
        </p:nvSpPr>
        <p:spPr>
          <a:xfrm>
            <a:off x="7429320" y="1161346"/>
            <a:ext cx="2071327" cy="35836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F9422C90-30A3-D0EC-4BBA-C9F3C5261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837" y="3058564"/>
            <a:ext cx="5774480" cy="32221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F360F10-CAAE-FCE1-1A2D-60A3E3204995}"/>
              </a:ext>
            </a:extLst>
          </p:cNvPr>
          <p:cNvCxnSpPr>
            <a:cxnSpLocks/>
          </p:cNvCxnSpPr>
          <p:nvPr/>
        </p:nvCxnSpPr>
        <p:spPr>
          <a:xfrm flipH="1">
            <a:off x="7977958" y="2660320"/>
            <a:ext cx="2560606" cy="16283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F65F137-B79C-E738-D1DB-85E617C27F78}"/>
              </a:ext>
            </a:extLst>
          </p:cNvPr>
          <p:cNvSpPr txBox="1"/>
          <p:nvPr/>
        </p:nvSpPr>
        <p:spPr>
          <a:xfrm>
            <a:off x="7301997" y="37150"/>
            <a:ext cx="5334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docker-compose up -d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8FEEC4F-9843-2AC6-5894-902A61587623}"/>
              </a:ext>
            </a:extLst>
          </p:cNvPr>
          <p:cNvSpPr txBox="1"/>
          <p:nvPr/>
        </p:nvSpPr>
        <p:spPr>
          <a:xfrm>
            <a:off x="7591133" y="4744393"/>
            <a:ext cx="3517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啟動後到這裡來</a:t>
            </a:r>
          </a:p>
        </p:txBody>
      </p:sp>
    </p:spTree>
    <p:extLst>
      <p:ext uri="{BB962C8B-B14F-4D97-AF65-F5344CB8AC3E}">
        <p14:creationId xmlns:p14="http://schemas.microsoft.com/office/powerpoint/2010/main" val="384390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13" grpId="0" animBg="1"/>
      <p:bldP spid="19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EADA1041-A961-D66C-B70F-8D21D7BA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36" y="181424"/>
            <a:ext cx="11305097" cy="630827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8FC7565-92A5-E48B-EA3C-08014F083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378" y="631701"/>
            <a:ext cx="5034218" cy="585799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矩形: 圓角 4">
            <a:extLst>
              <a:ext uri="{FF2B5EF4-FFF2-40B4-BE49-F238E27FC236}">
                <a16:creationId xmlns:a16="http://schemas.microsoft.com/office/drawing/2014/main" id="{96B1A188-AACB-85A6-9A47-4EE7AEF33F1F}"/>
              </a:ext>
            </a:extLst>
          </p:cNvPr>
          <p:cNvSpPr/>
          <p:nvPr/>
        </p:nvSpPr>
        <p:spPr>
          <a:xfrm>
            <a:off x="2561107" y="2582083"/>
            <a:ext cx="1663164" cy="43208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5896497-500C-9426-D8DF-65F94362E555}"/>
              </a:ext>
            </a:extLst>
          </p:cNvPr>
          <p:cNvSpPr/>
          <p:nvPr/>
        </p:nvSpPr>
        <p:spPr>
          <a:xfrm>
            <a:off x="6834745" y="5387531"/>
            <a:ext cx="1845615" cy="53675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4C4CAE-B8AF-D427-C012-5087CC18C540}"/>
              </a:ext>
            </a:extLst>
          </p:cNvPr>
          <p:cNvSpPr txBox="1"/>
          <p:nvPr/>
        </p:nvSpPr>
        <p:spPr>
          <a:xfrm>
            <a:off x="6951813" y="6022325"/>
            <a:ext cx="430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docker</a:t>
            </a:r>
            <a:r>
              <a:rPr lang="zh-TW" altLang="en-US" dirty="0">
                <a:solidFill>
                  <a:srgbClr val="FF0000"/>
                </a:solidFill>
              </a:rPr>
              <a:t>啟動後就是外部存取</a:t>
            </a:r>
            <a:r>
              <a:rPr lang="en-US" altLang="zh-TW" dirty="0">
                <a:solidFill>
                  <a:srgbClr val="FF0000"/>
                </a:solidFill>
              </a:rPr>
              <a:t>n8n</a:t>
            </a:r>
            <a:r>
              <a:rPr lang="zh-TW" altLang="en-US" dirty="0">
                <a:solidFill>
                  <a:srgbClr val="FF0000"/>
                </a:solidFill>
              </a:rPr>
              <a:t>的</a:t>
            </a:r>
            <a:r>
              <a:rPr lang="en-US" altLang="zh-TW" dirty="0">
                <a:solidFill>
                  <a:srgbClr val="FF0000"/>
                </a:solidFill>
              </a:rPr>
              <a:t>URL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06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265</Words>
  <Application>Microsoft Office PowerPoint</Application>
  <PresentationFormat>寬螢幕</PresentationFormat>
  <Paragraphs>22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pin luarn</dc:creator>
  <cp:lastModifiedBy>pin luarn</cp:lastModifiedBy>
  <cp:revision>9</cp:revision>
  <dcterms:created xsi:type="dcterms:W3CDTF">2024-06-25T07:36:56Z</dcterms:created>
  <dcterms:modified xsi:type="dcterms:W3CDTF">2025-08-13T09:26:27Z</dcterms:modified>
</cp:coreProperties>
</file>