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90" d="100"/>
          <a:sy n="90" d="100"/>
        </p:scale>
        <p:origin x="-1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63F50-C045-48F4-9AC8-B07B803EB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969AE3-8D94-4E83-84EE-D9DA68A28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09CC29-BDB8-45A9-A468-B6A75001F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83D-52AF-49CB-A7AC-D8F113238E5E}" type="datetimeFigureOut">
              <a:rPr lang="es-PE" smtClean="0"/>
              <a:t>9/07/2021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175193-74F7-4056-9E41-3F79F7F00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D9A679-3F5F-4B21-BC97-C17A0677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4A24-2368-43A5-B924-61C461B9E3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603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6479A-A6A9-48A5-975E-E9E84CE50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A3618A-F2D9-496D-BDE2-CE03DC15F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D5DB7C-4554-4EE6-8C5A-5D680F58A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83D-52AF-49CB-A7AC-D8F113238E5E}" type="datetimeFigureOut">
              <a:rPr lang="es-PE" smtClean="0"/>
              <a:t>9/07/2021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A440FF-DF57-497B-BE14-F72D2FE5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6514E8-9A28-436F-81C1-609B587AD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4A24-2368-43A5-B924-61C461B9E3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107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998A41-B1EB-45EB-B13E-CC60A12A0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86A8D8-74E9-43C8-BE57-3123C2660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4AF909-C181-4F5A-B849-3B36BCB9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83D-52AF-49CB-A7AC-D8F113238E5E}" type="datetimeFigureOut">
              <a:rPr lang="es-PE" smtClean="0"/>
              <a:t>9/07/2021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4E93D8-B128-44CD-94B2-8930978F7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A7422A-CE83-444B-B413-CDB0E303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4A24-2368-43A5-B924-61C461B9E3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397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6F464-6D8F-4049-BE00-DC47DA53A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FBCC1E-CF0D-458B-929E-5A58CE9B8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45B205-A02F-44EE-9D75-C4456995C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83D-52AF-49CB-A7AC-D8F113238E5E}" type="datetimeFigureOut">
              <a:rPr lang="es-PE" smtClean="0"/>
              <a:t>9/07/2021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CE45A6-BD0C-4E76-87A2-1799D88B0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CB77A2-C126-4220-98A7-183B2E3C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4A24-2368-43A5-B924-61C461B9E3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7081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4139E-3916-44E0-88DB-9E331923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681637-52A9-4FE5-B090-EE0A7F829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5FFADA-2C07-45A9-A1A7-E41D6EEE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83D-52AF-49CB-A7AC-D8F113238E5E}" type="datetimeFigureOut">
              <a:rPr lang="es-PE" smtClean="0"/>
              <a:t>9/07/2021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A0A6DF-C9BD-4DED-8352-84ADDEF58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5E409B-404E-4483-ADE3-6DF968B6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4A24-2368-43A5-B924-61C461B9E3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707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EB5C1-8257-4466-81F0-416C40D44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98AC9D-60B7-4BE1-A999-6B0D3E5CD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AC82C9-C73C-4FC7-812D-67AD6A114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BDC46B-AEBA-45D1-9880-5F8F6B39A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83D-52AF-49CB-A7AC-D8F113238E5E}" type="datetimeFigureOut">
              <a:rPr lang="es-PE" smtClean="0"/>
              <a:t>9/07/2021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85C4C9-DB61-4DFD-B12F-A5FA84BE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4BA75F-7957-4E7A-9775-5E47F441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4A24-2368-43A5-B924-61C461B9E3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453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2F83F-DE61-44F1-A317-52ABC1926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2395FC-993D-4CB5-9A68-A82615772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294372-43DE-4D04-A76A-42EF3938E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C42D71C-FFAD-4965-9EE6-00930A8B9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8EBB752-F749-48BA-AD7E-8B89883D7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5EC1AC3-0B4C-4122-A01D-ABDD5933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83D-52AF-49CB-A7AC-D8F113238E5E}" type="datetimeFigureOut">
              <a:rPr lang="es-PE" smtClean="0"/>
              <a:t>9/07/2021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15D2AE6-1610-4FAE-8994-37EAA17CB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10E824B-3557-4CDF-9FF8-8B0B5C69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4A24-2368-43A5-B924-61C461B9E3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128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188F8-7381-4A60-A3F6-F3BF41E4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830268-7010-4735-8D25-187AD22B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83D-52AF-49CB-A7AC-D8F113238E5E}" type="datetimeFigureOut">
              <a:rPr lang="es-PE" smtClean="0"/>
              <a:t>9/07/2021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721E3F2-A42B-413C-9BF7-9892321EC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ADDFFC7-7151-4B64-AD31-6453CABFC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4A24-2368-43A5-B924-61C461B9E3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008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82CE907-300D-41A8-82C2-FB08A54B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83D-52AF-49CB-A7AC-D8F113238E5E}" type="datetimeFigureOut">
              <a:rPr lang="es-PE" smtClean="0"/>
              <a:t>9/07/2021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AA5E9A-6C7F-4257-ADAB-55B153AB0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735576-09F3-4802-A698-161ECEC8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4A24-2368-43A5-B924-61C461B9E3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280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CD49A-3A90-4CB4-BE5B-F2BB4A2C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651397-6D23-4350-87ED-151991904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1AFE8E-BBF6-4968-9667-0EF3ABD7E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8B05E5-A597-4701-A385-3560882A3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83D-52AF-49CB-A7AC-D8F113238E5E}" type="datetimeFigureOut">
              <a:rPr lang="es-PE" smtClean="0"/>
              <a:t>9/07/2021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7B9228-296D-402E-8A59-4FA332A5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2590E5-A946-46E7-9D3D-9ACD26314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4A24-2368-43A5-B924-61C461B9E3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264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5F7FD-3F54-4327-9159-7B0F63D94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CA4DA9F-78CD-49F3-A137-65C7F75E1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1F4EDE-76AD-40B1-9C44-5C96F0A71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FA5D26-D35D-4053-B3FE-70E5B719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83D-52AF-49CB-A7AC-D8F113238E5E}" type="datetimeFigureOut">
              <a:rPr lang="es-PE" smtClean="0"/>
              <a:t>9/07/2021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24F95F-D4D4-4948-98B1-7B7EA7415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B62C88-09FF-41D7-80A3-198F4E3B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4A24-2368-43A5-B924-61C461B9E3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661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5DD6886-6290-4B5F-BC15-AB56B1050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53F4F2-4F70-4108-83C0-5D8EDB75C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C83B39-9415-48B5-A446-C20CA5C08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FF83D-52AF-49CB-A7AC-D8F113238E5E}" type="datetimeFigureOut">
              <a:rPr lang="es-PE" smtClean="0"/>
              <a:t>9/07/2021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70C36D-F344-46D2-A33D-AA55D49D6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7920ED-F404-4204-9F57-AF6F73525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74A24-2368-43A5-B924-61C461B9E3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070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C510127-30A0-46D3-9416-89FDFB6B9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377" y="1361925"/>
            <a:ext cx="1086002" cy="1095528"/>
          </a:xfrm>
          <a:prstGeom prst="rect">
            <a:avLst/>
          </a:prstGeom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ED0D6CF9-7C3F-488F-8C39-A9BAEC2F888F}"/>
              </a:ext>
            </a:extLst>
          </p:cNvPr>
          <p:cNvGrpSpPr/>
          <p:nvPr/>
        </p:nvGrpSpPr>
        <p:grpSpPr>
          <a:xfrm>
            <a:off x="5061098" y="1170379"/>
            <a:ext cx="4114800" cy="1095528"/>
            <a:chOff x="5061098" y="1170379"/>
            <a:chExt cx="4114800" cy="1095528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75D20CA9-0EA3-424D-AF82-24D35CD82B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43" r="8021" b="21093"/>
            <a:stretch/>
          </p:blipFill>
          <p:spPr>
            <a:xfrm>
              <a:off x="5061098" y="1170379"/>
              <a:ext cx="1306793" cy="1095528"/>
            </a:xfrm>
            <a:prstGeom prst="rect">
              <a:avLst/>
            </a:prstGeom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A1A249BB-EBD5-440D-BB8D-05078044CB0E}"/>
                </a:ext>
              </a:extLst>
            </p:cNvPr>
            <p:cNvSpPr/>
            <p:nvPr/>
          </p:nvSpPr>
          <p:spPr>
            <a:xfrm>
              <a:off x="6527057" y="1509579"/>
              <a:ext cx="2170378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1600" b="0" cap="none" spc="0" dirty="0">
                  <a:ln w="0"/>
                  <a:solidFill>
                    <a:schemeClr val="accent5">
                      <a:lumMod val="50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ASOCIACIÓN CHIRA</a:t>
              </a:r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87DE7A5D-325A-4010-90E4-45AF750AA1B8}"/>
                </a:ext>
              </a:extLst>
            </p:cNvPr>
            <p:cNvSpPr/>
            <p:nvPr/>
          </p:nvSpPr>
          <p:spPr>
            <a:xfrm>
              <a:off x="6172295" y="1780020"/>
              <a:ext cx="3003603" cy="27699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1200" b="0" cap="none" spc="0" dirty="0">
                  <a:ln w="0"/>
                  <a:solidFill>
                    <a:srgbClr val="C000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CENTRO DE FORMACIÓN BINACIONAL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07206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LUISPC</dc:creator>
  <cp:lastModifiedBy>LUISPC</cp:lastModifiedBy>
  <cp:revision>1</cp:revision>
  <dcterms:created xsi:type="dcterms:W3CDTF">2021-07-09T14:49:18Z</dcterms:created>
  <dcterms:modified xsi:type="dcterms:W3CDTF">2021-07-09T15:03:48Z</dcterms:modified>
</cp:coreProperties>
</file>