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53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9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3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21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155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1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6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206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2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60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9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21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19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82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88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8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87778-2B73-4A8E-92E7-846852A308ED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BEDA-56D0-48D6-872C-61A3F5E792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296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1343545" y="2181452"/>
            <a:ext cx="9733512" cy="1500187"/>
          </a:xfrm>
        </p:spPr>
        <p:txBody>
          <a:bodyPr>
            <a:noAutofit/>
          </a:bodyPr>
          <a:lstStyle/>
          <a:p>
            <a:r>
              <a:rPr lang="en-US" altLang="zh-TW" sz="5400" b="1" dirty="0" smtClean="0">
                <a:solidFill>
                  <a:schemeClr val="bg1"/>
                </a:solidFill>
                <a:effectLst/>
              </a:rPr>
              <a:t>Install</a:t>
            </a:r>
          </a:p>
          <a:p>
            <a:r>
              <a:rPr lang="en-US" altLang="zh-TW" sz="5400" b="1" dirty="0" smtClean="0">
                <a:solidFill>
                  <a:schemeClr val="bg1"/>
                </a:solidFill>
                <a:effectLst/>
              </a:rPr>
              <a:t>Ubuntu Server</a:t>
            </a:r>
            <a:endParaRPr lang="zh-TW" altLang="en-US" sz="5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1332028" y="6488668"/>
            <a:ext cx="238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Luba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78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設定鍵盤配置都選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</a:t>
            </a:r>
            <a: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美式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鍵盤是這個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下面的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是歐洲的配置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49952"/>
            <a:ext cx="6189662" cy="5075522"/>
          </a:xfrm>
        </p:spPr>
      </p:pic>
      <p:sp>
        <p:nvSpPr>
          <p:cNvPr id="5" name="矩形 4"/>
          <p:cNvSpPr/>
          <p:nvPr/>
        </p:nvSpPr>
        <p:spPr>
          <a:xfrm>
            <a:off x="2090055" y="2217964"/>
            <a:ext cx="4200048" cy="2775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75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這是設定鍵盤配置的備用模式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也是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English(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美式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48863"/>
            <a:ext cx="6189662" cy="5077700"/>
          </a:xfrm>
        </p:spPr>
      </p:pic>
      <p:sp>
        <p:nvSpPr>
          <p:cNvPr id="5" name="矩形 4"/>
          <p:cNvSpPr/>
          <p:nvPr/>
        </p:nvSpPr>
        <p:spPr>
          <a:xfrm>
            <a:off x="3624828" y="5336721"/>
            <a:ext cx="1387931" cy="280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5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設定網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卡，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NAT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模式的網卡是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ens32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，下面是用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DHCP</a:t>
            </a:r>
            <a:b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自動配發的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51348"/>
            <a:ext cx="6189662" cy="5072730"/>
          </a:xfrm>
        </p:spPr>
      </p:pic>
      <p:sp>
        <p:nvSpPr>
          <p:cNvPr id="5" name="矩形 4"/>
          <p:cNvSpPr/>
          <p:nvPr/>
        </p:nvSpPr>
        <p:spPr>
          <a:xfrm>
            <a:off x="3624828" y="5336721"/>
            <a:ext cx="1387931" cy="280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83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設定代理伺服器，主要是給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b="1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Hostonly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使用的，但是我們設定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NAT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模式，所以不需要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59104"/>
            <a:ext cx="6189662" cy="5057217"/>
          </a:xfrm>
        </p:spPr>
      </p:pic>
      <p:sp>
        <p:nvSpPr>
          <p:cNvPr id="5" name="矩形 4"/>
          <p:cNvSpPr/>
          <p:nvPr/>
        </p:nvSpPr>
        <p:spPr>
          <a:xfrm>
            <a:off x="3624828" y="5336721"/>
            <a:ext cx="1387931" cy="280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65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sz="2000" b="1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UbuntuServer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元件的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載點，會自動配發最近區域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的載點網頁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58396"/>
            <a:ext cx="6189662" cy="5058634"/>
          </a:xfrm>
        </p:spPr>
      </p:pic>
      <p:sp>
        <p:nvSpPr>
          <p:cNvPr id="5" name="矩形 4"/>
          <p:cNvSpPr/>
          <p:nvPr/>
        </p:nvSpPr>
        <p:spPr>
          <a:xfrm>
            <a:off x="3624828" y="5336721"/>
            <a:ext cx="1387931" cy="280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硬碟大小的設定，它會顯示設定虛擬機時給的大小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(60G)</a:t>
            </a:r>
          </a:p>
          <a:p>
            <a:pPr algn="l"/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要點選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LVM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LVM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指彈性擴增硬碟空間服務，假如你檔案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超過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60G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服務會控制硬碟大小，讓你不至於當掉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52049"/>
            <a:ext cx="6189662" cy="5071328"/>
          </a:xfrm>
        </p:spPr>
      </p:pic>
      <p:sp>
        <p:nvSpPr>
          <p:cNvPr id="7" name="矩形 6"/>
          <p:cNvSpPr/>
          <p:nvPr/>
        </p:nvSpPr>
        <p:spPr>
          <a:xfrm>
            <a:off x="3624828" y="5336721"/>
            <a:ext cx="1387931" cy="280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81088" y="2207077"/>
            <a:ext cx="484532" cy="3075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5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這頁顯示硬碟的所有設定，包括剛剛的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LVM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，確定沒問題就往下繼續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50649"/>
            <a:ext cx="6189662" cy="5074128"/>
          </a:xfrm>
        </p:spPr>
      </p:pic>
      <p:sp>
        <p:nvSpPr>
          <p:cNvPr id="5" name="矩形 4"/>
          <p:cNvSpPr/>
          <p:nvPr/>
        </p:nvSpPr>
        <p:spPr>
          <a:xfrm>
            <a:off x="3543183" y="5206089"/>
            <a:ext cx="1387931" cy="280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1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跑出這個是剛剛按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done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的視窗，它是問你要不要繼續執行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48166"/>
            <a:ext cx="6189662" cy="5079094"/>
          </a:xfrm>
        </p:spPr>
      </p:pic>
      <p:sp>
        <p:nvSpPr>
          <p:cNvPr id="5" name="矩形 4"/>
          <p:cNvSpPr/>
          <p:nvPr/>
        </p:nvSpPr>
        <p:spPr>
          <a:xfrm>
            <a:off x="3624828" y="4095746"/>
            <a:ext cx="1387931" cy="280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98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zh-TW" altLang="en-US" sz="3200" b="1" dirty="0" smtClean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的名稱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個是使用者名稱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第三是要你再輸入一次使用者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第四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是登入密碼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第五是再輸入一次密碼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50649"/>
            <a:ext cx="6189662" cy="5074128"/>
          </a:xfrm>
        </p:spPr>
      </p:pic>
    </p:spTree>
    <p:extLst>
      <p:ext uri="{BB962C8B-B14F-4D97-AF65-F5344CB8AC3E}">
        <p14:creationId xmlns:p14="http://schemas.microsoft.com/office/powerpoint/2010/main" val="36496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問你要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不要安裝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SSH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52751"/>
            <a:ext cx="6189662" cy="5069924"/>
          </a:xfrm>
        </p:spPr>
      </p:pic>
      <p:sp>
        <p:nvSpPr>
          <p:cNvPr id="7" name="矩形 6"/>
          <p:cNvSpPr/>
          <p:nvPr/>
        </p:nvSpPr>
        <p:spPr>
          <a:xfrm>
            <a:off x="3592170" y="5336721"/>
            <a:ext cx="1387931" cy="280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43086" y="1809741"/>
            <a:ext cx="457317" cy="3782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6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4" y="696686"/>
            <a:ext cx="7130831" cy="5181599"/>
          </a:xfrm>
          <a:blipFill>
            <a:blip r:embed="rId4">
              <a:alphaModFix amt="90000"/>
            </a:blip>
            <a:stretch>
              <a:fillRect/>
            </a:stretch>
          </a:blipFill>
        </p:spPr>
      </p:pic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4" y="696686"/>
            <a:ext cx="3899699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effectLst/>
              </a:rPr>
              <a:t>下載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:Ubuntu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的中文網站，至下載清單打開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20.04.2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版，選擇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ubuntu-20.04.2-live-server.iso</a:t>
            </a:r>
          </a:p>
        </p:txBody>
      </p:sp>
      <p:sp>
        <p:nvSpPr>
          <p:cNvPr id="5" name="矩形 4"/>
          <p:cNvSpPr/>
          <p:nvPr/>
        </p:nvSpPr>
        <p:spPr>
          <a:xfrm>
            <a:off x="587826" y="3181350"/>
            <a:ext cx="4200048" cy="2775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00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的其他元件安裝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51348"/>
            <a:ext cx="6189662" cy="5072730"/>
          </a:xfrm>
        </p:spPr>
      </p:pic>
      <p:sp>
        <p:nvSpPr>
          <p:cNvPr id="5" name="矩形 4"/>
          <p:cNvSpPr/>
          <p:nvPr/>
        </p:nvSpPr>
        <p:spPr>
          <a:xfrm>
            <a:off x="3575841" y="5320392"/>
            <a:ext cx="1387931" cy="280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6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安裝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都設定好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了就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reboot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reboot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後它會問你要不要退出光碟檔，按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Enter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就退出了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58396"/>
            <a:ext cx="6189662" cy="5058634"/>
          </a:xfrm>
        </p:spPr>
      </p:pic>
      <p:sp>
        <p:nvSpPr>
          <p:cNvPr id="5" name="矩形 4"/>
          <p:cNvSpPr/>
          <p:nvPr/>
        </p:nvSpPr>
        <p:spPr>
          <a:xfrm>
            <a:off x="3575841" y="5434694"/>
            <a:ext cx="1387931" cy="2803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9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effectLst/>
              </a:rPr>
              <a:t>設定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lang="en-US" altLang="zh-TW" sz="2000" b="1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Vmware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選擇第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個選項手動設定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3" y="696686"/>
            <a:ext cx="6335939" cy="5222025"/>
          </a:xfrm>
        </p:spPr>
      </p:pic>
    </p:spTree>
    <p:extLst>
      <p:ext uri="{BB962C8B-B14F-4D97-AF65-F5344CB8AC3E}">
        <p14:creationId xmlns:p14="http://schemas.microsoft.com/office/powerpoint/2010/main" val="207425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solidFill>
                  <a:schemeClr val="bg1"/>
                </a:solidFill>
                <a:effectLst/>
              </a:rPr>
              <a:t>設定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選擇作業系統是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</a:p>
          <a:p>
            <a:pPr algn="l"/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核心版本是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Ubuntu 64-bit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32628"/>
            <a:ext cx="6189662" cy="5110170"/>
          </a:xfrm>
        </p:spPr>
      </p:pic>
    </p:spTree>
    <p:extLst>
      <p:ext uri="{BB962C8B-B14F-4D97-AF65-F5344CB8AC3E}">
        <p14:creationId xmlns:p14="http://schemas.microsoft.com/office/powerpoint/2010/main" val="12884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effectLst/>
              </a:rPr>
              <a:t>設定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使用者名稱設定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盡量用版本代號來記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位置設定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重要</a:t>
            </a:r>
            <a:r>
              <a:rPr lang="zh-TW" altLang="en-US" sz="2000" b="1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放</a:t>
            </a:r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槽比 較好記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44909"/>
            <a:ext cx="6189662" cy="5085607"/>
          </a:xfrm>
        </p:spPr>
      </p:pic>
    </p:spTree>
    <p:extLst>
      <p:ext uri="{BB962C8B-B14F-4D97-AF65-F5344CB8AC3E}">
        <p14:creationId xmlns:p14="http://schemas.microsoft.com/office/powerpoint/2010/main" val="373004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effectLst/>
              </a:rPr>
              <a:t>設定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硬碟大小當然越大越好，但也要可慮你本機的容量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虛擬機用單一建立，不要分割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05" y="791130"/>
            <a:ext cx="6189662" cy="5087155"/>
          </a:xfrm>
        </p:spPr>
      </p:pic>
    </p:spTree>
    <p:extLst>
      <p:ext uri="{BB962C8B-B14F-4D97-AF65-F5344CB8AC3E}">
        <p14:creationId xmlns:p14="http://schemas.microsoft.com/office/powerpoint/2010/main" val="88540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effectLst/>
              </a:rPr>
              <a:t>設定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放入</a:t>
            </a:r>
            <a:r>
              <a:rPr lang="en-US" altLang="zh-TW" sz="2000" b="1" dirty="0" err="1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iso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450" y="696912"/>
            <a:ext cx="5776064" cy="5513165"/>
          </a:xfrm>
        </p:spPr>
      </p:pic>
    </p:spTree>
    <p:extLst>
      <p:ext uri="{BB962C8B-B14F-4D97-AF65-F5344CB8AC3E}">
        <p14:creationId xmlns:p14="http://schemas.microsoft.com/office/powerpoint/2010/main" val="84847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effectLst/>
              </a:rPr>
              <a:t>設定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5400" b="1" dirty="0" smtClean="0">
              <a:solidFill>
                <a:schemeClr val="bg1"/>
              </a:solidFill>
              <a:effectLst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刪除這台虛擬機不必要的設備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23" y="696913"/>
            <a:ext cx="5428342" cy="5181600"/>
          </a:xfrm>
        </p:spPr>
      </p:pic>
    </p:spTree>
    <p:extLst>
      <p:ext uri="{BB962C8B-B14F-4D97-AF65-F5344CB8AC3E}">
        <p14:creationId xmlns:p14="http://schemas.microsoft.com/office/powerpoint/2010/main" val="134771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6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7938515" y="696686"/>
            <a:ext cx="3491486" cy="5181599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 smtClean="0">
                <a:solidFill>
                  <a:schemeClr val="bg1"/>
                </a:solidFill>
                <a:effectLst/>
              </a:rPr>
              <a:t>設定</a:t>
            </a:r>
            <a:endParaRPr lang="en-US" altLang="zh-TW" sz="3200" b="1" dirty="0">
              <a:solidFill>
                <a:schemeClr val="bg1"/>
              </a:solidFill>
              <a:effectLst/>
            </a:endParaRP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設定完成就可以開始安裝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2000" b="1" dirty="0" smtClean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了</a:t>
            </a:r>
            <a:endParaRPr lang="en-US" altLang="zh-TW" sz="2000" b="1" dirty="0" smtClean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748476"/>
            <a:ext cx="6189662" cy="5078474"/>
          </a:xfrm>
        </p:spPr>
      </p:pic>
    </p:spTree>
    <p:extLst>
      <p:ext uri="{BB962C8B-B14F-4D97-AF65-F5344CB8AC3E}">
        <p14:creationId xmlns:p14="http://schemas.microsoft.com/office/powerpoint/2010/main" val="418438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724</TotalTime>
  <Words>302</Words>
  <Application>Microsoft Office PowerPoint</Application>
  <PresentationFormat>寬螢幕</PresentationFormat>
  <Paragraphs>76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Bookman Old Style</vt:lpstr>
      <vt:lpstr>Rockwell</vt:lpstr>
      <vt:lpstr>Damask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student</cp:lastModifiedBy>
  <cp:revision>16</cp:revision>
  <dcterms:created xsi:type="dcterms:W3CDTF">2021-04-14T01:18:50Z</dcterms:created>
  <dcterms:modified xsi:type="dcterms:W3CDTF">2021-04-16T07:06:05Z</dcterms:modified>
</cp:coreProperties>
</file>