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58" d="100"/>
          <a:sy n="58"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471953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30973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87239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357259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488637960"/>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3"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72254326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789387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654754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47688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575157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553728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635566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707065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111093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3"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5"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8/29/2024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643464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image" Target="../media/2.jpg"/><Relationship Id="rId3" Type="http://schemas.openxmlformats.org/officeDocument/2006/relationships/image" Target="../media/3.jpg"/><Relationship Id="rId4" Type="http://schemas.openxmlformats.org/officeDocument/2006/relationships/image" Target="../media/4.jpg"/><Relationship Id="rId5"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:LUBAINAH FATHIMA.R</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31221462</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1/asunm1475312214621</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SRI KANYAKA PARAMESWARI ARTS AND SCIENCE COLLEGE FOR WOMEN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16481903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pic>
        <p:nvPicPr>
          <p:cNvPr id="107" name="图片"/>
          <p:cNvPicPr>
            <a:picLocks noChangeAspect="1"/>
          </p:cNvPicPr>
          <p:nvPr/>
        </p:nvPicPr>
        <p:blipFill>
          <a:blip r:embed="rId2" cstate="print"/>
          <a:stretch>
            <a:fillRect/>
          </a:stretch>
        </p:blipFill>
        <p:spPr>
          <a:xfrm rot="0">
            <a:off x="7400812" y="15773160"/>
            <a:ext cx="255128" cy="8101126"/>
          </a:xfrm>
          <a:prstGeom prst="rect"/>
          <a:noFill/>
          <a:ln w="12700" cmpd="sng" cap="flat">
            <a:noFill/>
            <a:prstDash val="solid"/>
            <a:miter/>
          </a:ln>
        </p:spPr>
      </p:pic>
      <p:pic>
        <p:nvPicPr>
          <p:cNvPr id="108" name="图片"/>
          <p:cNvPicPr>
            <a:picLocks noChangeAspect="1"/>
          </p:cNvPicPr>
          <p:nvPr/>
        </p:nvPicPr>
        <p:blipFill>
          <a:blip r:embed="rId3" cstate="print"/>
          <a:stretch>
            <a:fillRect/>
          </a:stretch>
        </p:blipFill>
        <p:spPr>
          <a:xfrm rot="0">
            <a:off x="2295490" y="1504926"/>
            <a:ext cx="7004376" cy="4600507"/>
          </a:xfrm>
          <a:prstGeom prst="rect"/>
          <a:noFill/>
          <a:ln w="12700" cmpd="sng" cap="flat">
            <a:noFill/>
            <a:prstDash val="solid"/>
            <a:miter/>
          </a:ln>
        </p:spPr>
      </p:pic>
      <p:pic>
        <p:nvPicPr>
          <p:cNvPr id="113" name="图片"/>
          <p:cNvPicPr>
            <a:picLocks noChangeAspect="1"/>
          </p:cNvPicPr>
          <p:nvPr/>
        </p:nvPicPr>
        <p:blipFill>
          <a:blip r:embed="rId4" cstate="print"/>
          <a:stretch>
            <a:fillRect/>
          </a:stretch>
        </p:blipFill>
        <p:spPr>
          <a:xfrm rot="0">
            <a:off x="2062131" y="1128695"/>
            <a:ext cx="7548447" cy="4701039"/>
          </a:xfrm>
          <a:prstGeom prst="rect"/>
          <a:noFill/>
          <a:ln w="12700" cmpd="sng" cap="flat">
            <a:noFill/>
            <a:prstDash val="solid"/>
            <a:miter/>
          </a:ln>
        </p:spPr>
      </p:pic>
    </p:spTree>
    <p:extLst>
      <p:ext uri="{BB962C8B-B14F-4D97-AF65-F5344CB8AC3E}">
        <p14:creationId xmlns:p14="http://schemas.microsoft.com/office/powerpoint/2010/main" val="130825027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10"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39355519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2" name="矩形"/>
          <p:cNvSpPr>
            <a:spLocks/>
          </p:cNvSpPr>
          <p:nvPr/>
        </p:nvSpPr>
        <p:spPr>
          <a:xfrm rot="0">
            <a:off x="2736487" y="2548921"/>
            <a:ext cx="6102046"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Dr.T.MEKALA</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CLASS INCHARGE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SRI KANYAKA PARAMESWARI ARTS AND SCIENCE COLLEGE FOR WOMEN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47538677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56430694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0048168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39"/>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08163117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5158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60439836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693925071"/>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54970290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1005124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043662890"/>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2024-08-29T04:01:09Z</dcterms:modified>
</cp:coreProperties>
</file>