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_rels/presentation.xml.rels" ContentType="application/vnd.openxmlformats-package.relationships+xml"/>
  <Override PartName="/ppt/theme/theme1.xml" ContentType="application/vnd.openxmlformats-officedocument.theme+xml"/>
  <Override PartName="/ppt/presProps.xml" ContentType="application/vnd.openxmlformats-officedocument.presentationml.pres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8288000" cy="10287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6456BF7E-EBD8-46A9-BAD6-A0FE04E643D9}" type="slidenum">
              <a:t>&lt;#&gt;</a:t>
            </a:fld>
          </a:p>
        </p:txBody>
      </p:sp>
      <p:sp>
        <p:nvSpPr>
          <p:cNvPr id="4" name="PlaceHolder 3"/>
          <p:cNvSpPr>
            <a:spLocks noGrp="1"/>
          </p:cNvSpPr>
          <p:nvPr>
            <p:ph type="dt" idx="1"/>
          </p:nvPr>
        </p:nvSpPr>
        <p:spPr/>
        <p:txBody>
          <a:bodyPr/>
          <a:p>
            <a:r>
              <a:rPr lang="pl-PL"/>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27" name="PlaceHolder 2"/>
          <p:cNvSpPr>
            <a:spLocks noGrp="1"/>
          </p:cNvSpPr>
          <p:nvPr>
            <p:ph/>
          </p:nvPr>
        </p:nvSpPr>
        <p:spPr>
          <a:xfrm>
            <a:off x="914400" y="2406960"/>
            <a:ext cx="1645884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libri"/>
            </a:endParaRPr>
          </a:p>
        </p:txBody>
      </p:sp>
      <p:sp>
        <p:nvSpPr>
          <p:cNvPr id="28" name="PlaceHolder 3"/>
          <p:cNvSpPr>
            <a:spLocks noGrp="1"/>
          </p:cNvSpPr>
          <p:nvPr>
            <p:ph/>
          </p:nvPr>
        </p:nvSpPr>
        <p:spPr>
          <a:xfrm>
            <a:off x="914400" y="5523120"/>
            <a:ext cx="1645884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005E59F8-3EFE-4570-A7C4-60C33AFD48F9}" type="slidenum">
              <a:t>&lt;#&gt;</a:t>
            </a:fld>
          </a:p>
        </p:txBody>
      </p:sp>
      <p:sp>
        <p:nvSpPr>
          <p:cNvPr id="7" name="PlaceHolder 6"/>
          <p:cNvSpPr>
            <a:spLocks noGrp="1"/>
          </p:cNvSpPr>
          <p:nvPr>
            <p:ph type="dt" idx="1"/>
          </p:nvPr>
        </p:nvSpPr>
        <p:spPr/>
        <p:txBody>
          <a:bodyPr/>
          <a:p>
            <a:r>
              <a:rPr lang="pl-PL"/>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30" name="PlaceHolder 2"/>
          <p:cNvSpPr>
            <a:spLocks noGrp="1"/>
          </p:cNvSpPr>
          <p:nvPr>
            <p:ph/>
          </p:nvPr>
        </p:nvSpPr>
        <p:spPr>
          <a:xfrm>
            <a:off x="914400" y="240696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libri"/>
            </a:endParaRPr>
          </a:p>
        </p:txBody>
      </p:sp>
      <p:sp>
        <p:nvSpPr>
          <p:cNvPr id="31" name="PlaceHolder 3"/>
          <p:cNvSpPr>
            <a:spLocks noGrp="1"/>
          </p:cNvSpPr>
          <p:nvPr>
            <p:ph/>
          </p:nvPr>
        </p:nvSpPr>
        <p:spPr>
          <a:xfrm>
            <a:off x="9348120" y="240696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libri"/>
            </a:endParaRPr>
          </a:p>
        </p:txBody>
      </p:sp>
      <p:sp>
        <p:nvSpPr>
          <p:cNvPr id="32" name="PlaceHolder 4"/>
          <p:cNvSpPr>
            <a:spLocks noGrp="1"/>
          </p:cNvSpPr>
          <p:nvPr>
            <p:ph/>
          </p:nvPr>
        </p:nvSpPr>
        <p:spPr>
          <a:xfrm>
            <a:off x="914400" y="552312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libri"/>
            </a:endParaRPr>
          </a:p>
        </p:txBody>
      </p:sp>
      <p:sp>
        <p:nvSpPr>
          <p:cNvPr id="33" name="PlaceHolder 5"/>
          <p:cNvSpPr>
            <a:spLocks noGrp="1"/>
          </p:cNvSpPr>
          <p:nvPr>
            <p:ph/>
          </p:nvPr>
        </p:nvSpPr>
        <p:spPr>
          <a:xfrm>
            <a:off x="9348120" y="552312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BFC16AA1-5077-47C5-8DE0-D51B0FFC6A57}" type="slidenum">
              <a:t>&lt;#&gt;</a:t>
            </a:fld>
          </a:p>
        </p:txBody>
      </p:sp>
      <p:sp>
        <p:nvSpPr>
          <p:cNvPr id="9" name="PlaceHolder 8"/>
          <p:cNvSpPr>
            <a:spLocks noGrp="1"/>
          </p:cNvSpPr>
          <p:nvPr>
            <p:ph type="dt" idx="1"/>
          </p:nvPr>
        </p:nvSpPr>
        <p:spPr/>
        <p:txBody>
          <a:bodyPr/>
          <a:p>
            <a:r>
              <a:rPr lang="pl-PL"/>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35" name="PlaceHolder 2"/>
          <p:cNvSpPr>
            <a:spLocks noGrp="1"/>
          </p:cNvSpPr>
          <p:nvPr>
            <p:ph/>
          </p:nvPr>
        </p:nvSpPr>
        <p:spPr>
          <a:xfrm>
            <a:off x="914400" y="2406960"/>
            <a:ext cx="529956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libri"/>
            </a:endParaRPr>
          </a:p>
        </p:txBody>
      </p:sp>
      <p:sp>
        <p:nvSpPr>
          <p:cNvPr id="36" name="PlaceHolder 3"/>
          <p:cNvSpPr>
            <a:spLocks noGrp="1"/>
          </p:cNvSpPr>
          <p:nvPr>
            <p:ph/>
          </p:nvPr>
        </p:nvSpPr>
        <p:spPr>
          <a:xfrm>
            <a:off x="6479280" y="2406960"/>
            <a:ext cx="529956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libri"/>
            </a:endParaRPr>
          </a:p>
        </p:txBody>
      </p:sp>
      <p:sp>
        <p:nvSpPr>
          <p:cNvPr id="37" name="PlaceHolder 4"/>
          <p:cNvSpPr>
            <a:spLocks noGrp="1"/>
          </p:cNvSpPr>
          <p:nvPr>
            <p:ph/>
          </p:nvPr>
        </p:nvSpPr>
        <p:spPr>
          <a:xfrm>
            <a:off x="12044160" y="2406960"/>
            <a:ext cx="529956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libri"/>
            </a:endParaRPr>
          </a:p>
        </p:txBody>
      </p:sp>
      <p:sp>
        <p:nvSpPr>
          <p:cNvPr id="38" name="PlaceHolder 5"/>
          <p:cNvSpPr>
            <a:spLocks noGrp="1"/>
          </p:cNvSpPr>
          <p:nvPr>
            <p:ph/>
          </p:nvPr>
        </p:nvSpPr>
        <p:spPr>
          <a:xfrm>
            <a:off x="914400" y="5523120"/>
            <a:ext cx="529956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libri"/>
            </a:endParaRPr>
          </a:p>
        </p:txBody>
      </p:sp>
      <p:sp>
        <p:nvSpPr>
          <p:cNvPr id="39" name="PlaceHolder 6"/>
          <p:cNvSpPr>
            <a:spLocks noGrp="1"/>
          </p:cNvSpPr>
          <p:nvPr>
            <p:ph/>
          </p:nvPr>
        </p:nvSpPr>
        <p:spPr>
          <a:xfrm>
            <a:off x="6479280" y="5523120"/>
            <a:ext cx="529956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libri"/>
            </a:endParaRPr>
          </a:p>
        </p:txBody>
      </p:sp>
      <p:sp>
        <p:nvSpPr>
          <p:cNvPr id="40" name="PlaceHolder 7"/>
          <p:cNvSpPr>
            <a:spLocks noGrp="1"/>
          </p:cNvSpPr>
          <p:nvPr>
            <p:ph/>
          </p:nvPr>
        </p:nvSpPr>
        <p:spPr>
          <a:xfrm>
            <a:off x="12044160" y="5523120"/>
            <a:ext cx="529956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7F0788B2-A8C3-42E8-B4DD-AB219C6BCF8C}" type="slidenum">
              <a:t>&lt;#&gt;</a:t>
            </a:fld>
          </a:p>
        </p:txBody>
      </p:sp>
      <p:sp>
        <p:nvSpPr>
          <p:cNvPr id="11" name="PlaceHolder 10"/>
          <p:cNvSpPr>
            <a:spLocks noGrp="1"/>
          </p:cNvSpPr>
          <p:nvPr>
            <p:ph type="dt" idx="1"/>
          </p:nvPr>
        </p:nvSpPr>
        <p:spPr/>
        <p:txBody>
          <a:bodyPr/>
          <a:p>
            <a:r>
              <a:rPr lang="pl-PL"/>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6" name="PlaceHolder 2"/>
          <p:cNvSpPr>
            <a:spLocks noGrp="1"/>
          </p:cNvSpPr>
          <p:nvPr>
            <p:ph type="subTitle"/>
          </p:nvPr>
        </p:nvSpPr>
        <p:spPr>
          <a:xfrm>
            <a:off x="914400" y="2406960"/>
            <a:ext cx="16458840" cy="5965920"/>
          </a:xfrm>
          <a:prstGeom prst="rect">
            <a:avLst/>
          </a:prstGeom>
          <a:noFill/>
          <a:ln w="0">
            <a:noFill/>
          </a:ln>
        </p:spPr>
        <p:txBody>
          <a:bodyPr lIns="0" rIns="0" tIns="0" bIns="0" anchor="ctr">
            <a:noAutofit/>
          </a:bodyPr>
          <a:p>
            <a:pPr indent="0" algn="ctr">
              <a:buNone/>
            </a:pPr>
            <a:endParaRPr b="0" lang="pl-PL"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00791E62-90E8-496F-8582-529266C17B06}" type="slidenum">
              <a:t>&lt;#&gt;</a:t>
            </a:fld>
          </a:p>
        </p:txBody>
      </p:sp>
      <p:sp>
        <p:nvSpPr>
          <p:cNvPr id="6" name="PlaceHolder 5"/>
          <p:cNvSpPr>
            <a:spLocks noGrp="1"/>
          </p:cNvSpPr>
          <p:nvPr>
            <p:ph type="dt" idx="1"/>
          </p:nvPr>
        </p:nvSpPr>
        <p:spPr/>
        <p:txBody>
          <a:bodyPr/>
          <a:p>
            <a:r>
              <a:rPr lang="pl-PL"/>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8" name="PlaceHolder 2"/>
          <p:cNvSpPr>
            <a:spLocks noGrp="1"/>
          </p:cNvSpPr>
          <p:nvPr>
            <p:ph/>
          </p:nvPr>
        </p:nvSpPr>
        <p:spPr>
          <a:xfrm>
            <a:off x="914400" y="2406960"/>
            <a:ext cx="16458840" cy="596592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EBC06295-0553-4B8B-857C-0FFD62B1DE72}" type="slidenum">
              <a:t>&lt;#&gt;</a:t>
            </a:fld>
          </a:p>
        </p:txBody>
      </p:sp>
      <p:sp>
        <p:nvSpPr>
          <p:cNvPr id="6" name="PlaceHolder 5"/>
          <p:cNvSpPr>
            <a:spLocks noGrp="1"/>
          </p:cNvSpPr>
          <p:nvPr>
            <p:ph type="dt" idx="1"/>
          </p:nvPr>
        </p:nvSpPr>
        <p:spPr/>
        <p:txBody>
          <a:bodyPr/>
          <a:p>
            <a:r>
              <a:rPr lang="pl-PL"/>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10" name="PlaceHolder 2"/>
          <p:cNvSpPr>
            <a:spLocks noGrp="1"/>
          </p:cNvSpPr>
          <p:nvPr>
            <p:ph/>
          </p:nvPr>
        </p:nvSpPr>
        <p:spPr>
          <a:xfrm>
            <a:off x="914400" y="2406960"/>
            <a:ext cx="8031600" cy="596592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libri"/>
            </a:endParaRPr>
          </a:p>
        </p:txBody>
      </p:sp>
      <p:sp>
        <p:nvSpPr>
          <p:cNvPr id="11" name="PlaceHolder 3"/>
          <p:cNvSpPr>
            <a:spLocks noGrp="1"/>
          </p:cNvSpPr>
          <p:nvPr>
            <p:ph/>
          </p:nvPr>
        </p:nvSpPr>
        <p:spPr>
          <a:xfrm>
            <a:off x="9348120" y="2406960"/>
            <a:ext cx="8031600" cy="596592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6B532EEE-4B12-4DB9-967A-3250F6CDC717}" type="slidenum">
              <a:t>&lt;#&gt;</a:t>
            </a:fld>
          </a:p>
        </p:txBody>
      </p:sp>
      <p:sp>
        <p:nvSpPr>
          <p:cNvPr id="7" name="PlaceHolder 6"/>
          <p:cNvSpPr>
            <a:spLocks noGrp="1"/>
          </p:cNvSpPr>
          <p:nvPr>
            <p:ph type="dt" idx="1"/>
          </p:nvPr>
        </p:nvSpPr>
        <p:spPr/>
        <p:txBody>
          <a:bodyPr/>
          <a:p>
            <a:r>
              <a:rPr lang="pl-PL"/>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BF5F89FD-2934-420F-8834-46BC89982AF7}" type="slidenum">
              <a:t>&lt;#&gt;</a:t>
            </a:fld>
          </a:p>
        </p:txBody>
      </p:sp>
      <p:sp>
        <p:nvSpPr>
          <p:cNvPr id="5" name="PlaceHolder 4"/>
          <p:cNvSpPr>
            <a:spLocks noGrp="1"/>
          </p:cNvSpPr>
          <p:nvPr>
            <p:ph type="dt" idx="1"/>
          </p:nvPr>
        </p:nvSpPr>
        <p:spPr/>
        <p:txBody>
          <a:bodyPr/>
          <a:p>
            <a:r>
              <a:rPr lang="pl-PL"/>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914400" y="410400"/>
            <a:ext cx="16458840" cy="7962840"/>
          </a:xfrm>
          <a:prstGeom prst="rect">
            <a:avLst/>
          </a:prstGeom>
          <a:noFill/>
          <a:ln w="0">
            <a:noFill/>
          </a:ln>
        </p:spPr>
        <p:txBody>
          <a:bodyPr lIns="0" rIns="0" tIns="0" bIns="0" anchor="ctr">
            <a:noAutofit/>
          </a:bodyPr>
          <a:p>
            <a:pPr algn="ctr"/>
            <a:endParaRPr b="0" lang="pl-PL"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F7D31D68-68A8-4F2B-9DBD-CB930E9B6FAA}" type="slidenum">
              <a:t>&lt;#&gt;</a:t>
            </a:fld>
          </a:p>
        </p:txBody>
      </p:sp>
      <p:sp>
        <p:nvSpPr>
          <p:cNvPr id="5" name="PlaceHolder 4"/>
          <p:cNvSpPr>
            <a:spLocks noGrp="1"/>
          </p:cNvSpPr>
          <p:nvPr>
            <p:ph type="dt" idx="1"/>
          </p:nvPr>
        </p:nvSpPr>
        <p:spPr/>
        <p:txBody>
          <a:bodyPr/>
          <a:p>
            <a:r>
              <a:rPr lang="pl-PL"/>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15" name="PlaceHolder 2"/>
          <p:cNvSpPr>
            <a:spLocks noGrp="1"/>
          </p:cNvSpPr>
          <p:nvPr>
            <p:ph/>
          </p:nvPr>
        </p:nvSpPr>
        <p:spPr>
          <a:xfrm>
            <a:off x="914400" y="240696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libri"/>
            </a:endParaRPr>
          </a:p>
        </p:txBody>
      </p:sp>
      <p:sp>
        <p:nvSpPr>
          <p:cNvPr id="16" name="PlaceHolder 3"/>
          <p:cNvSpPr>
            <a:spLocks noGrp="1"/>
          </p:cNvSpPr>
          <p:nvPr>
            <p:ph/>
          </p:nvPr>
        </p:nvSpPr>
        <p:spPr>
          <a:xfrm>
            <a:off x="9348120" y="2406960"/>
            <a:ext cx="8031600" cy="596592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libri"/>
            </a:endParaRPr>
          </a:p>
        </p:txBody>
      </p:sp>
      <p:sp>
        <p:nvSpPr>
          <p:cNvPr id="17" name="PlaceHolder 4"/>
          <p:cNvSpPr>
            <a:spLocks noGrp="1"/>
          </p:cNvSpPr>
          <p:nvPr>
            <p:ph/>
          </p:nvPr>
        </p:nvSpPr>
        <p:spPr>
          <a:xfrm>
            <a:off x="914400" y="552312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4FD6E7BF-B848-4F3E-8FF6-FBD31289CBAA}" type="slidenum">
              <a:t>&lt;#&gt;</a:t>
            </a:fld>
          </a:p>
        </p:txBody>
      </p:sp>
      <p:sp>
        <p:nvSpPr>
          <p:cNvPr id="8" name="PlaceHolder 7"/>
          <p:cNvSpPr>
            <a:spLocks noGrp="1"/>
          </p:cNvSpPr>
          <p:nvPr>
            <p:ph type="dt" idx="1"/>
          </p:nvPr>
        </p:nvSpPr>
        <p:spPr/>
        <p:txBody>
          <a:bodyPr/>
          <a:p>
            <a:r>
              <a:rPr lang="pl-PL"/>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19" name="PlaceHolder 2"/>
          <p:cNvSpPr>
            <a:spLocks noGrp="1"/>
          </p:cNvSpPr>
          <p:nvPr>
            <p:ph/>
          </p:nvPr>
        </p:nvSpPr>
        <p:spPr>
          <a:xfrm>
            <a:off x="914400" y="2406960"/>
            <a:ext cx="8031600" cy="596592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libri"/>
            </a:endParaRPr>
          </a:p>
        </p:txBody>
      </p:sp>
      <p:sp>
        <p:nvSpPr>
          <p:cNvPr id="20" name="PlaceHolder 3"/>
          <p:cNvSpPr>
            <a:spLocks noGrp="1"/>
          </p:cNvSpPr>
          <p:nvPr>
            <p:ph/>
          </p:nvPr>
        </p:nvSpPr>
        <p:spPr>
          <a:xfrm>
            <a:off x="9348120" y="240696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libri"/>
            </a:endParaRPr>
          </a:p>
        </p:txBody>
      </p:sp>
      <p:sp>
        <p:nvSpPr>
          <p:cNvPr id="21" name="PlaceHolder 4"/>
          <p:cNvSpPr>
            <a:spLocks noGrp="1"/>
          </p:cNvSpPr>
          <p:nvPr>
            <p:ph/>
          </p:nvPr>
        </p:nvSpPr>
        <p:spPr>
          <a:xfrm>
            <a:off x="9348120" y="552312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26C8A5CA-20DE-45E3-93C6-65BBFFAD5486}" type="slidenum">
              <a:t>&lt;#&gt;</a:t>
            </a:fld>
          </a:p>
        </p:txBody>
      </p:sp>
      <p:sp>
        <p:nvSpPr>
          <p:cNvPr id="8" name="PlaceHolder 7"/>
          <p:cNvSpPr>
            <a:spLocks noGrp="1"/>
          </p:cNvSpPr>
          <p:nvPr>
            <p:ph type="dt" idx="1"/>
          </p:nvPr>
        </p:nvSpPr>
        <p:spPr/>
        <p:txBody>
          <a:bodyPr/>
          <a:p>
            <a:r>
              <a:rPr lang="pl-PL"/>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23" name="PlaceHolder 2"/>
          <p:cNvSpPr>
            <a:spLocks noGrp="1"/>
          </p:cNvSpPr>
          <p:nvPr>
            <p:ph/>
          </p:nvPr>
        </p:nvSpPr>
        <p:spPr>
          <a:xfrm>
            <a:off x="914400" y="240696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libri"/>
            </a:endParaRPr>
          </a:p>
        </p:txBody>
      </p:sp>
      <p:sp>
        <p:nvSpPr>
          <p:cNvPr id="24" name="PlaceHolder 3"/>
          <p:cNvSpPr>
            <a:spLocks noGrp="1"/>
          </p:cNvSpPr>
          <p:nvPr>
            <p:ph/>
          </p:nvPr>
        </p:nvSpPr>
        <p:spPr>
          <a:xfrm>
            <a:off x="9348120" y="240696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libri"/>
            </a:endParaRPr>
          </a:p>
        </p:txBody>
      </p:sp>
      <p:sp>
        <p:nvSpPr>
          <p:cNvPr id="25" name="PlaceHolder 4"/>
          <p:cNvSpPr>
            <a:spLocks noGrp="1"/>
          </p:cNvSpPr>
          <p:nvPr>
            <p:ph/>
          </p:nvPr>
        </p:nvSpPr>
        <p:spPr>
          <a:xfrm>
            <a:off x="914400" y="5523120"/>
            <a:ext cx="1645884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A8545167-4B73-4DFE-B135-59ABE5A3BBA1}" type="slidenum">
              <a:t>&lt;#&gt;</a:t>
            </a:fld>
          </a:p>
        </p:txBody>
      </p:sp>
      <p:sp>
        <p:nvSpPr>
          <p:cNvPr id="8" name="PlaceHolder 7"/>
          <p:cNvSpPr>
            <a:spLocks noGrp="1"/>
          </p:cNvSpPr>
          <p:nvPr>
            <p:ph type="dt" idx="1"/>
          </p:nvPr>
        </p:nvSpPr>
        <p:spPr/>
        <p:txBody>
          <a:bodyPr/>
          <a:p>
            <a:r>
              <a:rPr lang="pl-PL"/>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dt" idx="1"/>
          </p:nvPr>
        </p:nvSpPr>
        <p:spPr>
          <a:xfrm>
            <a:off x="457200" y="6356520"/>
            <a:ext cx="213336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&lt;data/godzina&gt;</a:t>
            </a:r>
            <a:endParaRPr b="0" lang="pl-PL" sz="1200" spc="-1" strike="noStrike">
              <a:solidFill>
                <a:srgbClr val="000000"/>
              </a:solidFill>
              <a:latin typeface="Times New Roman"/>
            </a:endParaRPr>
          </a:p>
        </p:txBody>
      </p:sp>
      <p:sp>
        <p:nvSpPr>
          <p:cNvPr id="1" name="PlaceHolder 2"/>
          <p:cNvSpPr>
            <a:spLocks noGrp="1"/>
          </p:cNvSpPr>
          <p:nvPr>
            <p:ph type="ftr" idx="2"/>
          </p:nvPr>
        </p:nvSpPr>
        <p:spPr>
          <a:xfrm>
            <a:off x="3124080" y="6356520"/>
            <a:ext cx="2895120" cy="364680"/>
          </a:xfrm>
          <a:prstGeom prst="rect">
            <a:avLst/>
          </a:prstGeom>
          <a:noFill/>
          <a:ln w="0">
            <a:noFill/>
          </a:ln>
        </p:spPr>
        <p:txBody>
          <a:bodyPr lIns="91440" rIns="91440" tIns="45720" bIns="45720" anchor="ctr">
            <a:noAutofit/>
          </a:bodyPr>
          <a:lstStyle>
            <a:lvl1pPr indent="0" algn="ctr">
              <a:buNone/>
              <a:defRPr b="0" lang="pl-PL" sz="1400" spc="-1" strike="noStrike">
                <a:solidFill>
                  <a:srgbClr val="000000"/>
                </a:solidFill>
                <a:latin typeface="Times New Roman"/>
              </a:defRPr>
            </a:lvl1pPr>
          </a:lstStyle>
          <a:p>
            <a:pPr indent="0" algn="ctr">
              <a:buNone/>
            </a:pPr>
            <a:r>
              <a:rPr b="0" lang="pl-PL" sz="1400" spc="-1" strike="noStrike">
                <a:solidFill>
                  <a:srgbClr val="000000"/>
                </a:solidFill>
                <a:latin typeface="Times New Roman"/>
              </a:rPr>
              <a:t>&lt;stopka&gt;</a:t>
            </a:r>
            <a:endParaRPr b="0" lang="pl-PL" sz="1400" spc="-1" strike="noStrike">
              <a:solidFill>
                <a:srgbClr val="000000"/>
              </a:solidFill>
              <a:latin typeface="Times New Roman"/>
            </a:endParaRPr>
          </a:p>
        </p:txBody>
      </p:sp>
      <p:sp>
        <p:nvSpPr>
          <p:cNvPr id="2" name="PlaceHolder 3"/>
          <p:cNvSpPr>
            <a:spLocks noGrp="1"/>
          </p:cNvSpPr>
          <p:nvPr>
            <p:ph type="sldNum" idx="3"/>
          </p:nvPr>
        </p:nvSpPr>
        <p:spPr>
          <a:xfrm>
            <a:off x="6553080" y="6356520"/>
            <a:ext cx="2133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823D642F-A1AE-4FC3-8C9D-2AE935AB1AE7}" type="slidenum">
              <a:rPr b="0" lang="en-US" sz="1200" spc="-1" strike="noStrike">
                <a:solidFill>
                  <a:schemeClr val="dk1">
                    <a:tint val="75000"/>
                  </a:schemeClr>
                </a:solidFill>
                <a:latin typeface="Calibri"/>
              </a:rPr>
              <a:t>&lt;numer&gt;</a:t>
            </a:fld>
            <a:endParaRPr b="0" lang="pl-PL" sz="1200" spc="-1" strike="noStrike">
              <a:solidFill>
                <a:srgbClr val="000000"/>
              </a:solidFill>
              <a:latin typeface="Times New Roman"/>
            </a:endParaRPr>
          </a:p>
        </p:txBody>
      </p:sp>
      <p:sp>
        <p:nvSpPr>
          <p:cNvPr id="3" name="PlaceHolder 4"/>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buNone/>
            </a:pPr>
            <a:r>
              <a:rPr b="0" lang="en-US" sz="1800" spc="-1" strike="noStrike">
                <a:solidFill>
                  <a:schemeClr val="dk1"/>
                </a:solidFill>
                <a:latin typeface="Calibri"/>
              </a:rPr>
              <a:t>Kliknij, aby edytować format tekstu tytułu</a:t>
            </a:r>
            <a:endParaRPr b="0" lang="en-US" sz="1800" spc="-1" strike="noStrike">
              <a:solidFill>
                <a:schemeClr val="dk1"/>
              </a:solidFill>
              <a:latin typeface="Calibri"/>
            </a:endParaRPr>
          </a:p>
        </p:txBody>
      </p:sp>
      <p:sp>
        <p:nvSpPr>
          <p:cNvPr id="4" name="PlaceHolder 5"/>
          <p:cNvSpPr>
            <a:spLocks noGrp="1"/>
          </p:cNvSpPr>
          <p:nvPr>
            <p:ph type="body"/>
          </p:nvPr>
        </p:nvSpPr>
        <p:spPr>
          <a:xfrm>
            <a:off x="914400" y="2406960"/>
            <a:ext cx="16458840" cy="5965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chemeClr val="dk1"/>
                </a:solidFill>
                <a:latin typeface="Calibri"/>
              </a:rPr>
              <a:t>Kliknij, aby edytować format tekstu konspektu</a:t>
            </a:r>
            <a:endParaRPr b="0" lang="en-US" sz="3200" spc="-1" strike="noStrike">
              <a:solidFill>
                <a:schemeClr val="dk1"/>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chemeClr val="dk1"/>
                </a:solidFill>
                <a:latin typeface="Calibri"/>
              </a:rPr>
              <a:t>Drugi poziom konspektu</a:t>
            </a:r>
            <a:endParaRPr b="0" lang="en-US" sz="2400" spc="-1" strike="noStrike">
              <a:solidFill>
                <a:schemeClr val="dk1"/>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chemeClr val="dk1"/>
                </a:solidFill>
                <a:latin typeface="Calibri"/>
              </a:rPr>
              <a:t>Trzeci poziom konspektu</a:t>
            </a:r>
            <a:endParaRPr b="0" lang="en-US" sz="2000" spc="-1" strike="noStrike">
              <a:solidFill>
                <a:schemeClr val="dk1"/>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chemeClr val="dk1"/>
                </a:solidFill>
                <a:latin typeface="Calibri"/>
              </a:rPr>
              <a:t>Czwarty poziom konspektu</a:t>
            </a:r>
            <a:endParaRPr b="0" lang="en-US" sz="2000" spc="-1" strike="noStrike">
              <a:solidFill>
                <a:schemeClr val="dk1"/>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chemeClr val="dk1"/>
                </a:solidFill>
                <a:latin typeface="Calibri"/>
              </a:rPr>
              <a:t>Piąty poziom konspektu</a:t>
            </a:r>
            <a:endParaRPr b="0" lang="en-US" sz="2000" spc="-1" strike="noStrike">
              <a:solidFill>
                <a:schemeClr val="dk1"/>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chemeClr val="dk1"/>
                </a:solidFill>
                <a:latin typeface="Calibri"/>
              </a:rPr>
              <a:t>Szósty poziom konspektu</a:t>
            </a:r>
            <a:endParaRPr b="0" lang="en-US" sz="2000" spc="-1" strike="noStrike">
              <a:solidFill>
                <a:schemeClr val="dk1"/>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chemeClr val="dk1"/>
                </a:solidFill>
                <a:latin typeface="Calibri"/>
              </a:rPr>
              <a:t>Siódmy poziom konspektu</a:t>
            </a:r>
            <a:endParaRPr b="0" lang="en-US"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02020"/>
        </a:solidFill>
      </p:bgPr>
    </p:bg>
    <p:spTree>
      <p:nvGrpSpPr>
        <p:cNvPr id="1" name=""/>
        <p:cNvGrpSpPr/>
        <p:nvPr/>
      </p:nvGrpSpPr>
      <p:grpSpPr>
        <a:xfrm>
          <a:off x="0" y="0"/>
          <a:ext cx="0" cy="0"/>
          <a:chOff x="0" y="0"/>
          <a:chExt cx="0" cy="0"/>
        </a:xfrm>
      </p:grpSpPr>
      <p:sp>
        <p:nvSpPr>
          <p:cNvPr id="41" name="TextBox 2"/>
          <p:cNvSpPr/>
          <p:nvPr/>
        </p:nvSpPr>
        <p:spPr>
          <a:xfrm>
            <a:off x="3052080" y="3852720"/>
            <a:ext cx="12183480" cy="1748160"/>
          </a:xfrm>
          <a:prstGeom prst="rect">
            <a:avLst/>
          </a:prstGeom>
          <a:noFill/>
          <a:ln w="0">
            <a:noFill/>
          </a:ln>
        </p:spPr>
        <p:style>
          <a:lnRef idx="0"/>
          <a:fillRef idx="0"/>
          <a:effectRef idx="0"/>
          <a:fontRef idx="minor"/>
        </p:style>
        <p:txBody>
          <a:bodyPr lIns="0" rIns="0" tIns="0" bIns="0" anchor="t">
            <a:spAutoFit/>
          </a:bodyPr>
          <a:p>
            <a:pPr algn="ctr" defTabSz="914400">
              <a:lnSpc>
                <a:spcPts val="13768"/>
              </a:lnSpc>
            </a:pPr>
            <a:r>
              <a:rPr b="0" lang="en-US" sz="11470" spc="-1" strike="noStrike">
                <a:solidFill>
                  <a:srgbClr val="ffffff"/>
                </a:solidFill>
                <a:latin typeface="Radley"/>
                <a:ea typeface="Radley"/>
              </a:rPr>
              <a:t>STATKI</a:t>
            </a:r>
            <a:endParaRPr b="0" lang="pl-PL" sz="11470" spc="-1" strike="noStrike">
              <a:solidFill>
                <a:srgbClr val="ffffff"/>
              </a:solidFill>
              <a:latin typeface="Arial"/>
            </a:endParaRPr>
          </a:p>
        </p:txBody>
      </p:sp>
      <p:sp>
        <p:nvSpPr>
          <p:cNvPr id="42" name="TextBox 3"/>
          <p:cNvSpPr/>
          <p:nvPr/>
        </p:nvSpPr>
        <p:spPr>
          <a:xfrm>
            <a:off x="4627440" y="5896440"/>
            <a:ext cx="9033120" cy="1706040"/>
          </a:xfrm>
          <a:prstGeom prst="rect">
            <a:avLst/>
          </a:prstGeom>
          <a:noFill/>
          <a:ln w="0">
            <a:noFill/>
          </a:ln>
        </p:spPr>
        <p:style>
          <a:lnRef idx="0"/>
          <a:fillRef idx="0"/>
          <a:effectRef idx="0"/>
          <a:fontRef idx="minor"/>
        </p:style>
        <p:txBody>
          <a:bodyPr lIns="0" rIns="0" tIns="0" bIns="0" anchor="t">
            <a:spAutoFit/>
          </a:bodyPr>
          <a:p>
            <a:pPr algn="ctr" defTabSz="914400">
              <a:lnSpc>
                <a:spcPts val="4479"/>
              </a:lnSpc>
            </a:pPr>
            <a:r>
              <a:rPr b="0" lang="en-US" sz="3200" spc="-1" strike="noStrike">
                <a:solidFill>
                  <a:srgbClr val="ffffff"/>
                </a:solidFill>
                <a:latin typeface="Open Sans"/>
                <a:ea typeface="Open Sans"/>
              </a:rPr>
              <a:t>Autorzy:</a:t>
            </a:r>
            <a:endParaRPr b="0" lang="pl-PL" sz="3200" spc="-1" strike="noStrike">
              <a:solidFill>
                <a:srgbClr val="ffffff"/>
              </a:solidFill>
              <a:latin typeface="Arial"/>
            </a:endParaRPr>
          </a:p>
          <a:p>
            <a:pPr algn="ctr" defTabSz="914400">
              <a:lnSpc>
                <a:spcPts val="4479"/>
              </a:lnSpc>
            </a:pPr>
            <a:r>
              <a:rPr b="0" lang="en-US" sz="3200" spc="-1" strike="noStrike">
                <a:solidFill>
                  <a:srgbClr val="ffffff"/>
                </a:solidFill>
                <a:latin typeface="Open Sans"/>
                <a:ea typeface="Open Sans"/>
              </a:rPr>
              <a:t>Natalia Chruściel</a:t>
            </a:r>
            <a:endParaRPr b="0" lang="pl-PL" sz="3200" spc="-1" strike="noStrike">
              <a:solidFill>
                <a:srgbClr val="ffffff"/>
              </a:solidFill>
              <a:latin typeface="Arial"/>
            </a:endParaRPr>
          </a:p>
          <a:p>
            <a:pPr algn="ctr" defTabSz="914400">
              <a:lnSpc>
                <a:spcPts val="4479"/>
              </a:lnSpc>
            </a:pPr>
            <a:r>
              <a:rPr b="0" lang="en-US" sz="3200" spc="-1" strike="noStrike">
                <a:solidFill>
                  <a:srgbClr val="ffffff"/>
                </a:solidFill>
                <a:latin typeface="Open Sans"/>
                <a:ea typeface="Open Sans"/>
              </a:rPr>
              <a:t>Kamil Lubieniecki</a:t>
            </a:r>
            <a:endParaRPr b="0" lang="pl-PL" sz="3200" spc="-1" strike="noStrike">
              <a:solidFill>
                <a:srgbClr val="ffffff"/>
              </a:solidFill>
              <a:latin typeface="Arial"/>
            </a:endParaRPr>
          </a:p>
        </p:txBody>
      </p:sp>
      <p:sp>
        <p:nvSpPr>
          <p:cNvPr id="43" name="AutoShape 4"/>
          <p:cNvSpPr/>
          <p:nvPr/>
        </p:nvSpPr>
        <p:spPr>
          <a:xfrm>
            <a:off x="-493560" y="981000"/>
            <a:ext cx="19275120" cy="360"/>
          </a:xfrm>
          <a:prstGeom prst="line">
            <a:avLst/>
          </a:prstGeom>
          <a:ln cap="rnd" w="47625">
            <a:solidFill>
              <a:srgbClr val="d6d0c9"/>
            </a:solidFill>
            <a:round/>
          </a:ln>
        </p:spPr>
        <p:style>
          <a:lnRef idx="0"/>
          <a:fillRef idx="0"/>
          <a:effectRef idx="0"/>
          <a:fontRef idx="minor"/>
        </p:style>
        <p:txBody>
          <a:bodyPr lIns="90000" rIns="90000" tIns="-44640" bIns="-44640" anchor="t" anchorCtr="1">
            <a:noAutofit/>
          </a:bodyPr>
          <a:p>
            <a:endParaRPr b="0" lang="pl-PL" sz="1800" spc="-1" strike="noStrike">
              <a:solidFill>
                <a:srgbClr val="ffffff"/>
              </a:solidFill>
              <a:latin typeface="Arial"/>
            </a:endParaRPr>
          </a:p>
        </p:txBody>
      </p:sp>
      <p:sp>
        <p:nvSpPr>
          <p:cNvPr id="44" name="AutoShape 5"/>
          <p:cNvSpPr/>
          <p:nvPr/>
        </p:nvSpPr>
        <p:spPr>
          <a:xfrm>
            <a:off x="-493560" y="9258120"/>
            <a:ext cx="19275120" cy="360"/>
          </a:xfrm>
          <a:prstGeom prst="line">
            <a:avLst/>
          </a:prstGeom>
          <a:ln cap="rnd" w="47625">
            <a:solidFill>
              <a:srgbClr val="d6d0c9"/>
            </a:solidFill>
            <a:round/>
          </a:ln>
        </p:spPr>
        <p:style>
          <a:lnRef idx="0"/>
          <a:fillRef idx="0"/>
          <a:effectRef idx="0"/>
          <a:fontRef idx="minor"/>
        </p:style>
        <p:txBody>
          <a:bodyPr lIns="90000" rIns="90000" tIns="-44640" bIns="-44640" anchor="t" anchorCtr="1">
            <a:noAutofit/>
          </a:bodyPr>
          <a:p>
            <a:endParaRPr b="0" lang="pl-PL"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b27e48"/>
        </a:solidFill>
      </p:bgPr>
    </p:bg>
    <p:spTree>
      <p:nvGrpSpPr>
        <p:cNvPr id="1" name=""/>
        <p:cNvGrpSpPr/>
        <p:nvPr/>
      </p:nvGrpSpPr>
      <p:grpSpPr>
        <a:xfrm>
          <a:off x="0" y="0"/>
          <a:ext cx="0" cy="0"/>
          <a:chOff x="0" y="0"/>
          <a:chExt cx="0" cy="0"/>
        </a:xfrm>
      </p:grpSpPr>
      <p:sp>
        <p:nvSpPr>
          <p:cNvPr id="71" name="TextBox 2"/>
          <p:cNvSpPr/>
          <p:nvPr/>
        </p:nvSpPr>
        <p:spPr>
          <a:xfrm>
            <a:off x="2223720" y="-172080"/>
            <a:ext cx="13840200" cy="1224360"/>
          </a:xfrm>
          <a:prstGeom prst="rect">
            <a:avLst/>
          </a:prstGeom>
          <a:noFill/>
          <a:ln w="0">
            <a:noFill/>
          </a:ln>
        </p:spPr>
        <p:style>
          <a:lnRef idx="0"/>
          <a:fillRef idx="0"/>
          <a:effectRef idx="0"/>
          <a:fontRef idx="minor"/>
        </p:style>
        <p:txBody>
          <a:bodyPr lIns="0" rIns="0" tIns="0" bIns="0" anchor="t">
            <a:spAutoFit/>
          </a:bodyPr>
          <a:p>
            <a:pPr algn="ctr" defTabSz="914400">
              <a:lnSpc>
                <a:spcPts val="9643"/>
              </a:lnSpc>
            </a:pPr>
            <a:r>
              <a:rPr b="0" lang="en-US" sz="8040" spc="-1" strike="noStrike">
                <a:solidFill>
                  <a:srgbClr val="ffffff"/>
                </a:solidFill>
                <a:latin typeface="Radley"/>
                <a:ea typeface="Radley"/>
              </a:rPr>
              <a:t>III ETAP ROGRYWKI </a:t>
            </a:r>
            <a:endParaRPr b="0" lang="pl-PL" sz="8040" spc="-1" strike="noStrike">
              <a:solidFill>
                <a:srgbClr val="000000"/>
              </a:solidFill>
              <a:latin typeface="Arial"/>
            </a:endParaRPr>
          </a:p>
        </p:txBody>
      </p:sp>
      <p:sp>
        <p:nvSpPr>
          <p:cNvPr id="72" name="AutoShape 3"/>
          <p:cNvSpPr/>
          <p:nvPr/>
        </p:nvSpPr>
        <p:spPr>
          <a:xfrm>
            <a:off x="-493560" y="1172880"/>
            <a:ext cx="19275120" cy="360"/>
          </a:xfrm>
          <a:prstGeom prst="line">
            <a:avLst/>
          </a:prstGeom>
          <a:ln cap="rnd" w="47625">
            <a:solidFill>
              <a:srgbClr val="ffffff"/>
            </a:solidFill>
            <a:round/>
          </a:ln>
        </p:spPr>
        <p:style>
          <a:lnRef idx="0"/>
          <a:fillRef idx="0"/>
          <a:effectRef idx="0"/>
          <a:fontRef idx="minor"/>
        </p:style>
        <p:txBody>
          <a:bodyPr lIns="90000" rIns="90000" tIns="-44640" bIns="-44640" anchor="t" anchorCtr="1">
            <a:noAutofit/>
          </a:bodyPr>
          <a:p>
            <a:endParaRPr b="0" lang="pl-PL" sz="1800" spc="-1" strike="noStrike">
              <a:solidFill>
                <a:srgbClr val="000000"/>
              </a:solidFill>
              <a:latin typeface="Arial"/>
            </a:endParaRPr>
          </a:p>
        </p:txBody>
      </p:sp>
      <p:sp>
        <p:nvSpPr>
          <p:cNvPr id="73" name="AutoShape 4"/>
          <p:cNvSpPr/>
          <p:nvPr/>
        </p:nvSpPr>
        <p:spPr>
          <a:xfrm>
            <a:off x="-493560" y="9111960"/>
            <a:ext cx="19275120" cy="360"/>
          </a:xfrm>
          <a:prstGeom prst="line">
            <a:avLst/>
          </a:prstGeom>
          <a:ln cap="rnd" w="47625">
            <a:solidFill>
              <a:srgbClr val="ffffff"/>
            </a:solidFill>
            <a:round/>
          </a:ln>
        </p:spPr>
        <p:style>
          <a:lnRef idx="0"/>
          <a:fillRef idx="0"/>
          <a:effectRef idx="0"/>
          <a:fontRef idx="minor"/>
        </p:style>
        <p:txBody>
          <a:bodyPr lIns="90000" rIns="90000" tIns="-44640" bIns="-44640" anchor="t" anchorCtr="1">
            <a:noAutofit/>
          </a:bodyPr>
          <a:p>
            <a:endParaRPr b="0" lang="pl-PL" sz="1800" spc="-1" strike="noStrike">
              <a:solidFill>
                <a:srgbClr val="000000"/>
              </a:solidFill>
              <a:latin typeface="Arial"/>
            </a:endParaRPr>
          </a:p>
        </p:txBody>
      </p:sp>
      <p:sp>
        <p:nvSpPr>
          <p:cNvPr id="74" name="Freeform 5"/>
          <p:cNvSpPr/>
          <p:nvPr/>
        </p:nvSpPr>
        <p:spPr>
          <a:xfrm>
            <a:off x="2415240" y="1358640"/>
            <a:ext cx="13456800" cy="7569360"/>
          </a:xfrm>
          <a:custGeom>
            <a:avLst/>
            <a:gdLst>
              <a:gd name="textAreaLeft" fmla="*/ 0 w 13456800"/>
              <a:gd name="textAreaRight" fmla="*/ 13457160 w 13456800"/>
              <a:gd name="textAreaTop" fmla="*/ 0 h 7569360"/>
              <a:gd name="textAreaBottom" fmla="*/ 7569720 h 7569360"/>
            </a:gdLst>
            <a:ahLst/>
            <a:rect l="textAreaLeft" t="textAreaTop" r="textAreaRight" b="textAreaBottom"/>
            <a:pathLst>
              <a:path w="13457222" h="7569687">
                <a:moveTo>
                  <a:pt x="0" y="0"/>
                </a:moveTo>
                <a:lnTo>
                  <a:pt x="13457222" y="0"/>
                </a:lnTo>
                <a:lnTo>
                  <a:pt x="13457222" y="7569688"/>
                </a:lnTo>
                <a:lnTo>
                  <a:pt x="0" y="7569688"/>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pl-PL" sz="1800" spc="-1" strike="noStrike">
              <a:solidFill>
                <a:srgbClr val="000000"/>
              </a:solidFill>
              <a:latin typeface="Arial"/>
            </a:endParaRPr>
          </a:p>
        </p:txBody>
      </p:sp>
      <p:sp>
        <p:nvSpPr>
          <p:cNvPr id="75" name="TextBox 6"/>
          <p:cNvSpPr/>
          <p:nvPr/>
        </p:nvSpPr>
        <p:spPr>
          <a:xfrm>
            <a:off x="0" y="9173880"/>
            <a:ext cx="18287640" cy="996120"/>
          </a:xfrm>
          <a:prstGeom prst="rect">
            <a:avLst/>
          </a:prstGeom>
          <a:noFill/>
          <a:ln w="0">
            <a:noFill/>
          </a:ln>
        </p:spPr>
        <p:style>
          <a:lnRef idx="0"/>
          <a:fillRef idx="0"/>
          <a:effectRef idx="0"/>
          <a:fontRef idx="minor"/>
        </p:style>
        <p:txBody>
          <a:bodyPr lIns="0" rIns="0" tIns="0" bIns="0" anchor="t">
            <a:spAutoFit/>
          </a:bodyPr>
          <a:p>
            <a:pPr algn="ctr" defTabSz="914400">
              <a:lnSpc>
                <a:spcPts val="3920"/>
              </a:lnSpc>
            </a:pPr>
            <a:r>
              <a:rPr b="0" lang="en-US" sz="2400" spc="-1" strike="noStrike">
                <a:solidFill>
                  <a:srgbClr val="ffffff"/>
                </a:solidFill>
                <a:latin typeface="Radley"/>
                <a:ea typeface="Radley"/>
              </a:rPr>
              <a:t>Rozgrywka dobiega końca. W zależności od tego czy gracz wygrał czy przegrał wyświetlana jest informacja adekwatna do uzyskanego wyniku. Gracze mają możliwość ponownej rozgrywki lub wrócenia do menu.</a:t>
            </a:r>
            <a:endParaRPr b="0" lang="pl-PL"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02020"/>
        </a:solidFill>
      </p:bgPr>
    </p:bg>
    <p:spTree>
      <p:nvGrpSpPr>
        <p:cNvPr id="1" name=""/>
        <p:cNvGrpSpPr/>
        <p:nvPr/>
      </p:nvGrpSpPr>
      <p:grpSpPr>
        <a:xfrm>
          <a:off x="0" y="0"/>
          <a:ext cx="0" cy="0"/>
          <a:chOff x="0" y="0"/>
          <a:chExt cx="0" cy="0"/>
        </a:xfrm>
      </p:grpSpPr>
      <p:sp>
        <p:nvSpPr>
          <p:cNvPr id="76" name="TextBox 2"/>
          <p:cNvSpPr/>
          <p:nvPr/>
        </p:nvSpPr>
        <p:spPr>
          <a:xfrm>
            <a:off x="2793960" y="2455560"/>
            <a:ext cx="12699720" cy="5430960"/>
          </a:xfrm>
          <a:prstGeom prst="rect">
            <a:avLst/>
          </a:prstGeom>
          <a:noFill/>
          <a:ln w="0">
            <a:noFill/>
          </a:ln>
        </p:spPr>
        <p:style>
          <a:lnRef idx="0"/>
          <a:fillRef idx="0"/>
          <a:effectRef idx="0"/>
          <a:fontRef idx="minor"/>
        </p:style>
        <p:txBody>
          <a:bodyPr lIns="0" rIns="0" tIns="0" bIns="0" anchor="t">
            <a:spAutoFit/>
          </a:bodyPr>
          <a:p>
            <a:pPr algn="ctr" defTabSz="914400">
              <a:lnSpc>
                <a:spcPts val="8552"/>
              </a:lnSpc>
            </a:pPr>
            <a:r>
              <a:rPr b="0" lang="en-US" sz="7780" spc="-1" strike="noStrike">
                <a:solidFill>
                  <a:srgbClr val="ffffff"/>
                </a:solidFill>
                <a:latin typeface="Radley"/>
                <a:ea typeface="Radley"/>
              </a:rPr>
              <a:t>PROJEKT  BĘDZIE ROZBUDOWYWANY O NOWE FUNKCJE</a:t>
            </a:r>
            <a:endParaRPr b="0" lang="pl-PL" sz="7780" spc="-1" strike="noStrike">
              <a:solidFill>
                <a:srgbClr val="ffffff"/>
              </a:solidFill>
              <a:latin typeface="Arial"/>
            </a:endParaRPr>
          </a:p>
          <a:p>
            <a:pPr algn="ctr" defTabSz="914400">
              <a:lnSpc>
                <a:spcPts val="8552"/>
              </a:lnSpc>
            </a:pPr>
            <a:endParaRPr b="0" lang="pl-PL" sz="1800" spc="-1" strike="noStrike">
              <a:solidFill>
                <a:srgbClr val="ffffff"/>
              </a:solidFill>
              <a:latin typeface="Arial"/>
            </a:endParaRPr>
          </a:p>
          <a:p>
            <a:pPr algn="ctr" defTabSz="914400">
              <a:lnSpc>
                <a:spcPts val="8552"/>
              </a:lnSpc>
              <a:tabLst>
                <a:tab algn="l" pos="0"/>
              </a:tabLst>
            </a:pPr>
            <a:r>
              <a:rPr b="0" lang="en-US" sz="7780" spc="-1" strike="noStrike">
                <a:solidFill>
                  <a:srgbClr val="ffffff"/>
                </a:solidFill>
                <a:latin typeface="Radley"/>
                <a:ea typeface="Radley"/>
              </a:rPr>
              <a:t>DZIĘKUJEMY ZA UWAGĘ</a:t>
            </a:r>
            <a:endParaRPr b="0" lang="pl-PL" sz="778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AutoShape 2"/>
          <p:cNvSpPr/>
          <p:nvPr/>
        </p:nvSpPr>
        <p:spPr>
          <a:xfrm>
            <a:off x="-493560" y="981000"/>
            <a:ext cx="19275120" cy="360"/>
          </a:xfrm>
          <a:prstGeom prst="line">
            <a:avLst/>
          </a:prstGeom>
          <a:ln cap="rnd" w="47625">
            <a:solidFill>
              <a:srgbClr val="b27e48"/>
            </a:solidFill>
            <a:round/>
          </a:ln>
        </p:spPr>
        <p:style>
          <a:lnRef idx="0"/>
          <a:fillRef idx="0"/>
          <a:effectRef idx="0"/>
          <a:fontRef idx="minor"/>
        </p:style>
        <p:txBody>
          <a:bodyPr lIns="90000" rIns="90000" tIns="-44640" bIns="-44640" anchor="t" anchorCtr="1">
            <a:noAutofit/>
          </a:bodyPr>
          <a:p>
            <a:endParaRPr b="0" lang="pl-PL" sz="1800" spc="-1" strike="noStrike">
              <a:solidFill>
                <a:srgbClr val="000000"/>
              </a:solidFill>
              <a:latin typeface="Arial"/>
            </a:endParaRPr>
          </a:p>
        </p:txBody>
      </p:sp>
      <p:sp>
        <p:nvSpPr>
          <p:cNvPr id="46" name="AutoShape 3"/>
          <p:cNvSpPr/>
          <p:nvPr/>
        </p:nvSpPr>
        <p:spPr>
          <a:xfrm>
            <a:off x="-493560" y="9258120"/>
            <a:ext cx="19275120" cy="360"/>
          </a:xfrm>
          <a:prstGeom prst="line">
            <a:avLst/>
          </a:prstGeom>
          <a:ln cap="rnd" w="47625">
            <a:solidFill>
              <a:srgbClr val="b27e48"/>
            </a:solidFill>
            <a:round/>
          </a:ln>
        </p:spPr>
        <p:style>
          <a:lnRef idx="0"/>
          <a:fillRef idx="0"/>
          <a:effectRef idx="0"/>
          <a:fontRef idx="minor"/>
        </p:style>
        <p:txBody>
          <a:bodyPr lIns="90000" rIns="90000" tIns="-44640" bIns="-44640" anchor="t" anchorCtr="1">
            <a:noAutofit/>
          </a:bodyPr>
          <a:p>
            <a:endParaRPr b="0" lang="pl-PL" sz="1800" spc="-1" strike="noStrike">
              <a:solidFill>
                <a:srgbClr val="000000"/>
              </a:solidFill>
              <a:latin typeface="Arial"/>
            </a:endParaRPr>
          </a:p>
        </p:txBody>
      </p:sp>
      <p:sp>
        <p:nvSpPr>
          <p:cNvPr id="47" name="Freeform 4"/>
          <p:cNvSpPr/>
          <p:nvPr/>
        </p:nvSpPr>
        <p:spPr>
          <a:xfrm>
            <a:off x="3493440" y="1964880"/>
            <a:ext cx="11300760" cy="6356520"/>
          </a:xfrm>
          <a:custGeom>
            <a:avLst/>
            <a:gdLst>
              <a:gd name="textAreaLeft" fmla="*/ 0 w 11300760"/>
              <a:gd name="textAreaRight" fmla="*/ 11301120 w 11300760"/>
              <a:gd name="textAreaTop" fmla="*/ 0 h 6356520"/>
              <a:gd name="textAreaBottom" fmla="*/ 6356880 h 6356520"/>
            </a:gdLst>
            <a:ahLst/>
            <a:rect l="textAreaLeft" t="textAreaTop" r="textAreaRight" b="textAreaBottom"/>
            <a:pathLst>
              <a:path w="11301259" h="6356958">
                <a:moveTo>
                  <a:pt x="0" y="0"/>
                </a:moveTo>
                <a:lnTo>
                  <a:pt x="11301258" y="0"/>
                </a:lnTo>
                <a:lnTo>
                  <a:pt x="11301258" y="6356958"/>
                </a:lnTo>
                <a:lnTo>
                  <a:pt x="0" y="6356958"/>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pl-PL" sz="1800" spc="-1" strike="noStrike">
              <a:solidFill>
                <a:srgbClr val="000000"/>
              </a:solidFill>
              <a:latin typeface="Arial"/>
            </a:endParaRPr>
          </a:p>
        </p:txBody>
      </p:sp>
      <p:sp>
        <p:nvSpPr>
          <p:cNvPr id="48" name="TextBox 5"/>
          <p:cNvSpPr/>
          <p:nvPr/>
        </p:nvSpPr>
        <p:spPr>
          <a:xfrm>
            <a:off x="6068160" y="66600"/>
            <a:ext cx="6151320" cy="887400"/>
          </a:xfrm>
          <a:prstGeom prst="rect">
            <a:avLst/>
          </a:prstGeom>
          <a:noFill/>
          <a:ln w="0">
            <a:noFill/>
          </a:ln>
        </p:spPr>
        <p:style>
          <a:lnRef idx="0"/>
          <a:fillRef idx="0"/>
          <a:effectRef idx="0"/>
          <a:fontRef idx="minor"/>
        </p:style>
        <p:txBody>
          <a:bodyPr lIns="0" rIns="0" tIns="0" bIns="0" anchor="t">
            <a:spAutoFit/>
          </a:bodyPr>
          <a:p>
            <a:pPr algn="ctr" defTabSz="914400">
              <a:lnSpc>
                <a:spcPts val="6985"/>
              </a:lnSpc>
              <a:tabLst>
                <a:tab algn="l" pos="0"/>
              </a:tabLst>
            </a:pPr>
            <a:r>
              <a:rPr b="0" lang="en-US" sz="6350" spc="-1" strike="noStrike">
                <a:solidFill>
                  <a:srgbClr val="202020"/>
                </a:solidFill>
                <a:latin typeface="Radley"/>
                <a:ea typeface="Radley"/>
              </a:rPr>
              <a:t>MENU</a:t>
            </a:r>
            <a:endParaRPr b="0" lang="pl-PL" sz="635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02020"/>
        </a:solidFill>
      </p:bgPr>
    </p:bg>
    <p:spTree>
      <p:nvGrpSpPr>
        <p:cNvPr id="1" name=""/>
        <p:cNvGrpSpPr/>
        <p:nvPr/>
      </p:nvGrpSpPr>
      <p:grpSpPr>
        <a:xfrm>
          <a:off x="0" y="0"/>
          <a:ext cx="0" cy="0"/>
          <a:chOff x="0" y="0"/>
          <a:chExt cx="0" cy="0"/>
        </a:xfrm>
      </p:grpSpPr>
      <p:sp>
        <p:nvSpPr>
          <p:cNvPr id="49" name="TextBox 2"/>
          <p:cNvSpPr/>
          <p:nvPr/>
        </p:nvSpPr>
        <p:spPr>
          <a:xfrm>
            <a:off x="1806480" y="1076400"/>
            <a:ext cx="14674680" cy="2252520"/>
          </a:xfrm>
          <a:prstGeom prst="rect">
            <a:avLst/>
          </a:prstGeom>
          <a:noFill/>
          <a:ln w="0">
            <a:noFill/>
          </a:ln>
        </p:spPr>
        <p:style>
          <a:lnRef idx="0"/>
          <a:fillRef idx="0"/>
          <a:effectRef idx="0"/>
          <a:fontRef idx="minor"/>
        </p:style>
        <p:txBody>
          <a:bodyPr lIns="0" rIns="0" tIns="0" bIns="0" anchor="t">
            <a:spAutoFit/>
          </a:bodyPr>
          <a:p>
            <a:pPr algn="ctr" defTabSz="914400">
              <a:lnSpc>
                <a:spcPts val="5913"/>
              </a:lnSpc>
              <a:tabLst>
                <a:tab algn="l" pos="0"/>
              </a:tabLst>
            </a:pPr>
            <a:r>
              <a:rPr b="0" lang="en-US" sz="5370" spc="-1" strike="noStrike">
                <a:solidFill>
                  <a:srgbClr val="ffffff"/>
                </a:solidFill>
                <a:latin typeface="Radley"/>
                <a:ea typeface="Radley"/>
              </a:rPr>
              <a:t>Po włączeniu gry na ekranie gracza pojawi się okno z menu, w którym będzie miał do wyboru:</a:t>
            </a:r>
            <a:endParaRPr b="0" lang="pl-PL" sz="5370" spc="-1" strike="noStrike">
              <a:solidFill>
                <a:srgbClr val="ffffff"/>
              </a:solidFill>
              <a:latin typeface="Arial"/>
            </a:endParaRPr>
          </a:p>
        </p:txBody>
      </p:sp>
      <p:sp>
        <p:nvSpPr>
          <p:cNvPr id="50" name="TextBox 3"/>
          <p:cNvSpPr/>
          <p:nvPr/>
        </p:nvSpPr>
        <p:spPr>
          <a:xfrm>
            <a:off x="3746880" y="3198600"/>
            <a:ext cx="10794240" cy="4480200"/>
          </a:xfrm>
          <a:prstGeom prst="rect">
            <a:avLst/>
          </a:prstGeom>
          <a:noFill/>
          <a:ln w="0">
            <a:noFill/>
          </a:ln>
        </p:spPr>
        <p:style>
          <a:lnRef idx="0"/>
          <a:fillRef idx="0"/>
          <a:effectRef idx="0"/>
          <a:fontRef idx="minor"/>
        </p:style>
        <p:txBody>
          <a:bodyPr lIns="0" rIns="0" tIns="0" bIns="0" anchor="t">
            <a:spAutoFit/>
          </a:bodyPr>
          <a:p>
            <a:pPr lvl="1" marL="777240" indent="-388800" algn="ctr" defTabSz="914400">
              <a:lnSpc>
                <a:spcPts val="5040"/>
              </a:lnSpc>
              <a:buClr>
                <a:srgbClr val="ffffff"/>
              </a:buClr>
              <a:buFont typeface="Arial"/>
              <a:buChar char="•"/>
            </a:pPr>
            <a:r>
              <a:rPr b="0" lang="en-US" sz="3600" spc="-1" strike="noStrike">
                <a:solidFill>
                  <a:srgbClr val="ffffff"/>
                </a:solidFill>
                <a:latin typeface="Radley"/>
                <a:ea typeface="Radley"/>
              </a:rPr>
              <a:t>Dołączenie do gry poprzez id i port sesji rozgrywki</a:t>
            </a:r>
            <a:endParaRPr b="0" lang="pl-PL" sz="3600" spc="-1" strike="noStrike">
              <a:solidFill>
                <a:srgbClr val="ffffff"/>
              </a:solidFill>
              <a:latin typeface="Arial"/>
            </a:endParaRPr>
          </a:p>
          <a:p>
            <a:pPr lvl="1" marL="777240" indent="-388800" defTabSz="914400">
              <a:lnSpc>
                <a:spcPts val="5040"/>
              </a:lnSpc>
              <a:buClr>
                <a:srgbClr val="ffffff"/>
              </a:buClr>
              <a:buFont typeface="Arial"/>
              <a:buChar char="•"/>
            </a:pPr>
            <a:r>
              <a:rPr b="0" lang="en-US" sz="3600" spc="-1" strike="noStrike">
                <a:solidFill>
                  <a:srgbClr val="ffffff"/>
                </a:solidFill>
                <a:latin typeface="Radley"/>
                <a:ea typeface="Radley"/>
              </a:rPr>
              <a:t>Utworzenie sesji</a:t>
            </a:r>
            <a:endParaRPr b="0" lang="pl-PL" sz="3600" spc="-1" strike="noStrike">
              <a:solidFill>
                <a:srgbClr val="ffffff"/>
              </a:solidFill>
              <a:latin typeface="Arial"/>
            </a:endParaRPr>
          </a:p>
          <a:p>
            <a:pPr lvl="1" marL="777240" indent="-388800" defTabSz="914400">
              <a:lnSpc>
                <a:spcPts val="5040"/>
              </a:lnSpc>
              <a:buClr>
                <a:srgbClr val="ffffff"/>
              </a:buClr>
              <a:buFont typeface="Arial"/>
              <a:buChar char="•"/>
            </a:pPr>
            <a:r>
              <a:rPr b="0" lang="en-US" sz="3600" spc="-1" strike="noStrike">
                <a:solidFill>
                  <a:srgbClr val="ffffff"/>
                </a:solidFill>
                <a:latin typeface="Radley"/>
                <a:ea typeface="Radley"/>
              </a:rPr>
              <a:t>Zmianę ustawień</a:t>
            </a:r>
            <a:endParaRPr b="0" lang="pl-PL" sz="3600" spc="-1" strike="noStrike">
              <a:solidFill>
                <a:srgbClr val="ffffff"/>
              </a:solidFill>
              <a:latin typeface="Arial"/>
            </a:endParaRPr>
          </a:p>
          <a:p>
            <a:pPr lvl="1" marL="777240" indent="-388800" defTabSz="914400">
              <a:lnSpc>
                <a:spcPts val="5040"/>
              </a:lnSpc>
              <a:buClr>
                <a:srgbClr val="ffffff"/>
              </a:buClr>
              <a:buFont typeface="Arial"/>
              <a:buChar char="•"/>
            </a:pPr>
            <a:r>
              <a:rPr b="0" lang="en-US" sz="3600" spc="-1" strike="noStrike">
                <a:solidFill>
                  <a:srgbClr val="ffffff"/>
                </a:solidFill>
                <a:latin typeface="Radley"/>
                <a:ea typeface="Radley"/>
              </a:rPr>
              <a:t>Przeczytanie zasad</a:t>
            </a:r>
            <a:endParaRPr b="0" lang="pl-PL" sz="3600" spc="-1" strike="noStrike">
              <a:solidFill>
                <a:srgbClr val="ffffff"/>
              </a:solidFill>
              <a:latin typeface="Arial"/>
            </a:endParaRPr>
          </a:p>
          <a:p>
            <a:pPr lvl="1" marL="777240" indent="-388800" defTabSz="914400">
              <a:lnSpc>
                <a:spcPts val="5040"/>
              </a:lnSpc>
              <a:buClr>
                <a:srgbClr val="ffffff"/>
              </a:buClr>
              <a:buFont typeface="Arial"/>
              <a:buChar char="•"/>
            </a:pPr>
            <a:r>
              <a:rPr b="0" lang="en-US" sz="3600" spc="-1" strike="noStrike">
                <a:solidFill>
                  <a:srgbClr val="ffffff"/>
                </a:solidFill>
                <a:latin typeface="Radley"/>
                <a:ea typeface="Radley"/>
              </a:rPr>
              <a:t>Poznanie imion oraz nazwisk autorów</a:t>
            </a:r>
            <a:endParaRPr b="0" lang="pl-PL" sz="3600" spc="-1" strike="noStrike">
              <a:solidFill>
                <a:srgbClr val="ffffff"/>
              </a:solidFill>
              <a:latin typeface="Arial"/>
            </a:endParaRPr>
          </a:p>
          <a:p>
            <a:pPr lvl="1" marL="777240" indent="-388800" defTabSz="914400">
              <a:lnSpc>
                <a:spcPts val="5040"/>
              </a:lnSpc>
              <a:buClr>
                <a:srgbClr val="ffffff"/>
              </a:buClr>
              <a:buFont typeface="Arial"/>
              <a:buChar char="•"/>
            </a:pPr>
            <a:r>
              <a:rPr b="0" lang="en-US" sz="3600" spc="-1" strike="noStrike">
                <a:solidFill>
                  <a:srgbClr val="ffffff"/>
                </a:solidFill>
                <a:latin typeface="Radley"/>
                <a:ea typeface="Radley"/>
              </a:rPr>
              <a:t>Wyjście z gry</a:t>
            </a:r>
            <a:endParaRPr b="0" lang="pl-PL" sz="36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6d0c9"/>
        </a:solidFill>
      </p:bgPr>
    </p:bg>
    <p:spTree>
      <p:nvGrpSpPr>
        <p:cNvPr id="1" name=""/>
        <p:cNvGrpSpPr/>
        <p:nvPr/>
      </p:nvGrpSpPr>
      <p:grpSpPr>
        <a:xfrm>
          <a:off x="0" y="0"/>
          <a:ext cx="0" cy="0"/>
          <a:chOff x="0" y="0"/>
          <a:chExt cx="0" cy="0"/>
        </a:xfrm>
      </p:grpSpPr>
      <p:sp>
        <p:nvSpPr>
          <p:cNvPr id="51" name="TextBox 2"/>
          <p:cNvSpPr/>
          <p:nvPr/>
        </p:nvSpPr>
        <p:spPr>
          <a:xfrm>
            <a:off x="2452680" y="-111240"/>
            <a:ext cx="13381920" cy="1117800"/>
          </a:xfrm>
          <a:prstGeom prst="rect">
            <a:avLst/>
          </a:prstGeom>
          <a:noFill/>
          <a:ln w="0">
            <a:noFill/>
          </a:ln>
        </p:spPr>
        <p:style>
          <a:lnRef idx="0"/>
          <a:fillRef idx="0"/>
          <a:effectRef idx="0"/>
          <a:fontRef idx="minor"/>
        </p:style>
        <p:txBody>
          <a:bodyPr lIns="0" rIns="0" tIns="0" bIns="0" anchor="t">
            <a:spAutoFit/>
          </a:bodyPr>
          <a:p>
            <a:pPr algn="ctr" defTabSz="914400">
              <a:lnSpc>
                <a:spcPts val="8799"/>
              </a:lnSpc>
              <a:tabLst>
                <a:tab algn="l" pos="0"/>
              </a:tabLst>
            </a:pPr>
            <a:r>
              <a:rPr b="0" lang="en-US" sz="8000" spc="-1" strike="noStrike">
                <a:solidFill>
                  <a:srgbClr val="202020"/>
                </a:solidFill>
                <a:latin typeface="Radley"/>
                <a:ea typeface="Radley"/>
              </a:rPr>
              <a:t>USTAWIENIA</a:t>
            </a:r>
            <a:endParaRPr b="0" lang="pl-PL" sz="8000" spc="-1" strike="noStrike">
              <a:solidFill>
                <a:srgbClr val="000000"/>
              </a:solidFill>
              <a:latin typeface="Arial"/>
            </a:endParaRPr>
          </a:p>
        </p:txBody>
      </p:sp>
      <p:sp>
        <p:nvSpPr>
          <p:cNvPr id="52" name="AutoShape 3"/>
          <p:cNvSpPr/>
          <p:nvPr/>
        </p:nvSpPr>
        <p:spPr>
          <a:xfrm>
            <a:off x="-493560" y="1072800"/>
            <a:ext cx="19275120" cy="360"/>
          </a:xfrm>
          <a:prstGeom prst="line">
            <a:avLst/>
          </a:prstGeom>
          <a:ln cap="rnd" w="47625">
            <a:solidFill>
              <a:srgbClr val="b27e48"/>
            </a:solidFill>
            <a:round/>
          </a:ln>
        </p:spPr>
        <p:style>
          <a:lnRef idx="0"/>
          <a:fillRef idx="0"/>
          <a:effectRef idx="0"/>
          <a:fontRef idx="minor"/>
        </p:style>
        <p:txBody>
          <a:bodyPr lIns="90000" rIns="90000" tIns="-44640" bIns="-44640" anchor="t" anchorCtr="1">
            <a:noAutofit/>
          </a:bodyPr>
          <a:p>
            <a:endParaRPr b="0" lang="pl-PL" sz="1800" spc="-1" strike="noStrike">
              <a:solidFill>
                <a:srgbClr val="000000"/>
              </a:solidFill>
              <a:latin typeface="Arial"/>
            </a:endParaRPr>
          </a:p>
        </p:txBody>
      </p:sp>
      <p:sp>
        <p:nvSpPr>
          <p:cNvPr id="53" name="AutoShape 4"/>
          <p:cNvSpPr/>
          <p:nvPr/>
        </p:nvSpPr>
        <p:spPr>
          <a:xfrm>
            <a:off x="-493560" y="9234360"/>
            <a:ext cx="19275120" cy="360"/>
          </a:xfrm>
          <a:prstGeom prst="line">
            <a:avLst/>
          </a:prstGeom>
          <a:ln cap="rnd" w="47625">
            <a:solidFill>
              <a:srgbClr val="b27e48"/>
            </a:solidFill>
            <a:round/>
          </a:ln>
        </p:spPr>
        <p:style>
          <a:lnRef idx="0"/>
          <a:fillRef idx="0"/>
          <a:effectRef idx="0"/>
          <a:fontRef idx="minor"/>
        </p:style>
        <p:txBody>
          <a:bodyPr lIns="90000" rIns="90000" tIns="-44640" bIns="-44640" anchor="t" anchorCtr="1">
            <a:noAutofit/>
          </a:bodyPr>
          <a:p>
            <a:endParaRPr b="0" lang="pl-PL" sz="1800" spc="-1" strike="noStrike">
              <a:solidFill>
                <a:srgbClr val="000000"/>
              </a:solidFill>
              <a:latin typeface="Arial"/>
            </a:endParaRPr>
          </a:p>
        </p:txBody>
      </p:sp>
      <p:sp>
        <p:nvSpPr>
          <p:cNvPr id="54" name="Freeform 5"/>
          <p:cNvSpPr/>
          <p:nvPr/>
        </p:nvSpPr>
        <p:spPr>
          <a:xfrm>
            <a:off x="2415240" y="1358640"/>
            <a:ext cx="13456800" cy="7569360"/>
          </a:xfrm>
          <a:custGeom>
            <a:avLst/>
            <a:gdLst>
              <a:gd name="textAreaLeft" fmla="*/ 0 w 13456800"/>
              <a:gd name="textAreaRight" fmla="*/ 13457160 w 13456800"/>
              <a:gd name="textAreaTop" fmla="*/ 0 h 7569360"/>
              <a:gd name="textAreaBottom" fmla="*/ 7569720 h 7569360"/>
            </a:gdLst>
            <a:ahLst/>
            <a:rect l="textAreaLeft" t="textAreaTop" r="textAreaRight" b="textAreaBottom"/>
            <a:pathLst>
              <a:path w="13457222" h="7569687">
                <a:moveTo>
                  <a:pt x="0" y="0"/>
                </a:moveTo>
                <a:lnTo>
                  <a:pt x="13457222" y="0"/>
                </a:lnTo>
                <a:lnTo>
                  <a:pt x="13457222" y="7569688"/>
                </a:lnTo>
                <a:lnTo>
                  <a:pt x="0" y="7569688"/>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pl-PL" sz="1800" spc="-1" strike="noStrike">
              <a:solidFill>
                <a:srgbClr val="000000"/>
              </a:solidFill>
              <a:latin typeface="Arial"/>
            </a:endParaRPr>
          </a:p>
        </p:txBody>
      </p:sp>
      <p:sp>
        <p:nvSpPr>
          <p:cNvPr id="55" name="TextBox 6"/>
          <p:cNvSpPr/>
          <p:nvPr/>
        </p:nvSpPr>
        <p:spPr>
          <a:xfrm>
            <a:off x="321480" y="9201240"/>
            <a:ext cx="17644680" cy="996120"/>
          </a:xfrm>
          <a:prstGeom prst="rect">
            <a:avLst/>
          </a:prstGeom>
          <a:noFill/>
          <a:ln w="0">
            <a:noFill/>
          </a:ln>
        </p:spPr>
        <p:style>
          <a:lnRef idx="0"/>
          <a:fillRef idx="0"/>
          <a:effectRef idx="0"/>
          <a:fontRef idx="minor"/>
        </p:style>
        <p:txBody>
          <a:bodyPr lIns="0" rIns="0" tIns="0" bIns="0" anchor="t">
            <a:spAutoFit/>
          </a:bodyPr>
          <a:p>
            <a:pPr algn="ctr" defTabSz="914400">
              <a:lnSpc>
                <a:spcPts val="3920"/>
              </a:lnSpc>
            </a:pPr>
            <a:r>
              <a:rPr b="0" lang="en-US" sz="2400" spc="-1" strike="noStrike">
                <a:solidFill>
                  <a:srgbClr val="202020"/>
                </a:solidFill>
                <a:latin typeface="Radley"/>
                <a:ea typeface="Radley"/>
              </a:rPr>
              <a:t>Po wybraniu opcji “Ustawienia” w menu głównym programu gracz będzie przekierowywany do okna z ustawieniami. Dzięki temu będzie mógł zmienić ustawienia gry w dogodny dla siebie sposób.</a:t>
            </a:r>
            <a:endParaRPr b="0" lang="pl-PL"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6d0c9"/>
        </a:solidFill>
      </p:bgPr>
    </p:bg>
    <p:spTree>
      <p:nvGrpSpPr>
        <p:cNvPr id="1" name=""/>
        <p:cNvGrpSpPr/>
        <p:nvPr/>
      </p:nvGrpSpPr>
      <p:grpSpPr>
        <a:xfrm>
          <a:off x="0" y="0"/>
          <a:ext cx="0" cy="0"/>
          <a:chOff x="0" y="0"/>
          <a:chExt cx="0" cy="0"/>
        </a:xfrm>
      </p:grpSpPr>
      <p:sp>
        <p:nvSpPr>
          <p:cNvPr id="56" name="TextBox 2"/>
          <p:cNvSpPr/>
          <p:nvPr/>
        </p:nvSpPr>
        <p:spPr>
          <a:xfrm>
            <a:off x="2452680" y="18720"/>
            <a:ext cx="13381920" cy="1117800"/>
          </a:xfrm>
          <a:prstGeom prst="rect">
            <a:avLst/>
          </a:prstGeom>
          <a:noFill/>
          <a:ln w="0">
            <a:noFill/>
          </a:ln>
        </p:spPr>
        <p:style>
          <a:lnRef idx="0"/>
          <a:fillRef idx="0"/>
          <a:effectRef idx="0"/>
          <a:fontRef idx="minor"/>
        </p:style>
        <p:txBody>
          <a:bodyPr lIns="0" rIns="0" tIns="0" bIns="0" anchor="t">
            <a:spAutoFit/>
          </a:bodyPr>
          <a:p>
            <a:pPr algn="ctr" defTabSz="914400">
              <a:lnSpc>
                <a:spcPts val="8799"/>
              </a:lnSpc>
              <a:tabLst>
                <a:tab algn="l" pos="0"/>
              </a:tabLst>
            </a:pPr>
            <a:r>
              <a:rPr b="0" lang="en-US" sz="8000" spc="-1" strike="noStrike">
                <a:solidFill>
                  <a:srgbClr val="202020"/>
                </a:solidFill>
                <a:latin typeface="Radley"/>
                <a:ea typeface="Radley"/>
              </a:rPr>
              <a:t>ZASADY</a:t>
            </a:r>
            <a:endParaRPr b="0" lang="pl-PL" sz="8000" spc="-1" strike="noStrike">
              <a:solidFill>
                <a:srgbClr val="000000"/>
              </a:solidFill>
              <a:latin typeface="Arial"/>
            </a:endParaRPr>
          </a:p>
        </p:txBody>
      </p:sp>
      <p:sp>
        <p:nvSpPr>
          <p:cNvPr id="57" name="AutoShape 3"/>
          <p:cNvSpPr/>
          <p:nvPr/>
        </p:nvSpPr>
        <p:spPr>
          <a:xfrm>
            <a:off x="-493560" y="1134720"/>
            <a:ext cx="19275120" cy="360"/>
          </a:xfrm>
          <a:prstGeom prst="line">
            <a:avLst/>
          </a:prstGeom>
          <a:ln cap="rnd" w="47625">
            <a:solidFill>
              <a:srgbClr val="b27e48"/>
            </a:solidFill>
            <a:round/>
          </a:ln>
        </p:spPr>
        <p:style>
          <a:lnRef idx="0"/>
          <a:fillRef idx="0"/>
          <a:effectRef idx="0"/>
          <a:fontRef idx="minor"/>
        </p:style>
        <p:txBody>
          <a:bodyPr lIns="90000" rIns="90000" tIns="-44640" bIns="-44640" anchor="t" anchorCtr="1">
            <a:noAutofit/>
          </a:bodyPr>
          <a:p>
            <a:endParaRPr b="0" lang="pl-PL" sz="1800" spc="-1" strike="noStrike">
              <a:solidFill>
                <a:srgbClr val="000000"/>
              </a:solidFill>
              <a:latin typeface="Arial"/>
            </a:endParaRPr>
          </a:p>
        </p:txBody>
      </p:sp>
      <p:sp>
        <p:nvSpPr>
          <p:cNvPr id="58" name="AutoShape 4"/>
          <p:cNvSpPr/>
          <p:nvPr/>
        </p:nvSpPr>
        <p:spPr>
          <a:xfrm>
            <a:off x="-493560" y="9147600"/>
            <a:ext cx="19275120" cy="360"/>
          </a:xfrm>
          <a:prstGeom prst="line">
            <a:avLst/>
          </a:prstGeom>
          <a:ln cap="rnd" w="47625">
            <a:solidFill>
              <a:srgbClr val="b27e48"/>
            </a:solidFill>
            <a:round/>
          </a:ln>
        </p:spPr>
        <p:style>
          <a:lnRef idx="0"/>
          <a:fillRef idx="0"/>
          <a:effectRef idx="0"/>
          <a:fontRef idx="minor"/>
        </p:style>
        <p:txBody>
          <a:bodyPr lIns="90000" rIns="90000" tIns="-44640" bIns="-44640" anchor="t" anchorCtr="1">
            <a:noAutofit/>
          </a:bodyPr>
          <a:p>
            <a:endParaRPr b="0" lang="pl-PL" sz="1800" spc="-1" strike="noStrike">
              <a:solidFill>
                <a:srgbClr val="000000"/>
              </a:solidFill>
              <a:latin typeface="Arial"/>
            </a:endParaRPr>
          </a:p>
        </p:txBody>
      </p:sp>
      <p:sp>
        <p:nvSpPr>
          <p:cNvPr id="59" name="Freeform 5"/>
          <p:cNvSpPr/>
          <p:nvPr/>
        </p:nvSpPr>
        <p:spPr>
          <a:xfrm>
            <a:off x="2415240" y="1358640"/>
            <a:ext cx="13456800" cy="7569360"/>
          </a:xfrm>
          <a:custGeom>
            <a:avLst/>
            <a:gdLst>
              <a:gd name="textAreaLeft" fmla="*/ 0 w 13456800"/>
              <a:gd name="textAreaRight" fmla="*/ 13457160 w 13456800"/>
              <a:gd name="textAreaTop" fmla="*/ 0 h 7569360"/>
              <a:gd name="textAreaBottom" fmla="*/ 7569720 h 7569360"/>
            </a:gdLst>
            <a:ahLst/>
            <a:rect l="textAreaLeft" t="textAreaTop" r="textAreaRight" b="textAreaBottom"/>
            <a:pathLst>
              <a:path w="13457222" h="7569687">
                <a:moveTo>
                  <a:pt x="0" y="0"/>
                </a:moveTo>
                <a:lnTo>
                  <a:pt x="13457222" y="0"/>
                </a:lnTo>
                <a:lnTo>
                  <a:pt x="13457222" y="7569688"/>
                </a:lnTo>
                <a:lnTo>
                  <a:pt x="0" y="7569688"/>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pl-PL" sz="1800" spc="-1" strike="noStrike">
              <a:solidFill>
                <a:srgbClr val="000000"/>
              </a:solidFill>
              <a:latin typeface="Arial"/>
            </a:endParaRPr>
          </a:p>
        </p:txBody>
      </p:sp>
      <p:sp>
        <p:nvSpPr>
          <p:cNvPr id="60" name="TextBox 6"/>
          <p:cNvSpPr/>
          <p:nvPr/>
        </p:nvSpPr>
        <p:spPr>
          <a:xfrm>
            <a:off x="0" y="9201240"/>
            <a:ext cx="18287640" cy="995400"/>
          </a:xfrm>
          <a:prstGeom prst="rect">
            <a:avLst/>
          </a:prstGeom>
          <a:noFill/>
          <a:ln w="0">
            <a:noFill/>
          </a:ln>
        </p:spPr>
        <p:style>
          <a:lnRef idx="0"/>
          <a:fillRef idx="0"/>
          <a:effectRef idx="0"/>
          <a:fontRef idx="minor"/>
        </p:style>
        <p:txBody>
          <a:bodyPr lIns="0" rIns="0" tIns="0" bIns="0" anchor="t">
            <a:spAutoFit/>
          </a:bodyPr>
          <a:p>
            <a:pPr algn="ctr" defTabSz="914400">
              <a:lnSpc>
                <a:spcPts val="3920"/>
              </a:lnSpc>
            </a:pPr>
            <a:r>
              <a:rPr b="0" lang="en-US" sz="2800" spc="-1" strike="noStrike">
                <a:solidFill>
                  <a:srgbClr val="202020"/>
                </a:solidFill>
                <a:latin typeface="Radley"/>
                <a:ea typeface="Radley"/>
              </a:rPr>
              <a:t>Po wybraniu opcji “Zasady gry” w menu głównym programu gracz będzie przekierowywany do okna z zasadami. Dzięki temu będzie mógł zapoznać się oraz zrozumieć zasady gry.</a:t>
            </a:r>
            <a:endParaRPr b="0" lang="pl-PL"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b27e48"/>
        </a:solidFill>
      </p:bgPr>
    </p:bg>
    <p:spTree>
      <p:nvGrpSpPr>
        <p:cNvPr id="1" name=""/>
        <p:cNvGrpSpPr/>
        <p:nvPr/>
      </p:nvGrpSpPr>
      <p:grpSpPr>
        <a:xfrm>
          <a:off x="0" y="0"/>
          <a:ext cx="0" cy="0"/>
          <a:chOff x="0" y="0"/>
          <a:chExt cx="0" cy="0"/>
        </a:xfrm>
      </p:grpSpPr>
      <p:sp>
        <p:nvSpPr>
          <p:cNvPr id="61" name="TextBox 2"/>
          <p:cNvSpPr/>
          <p:nvPr/>
        </p:nvSpPr>
        <p:spPr>
          <a:xfrm>
            <a:off x="3287160" y="0"/>
            <a:ext cx="11713320" cy="1036080"/>
          </a:xfrm>
          <a:prstGeom prst="rect">
            <a:avLst/>
          </a:prstGeom>
          <a:noFill/>
          <a:ln w="0">
            <a:noFill/>
          </a:ln>
        </p:spPr>
        <p:style>
          <a:lnRef idx="0"/>
          <a:fillRef idx="0"/>
          <a:effectRef idx="0"/>
          <a:fontRef idx="minor"/>
        </p:style>
        <p:txBody>
          <a:bodyPr lIns="0" rIns="0" tIns="0" bIns="0" anchor="t">
            <a:spAutoFit/>
          </a:bodyPr>
          <a:p>
            <a:pPr algn="ctr" defTabSz="914400">
              <a:lnSpc>
                <a:spcPts val="8161"/>
              </a:lnSpc>
            </a:pPr>
            <a:r>
              <a:rPr b="0" lang="en-US" sz="6800" spc="-1" strike="noStrike">
                <a:solidFill>
                  <a:srgbClr val="ffffff"/>
                </a:solidFill>
                <a:latin typeface="Radley"/>
                <a:ea typeface="Radley"/>
              </a:rPr>
              <a:t>I ETAP ROZGRYWKI</a:t>
            </a:r>
            <a:endParaRPr b="0" lang="pl-PL" sz="6800" spc="-1" strike="noStrike">
              <a:solidFill>
                <a:srgbClr val="000000"/>
              </a:solidFill>
              <a:latin typeface="Arial"/>
            </a:endParaRPr>
          </a:p>
        </p:txBody>
      </p:sp>
      <p:sp>
        <p:nvSpPr>
          <p:cNvPr id="62" name="AutoShape 3"/>
          <p:cNvSpPr/>
          <p:nvPr/>
        </p:nvSpPr>
        <p:spPr>
          <a:xfrm>
            <a:off x="-493560" y="981000"/>
            <a:ext cx="19275120" cy="360"/>
          </a:xfrm>
          <a:prstGeom prst="line">
            <a:avLst/>
          </a:prstGeom>
          <a:ln cap="rnd" w="47625">
            <a:solidFill>
              <a:srgbClr val="ffffff"/>
            </a:solidFill>
            <a:round/>
          </a:ln>
        </p:spPr>
        <p:style>
          <a:lnRef idx="0"/>
          <a:fillRef idx="0"/>
          <a:effectRef idx="0"/>
          <a:fontRef idx="minor"/>
        </p:style>
        <p:txBody>
          <a:bodyPr lIns="90000" rIns="90000" tIns="-44640" bIns="-44640" anchor="t" anchorCtr="1">
            <a:noAutofit/>
          </a:bodyPr>
          <a:p>
            <a:endParaRPr b="0" lang="pl-PL" sz="1800" spc="-1" strike="noStrike">
              <a:solidFill>
                <a:srgbClr val="000000"/>
              </a:solidFill>
              <a:latin typeface="Arial"/>
            </a:endParaRPr>
          </a:p>
        </p:txBody>
      </p:sp>
      <p:sp>
        <p:nvSpPr>
          <p:cNvPr id="63" name="AutoShape 4"/>
          <p:cNvSpPr/>
          <p:nvPr/>
        </p:nvSpPr>
        <p:spPr>
          <a:xfrm>
            <a:off x="-493560" y="9258120"/>
            <a:ext cx="19275120" cy="360"/>
          </a:xfrm>
          <a:prstGeom prst="line">
            <a:avLst/>
          </a:prstGeom>
          <a:ln cap="rnd" w="47625">
            <a:solidFill>
              <a:srgbClr val="ffffff"/>
            </a:solidFill>
            <a:round/>
          </a:ln>
        </p:spPr>
        <p:style>
          <a:lnRef idx="0"/>
          <a:fillRef idx="0"/>
          <a:effectRef idx="0"/>
          <a:fontRef idx="minor"/>
        </p:style>
        <p:txBody>
          <a:bodyPr lIns="90000" rIns="90000" tIns="-44640" bIns="-44640" anchor="t" anchorCtr="1">
            <a:noAutofit/>
          </a:bodyPr>
          <a:p>
            <a:endParaRPr b="0" lang="pl-PL" sz="1800" spc="-1" strike="noStrike">
              <a:solidFill>
                <a:srgbClr val="000000"/>
              </a:solidFill>
              <a:latin typeface="Arial"/>
            </a:endParaRPr>
          </a:p>
        </p:txBody>
      </p:sp>
      <p:sp>
        <p:nvSpPr>
          <p:cNvPr id="64" name="Freeform 5"/>
          <p:cNvSpPr/>
          <p:nvPr/>
        </p:nvSpPr>
        <p:spPr>
          <a:xfrm>
            <a:off x="2415240" y="1358640"/>
            <a:ext cx="13456800" cy="7569360"/>
          </a:xfrm>
          <a:custGeom>
            <a:avLst/>
            <a:gdLst>
              <a:gd name="textAreaLeft" fmla="*/ 0 w 13456800"/>
              <a:gd name="textAreaRight" fmla="*/ 13457160 w 13456800"/>
              <a:gd name="textAreaTop" fmla="*/ 0 h 7569360"/>
              <a:gd name="textAreaBottom" fmla="*/ 7569720 h 7569360"/>
            </a:gdLst>
            <a:ahLst/>
            <a:rect l="textAreaLeft" t="textAreaTop" r="textAreaRight" b="textAreaBottom"/>
            <a:pathLst>
              <a:path w="13457222" h="7569687">
                <a:moveTo>
                  <a:pt x="0" y="0"/>
                </a:moveTo>
                <a:lnTo>
                  <a:pt x="13457222" y="0"/>
                </a:lnTo>
                <a:lnTo>
                  <a:pt x="13457222" y="7569688"/>
                </a:lnTo>
                <a:lnTo>
                  <a:pt x="0" y="7569688"/>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pl-PL"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b27e48"/>
        </a:solidFill>
      </p:bgPr>
    </p:bg>
    <p:spTree>
      <p:nvGrpSpPr>
        <p:cNvPr id="1" name=""/>
        <p:cNvGrpSpPr/>
        <p:nvPr/>
      </p:nvGrpSpPr>
      <p:grpSpPr>
        <a:xfrm>
          <a:off x="0" y="0"/>
          <a:ext cx="0" cy="0"/>
          <a:chOff x="0" y="0"/>
          <a:chExt cx="0" cy="0"/>
        </a:xfrm>
      </p:grpSpPr>
      <p:sp>
        <p:nvSpPr>
          <p:cNvPr id="65" name="TextBox 2"/>
          <p:cNvSpPr/>
          <p:nvPr/>
        </p:nvSpPr>
        <p:spPr>
          <a:xfrm>
            <a:off x="0" y="2953080"/>
            <a:ext cx="18287640" cy="4337640"/>
          </a:xfrm>
          <a:prstGeom prst="rect">
            <a:avLst/>
          </a:prstGeom>
          <a:noFill/>
          <a:ln w="0">
            <a:noFill/>
          </a:ln>
        </p:spPr>
        <p:style>
          <a:lnRef idx="0"/>
          <a:fillRef idx="0"/>
          <a:effectRef idx="0"/>
          <a:fontRef idx="minor"/>
        </p:style>
        <p:txBody>
          <a:bodyPr lIns="0" rIns="0" tIns="0" bIns="0" anchor="t">
            <a:spAutoFit/>
          </a:bodyPr>
          <a:p>
            <a:pPr algn="ctr" defTabSz="914400">
              <a:lnSpc>
                <a:spcPts val="5040"/>
              </a:lnSpc>
            </a:pPr>
            <a:r>
              <a:rPr b="0" lang="en-US" sz="3600" spc="-1" strike="noStrike">
                <a:solidFill>
                  <a:srgbClr val="000000"/>
                </a:solidFill>
                <a:latin typeface="Radley"/>
                <a:ea typeface="Radley"/>
              </a:rPr>
              <a:t>Po wybraniu w menu głównym opcji rozpoczęcia gry, gracz przechodzi do etapu rozmieszczania swoich statków na planszy. Ma do dyspozycji zestaw okrętów: cztery jednomasztowce, trzy dwumasztowce, dwa trójmasztowce oraz jeden czteromasztowiec. Obok widoczna jest plansza przeciwnika, na której w kolejnej fazie rozgrywki gracz będzie wskazywać pola, które chce zaatakować.</a:t>
            </a:r>
            <a:endParaRPr b="0" lang="pl-PL" sz="3600" spc="-1" strike="noStrike">
              <a:solidFill>
                <a:srgbClr val="000000"/>
              </a:solidFill>
              <a:latin typeface="Arial"/>
            </a:endParaRPr>
          </a:p>
          <a:p>
            <a:pPr algn="ctr" defTabSz="914400">
              <a:lnSpc>
                <a:spcPts val="4479"/>
              </a:lnSpc>
            </a:pPr>
            <a:endParaRPr b="0" lang="pl-PL" sz="1800" spc="-1" strike="noStrike">
              <a:solidFill>
                <a:srgbClr val="000000"/>
              </a:solidFill>
              <a:latin typeface="Arial"/>
            </a:endParaRPr>
          </a:p>
          <a:p>
            <a:pPr algn="ctr" defTabSz="914400">
              <a:lnSpc>
                <a:spcPts val="4479"/>
              </a:lnSpc>
            </a:pPr>
            <a:endParaRPr b="0" lang="pl-PL"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b27e48"/>
        </a:solidFill>
      </p:bgPr>
    </p:bg>
    <p:spTree>
      <p:nvGrpSpPr>
        <p:cNvPr id="1" name=""/>
        <p:cNvGrpSpPr/>
        <p:nvPr/>
      </p:nvGrpSpPr>
      <p:grpSpPr>
        <a:xfrm>
          <a:off x="0" y="0"/>
          <a:ext cx="0" cy="0"/>
          <a:chOff x="0" y="0"/>
          <a:chExt cx="0" cy="0"/>
        </a:xfrm>
      </p:grpSpPr>
      <p:sp>
        <p:nvSpPr>
          <p:cNvPr id="66" name="TextBox 2"/>
          <p:cNvSpPr/>
          <p:nvPr/>
        </p:nvSpPr>
        <p:spPr>
          <a:xfrm>
            <a:off x="1609200" y="-9360"/>
            <a:ext cx="15068880" cy="1212120"/>
          </a:xfrm>
          <a:prstGeom prst="rect">
            <a:avLst/>
          </a:prstGeom>
          <a:noFill/>
          <a:ln w="0">
            <a:noFill/>
          </a:ln>
        </p:spPr>
        <p:style>
          <a:lnRef idx="0"/>
          <a:fillRef idx="0"/>
          <a:effectRef idx="0"/>
          <a:fontRef idx="minor"/>
        </p:style>
        <p:txBody>
          <a:bodyPr lIns="0" rIns="0" tIns="0" bIns="0" anchor="t">
            <a:spAutoFit/>
          </a:bodyPr>
          <a:p>
            <a:pPr algn="ctr" defTabSz="914400">
              <a:lnSpc>
                <a:spcPts val="9541"/>
              </a:lnSpc>
            </a:pPr>
            <a:r>
              <a:rPr b="0" lang="en-US" sz="7950" spc="-1" strike="noStrike">
                <a:solidFill>
                  <a:srgbClr val="ffffff"/>
                </a:solidFill>
                <a:latin typeface="Radley"/>
                <a:ea typeface="Radley"/>
              </a:rPr>
              <a:t>II ETAP ROZGRYWKI</a:t>
            </a:r>
            <a:endParaRPr b="0" lang="pl-PL" sz="7950" spc="-1" strike="noStrike">
              <a:solidFill>
                <a:srgbClr val="000000"/>
              </a:solidFill>
              <a:latin typeface="Arial"/>
            </a:endParaRPr>
          </a:p>
        </p:txBody>
      </p:sp>
      <p:sp>
        <p:nvSpPr>
          <p:cNvPr id="67" name="AutoShape 3"/>
          <p:cNvSpPr/>
          <p:nvPr/>
        </p:nvSpPr>
        <p:spPr>
          <a:xfrm>
            <a:off x="-493560" y="1188360"/>
            <a:ext cx="19275120" cy="360"/>
          </a:xfrm>
          <a:prstGeom prst="line">
            <a:avLst/>
          </a:prstGeom>
          <a:ln cap="rnd" w="47625">
            <a:solidFill>
              <a:srgbClr val="ffffff"/>
            </a:solidFill>
            <a:round/>
          </a:ln>
        </p:spPr>
        <p:style>
          <a:lnRef idx="0"/>
          <a:fillRef idx="0"/>
          <a:effectRef idx="0"/>
          <a:fontRef idx="minor"/>
        </p:style>
        <p:txBody>
          <a:bodyPr lIns="90000" rIns="90000" tIns="-44640" bIns="-44640" anchor="t" anchorCtr="1">
            <a:noAutofit/>
          </a:bodyPr>
          <a:p>
            <a:endParaRPr b="0" lang="pl-PL" sz="1800" spc="-1" strike="noStrike">
              <a:solidFill>
                <a:srgbClr val="000000"/>
              </a:solidFill>
              <a:latin typeface="Arial"/>
            </a:endParaRPr>
          </a:p>
        </p:txBody>
      </p:sp>
      <p:sp>
        <p:nvSpPr>
          <p:cNvPr id="68" name="AutoShape 4"/>
          <p:cNvSpPr/>
          <p:nvPr/>
        </p:nvSpPr>
        <p:spPr>
          <a:xfrm>
            <a:off x="-493560" y="9234360"/>
            <a:ext cx="19275120" cy="360"/>
          </a:xfrm>
          <a:prstGeom prst="line">
            <a:avLst/>
          </a:prstGeom>
          <a:ln cap="rnd" w="47625">
            <a:solidFill>
              <a:srgbClr val="ffffff"/>
            </a:solidFill>
            <a:round/>
          </a:ln>
        </p:spPr>
        <p:style>
          <a:lnRef idx="0"/>
          <a:fillRef idx="0"/>
          <a:effectRef idx="0"/>
          <a:fontRef idx="minor"/>
        </p:style>
        <p:txBody>
          <a:bodyPr lIns="90000" rIns="90000" tIns="-44640" bIns="-44640" anchor="t" anchorCtr="1">
            <a:noAutofit/>
          </a:bodyPr>
          <a:p>
            <a:endParaRPr b="0" lang="pl-PL" sz="1800" spc="-1" strike="noStrike">
              <a:solidFill>
                <a:srgbClr val="000000"/>
              </a:solidFill>
              <a:latin typeface="Arial"/>
            </a:endParaRPr>
          </a:p>
        </p:txBody>
      </p:sp>
      <p:sp>
        <p:nvSpPr>
          <p:cNvPr id="69" name="Freeform 5"/>
          <p:cNvSpPr/>
          <p:nvPr/>
        </p:nvSpPr>
        <p:spPr>
          <a:xfrm>
            <a:off x="2415240" y="1358640"/>
            <a:ext cx="13456800" cy="7569360"/>
          </a:xfrm>
          <a:custGeom>
            <a:avLst/>
            <a:gdLst>
              <a:gd name="textAreaLeft" fmla="*/ 0 w 13456800"/>
              <a:gd name="textAreaRight" fmla="*/ 13457160 w 13456800"/>
              <a:gd name="textAreaTop" fmla="*/ 0 h 7569360"/>
              <a:gd name="textAreaBottom" fmla="*/ 7569720 h 7569360"/>
            </a:gdLst>
            <a:ahLst/>
            <a:rect l="textAreaLeft" t="textAreaTop" r="textAreaRight" b="textAreaBottom"/>
            <a:pathLst>
              <a:path w="13457222" h="7569687">
                <a:moveTo>
                  <a:pt x="0" y="0"/>
                </a:moveTo>
                <a:lnTo>
                  <a:pt x="13457222" y="0"/>
                </a:lnTo>
                <a:lnTo>
                  <a:pt x="13457222" y="7569688"/>
                </a:lnTo>
                <a:lnTo>
                  <a:pt x="0" y="7569688"/>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pl-PL"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b27e48"/>
        </a:solidFill>
      </p:bgPr>
    </p:bg>
    <p:spTree>
      <p:nvGrpSpPr>
        <p:cNvPr id="1" name=""/>
        <p:cNvGrpSpPr/>
        <p:nvPr/>
      </p:nvGrpSpPr>
      <p:grpSpPr>
        <a:xfrm>
          <a:off x="0" y="0"/>
          <a:ext cx="0" cy="0"/>
          <a:chOff x="0" y="0"/>
          <a:chExt cx="0" cy="0"/>
        </a:xfrm>
      </p:grpSpPr>
      <p:sp>
        <p:nvSpPr>
          <p:cNvPr id="70" name="TextBox 2"/>
          <p:cNvSpPr/>
          <p:nvPr/>
        </p:nvSpPr>
        <p:spPr>
          <a:xfrm>
            <a:off x="0" y="1871640"/>
            <a:ext cx="18287640" cy="7538760"/>
          </a:xfrm>
          <a:prstGeom prst="rect">
            <a:avLst/>
          </a:prstGeom>
          <a:noFill/>
          <a:ln w="0">
            <a:noFill/>
          </a:ln>
        </p:spPr>
        <p:style>
          <a:lnRef idx="0"/>
          <a:fillRef idx="0"/>
          <a:effectRef idx="0"/>
          <a:fontRef idx="minor"/>
        </p:style>
        <p:txBody>
          <a:bodyPr lIns="0" rIns="0" tIns="0" bIns="0" anchor="t">
            <a:spAutoFit/>
          </a:bodyPr>
          <a:p>
            <a:pPr algn="ctr" defTabSz="914400">
              <a:lnSpc>
                <a:spcPts val="3920"/>
              </a:lnSpc>
            </a:pPr>
            <a:r>
              <a:rPr b="0" lang="en-US" sz="2800" spc="-1" strike="noStrike">
                <a:solidFill>
                  <a:srgbClr val="000000"/>
                </a:solidFill>
                <a:latin typeface="Radley"/>
                <a:ea typeface="Radley"/>
              </a:rPr>
              <a:t>W drugim etapie rozgrywki gracze na zmianę, w każdej turze, wybierają pole, które chcą ostrzelać. Gra sprawdza, czy dane pole nie zostało już wcześniej zaatakowane, a następnie weryfikuje, czy znajduje się tam fragment statku przeciwnika. Po wykonaniu strzału ekran jest aktualizowany w zależności od wyniku:</a:t>
            </a:r>
            <a:endParaRPr b="0" lang="pl-PL" sz="2800" spc="-1" strike="noStrike">
              <a:solidFill>
                <a:srgbClr val="000000"/>
              </a:solidFill>
              <a:latin typeface="Arial"/>
            </a:endParaRPr>
          </a:p>
          <a:p>
            <a:pPr lvl="1" marL="604440" indent="-302400" algn="just" defTabSz="914400">
              <a:lnSpc>
                <a:spcPts val="3920"/>
              </a:lnSpc>
              <a:buClr>
                <a:srgbClr val="000000"/>
              </a:buClr>
              <a:buFont typeface="Arial"/>
              <a:buChar char="•"/>
            </a:pPr>
            <a:r>
              <a:rPr b="0" lang="en-US" sz="2800" spc="-1" strike="noStrike">
                <a:solidFill>
                  <a:srgbClr val="000000"/>
                </a:solidFill>
                <a:latin typeface="Radley"/>
                <a:ea typeface="Radley"/>
              </a:rPr>
              <a:t>Gracz nie trafił – na planszy pojawia się kropka.</a:t>
            </a:r>
            <a:endParaRPr b="0" lang="pl-PL" sz="2800" spc="-1" strike="noStrike">
              <a:solidFill>
                <a:srgbClr val="000000"/>
              </a:solidFill>
              <a:latin typeface="Arial"/>
            </a:endParaRPr>
          </a:p>
          <a:p>
            <a:pPr lvl="1" marL="604440" indent="-302400" algn="just" defTabSz="914400">
              <a:lnSpc>
                <a:spcPts val="3920"/>
              </a:lnSpc>
              <a:buClr>
                <a:srgbClr val="000000"/>
              </a:buClr>
              <a:buFont typeface="Arial"/>
              <a:buChar char="•"/>
            </a:pPr>
            <a:r>
              <a:rPr b="0" lang="en-US" sz="2800" spc="-1" strike="noStrike">
                <a:solidFill>
                  <a:srgbClr val="000000"/>
                </a:solidFill>
                <a:latin typeface="Radley"/>
                <a:ea typeface="Radley"/>
              </a:rPr>
              <a:t>Gracz trafił, ale nie zatopił statku – pole zostaje oznaczone symbolem „X”.</a:t>
            </a:r>
            <a:endParaRPr b="0" lang="pl-PL" sz="2800" spc="-1" strike="noStrike">
              <a:solidFill>
                <a:srgbClr val="000000"/>
              </a:solidFill>
              <a:latin typeface="Arial"/>
            </a:endParaRPr>
          </a:p>
          <a:p>
            <a:pPr lvl="1" marL="604440" indent="-302400" algn="just" defTabSz="914400">
              <a:lnSpc>
                <a:spcPts val="3920"/>
              </a:lnSpc>
              <a:buClr>
                <a:srgbClr val="000000"/>
              </a:buClr>
              <a:buFont typeface="Arial"/>
              <a:buChar char="•"/>
            </a:pPr>
            <a:r>
              <a:rPr b="0" lang="en-US" sz="2800" spc="-1" strike="noStrike">
                <a:solidFill>
                  <a:srgbClr val="000000"/>
                </a:solidFill>
                <a:latin typeface="Radley"/>
                <a:ea typeface="Radley"/>
              </a:rPr>
              <a:t>Gracz trafił i zatopił statek przeciwnika – pole zmienia kolor na niebieski, a gracz otrzymuje dodatkową turę.</a:t>
            </a:r>
            <a:endParaRPr b="0" lang="pl-PL" sz="2800" spc="-1" strike="noStrike">
              <a:solidFill>
                <a:srgbClr val="000000"/>
              </a:solidFill>
              <a:latin typeface="Arial"/>
            </a:endParaRPr>
          </a:p>
          <a:p>
            <a:pPr lvl="1" marL="604440" indent="-302400" algn="just" defTabSz="914400">
              <a:lnSpc>
                <a:spcPts val="3920"/>
              </a:lnSpc>
              <a:buClr>
                <a:srgbClr val="000000"/>
              </a:buClr>
              <a:buFont typeface="Arial"/>
              <a:buChar char="•"/>
            </a:pPr>
            <a:r>
              <a:rPr b="0" lang="en-US" sz="2800" spc="-1" strike="noStrike">
                <a:solidFill>
                  <a:srgbClr val="000000"/>
                </a:solidFill>
                <a:latin typeface="Radley"/>
                <a:ea typeface="Radley"/>
              </a:rPr>
              <a:t>Jeśli przeciwnik zatopił nasz okręt, pole na naszej planszy zmienia kolor z czerwonego na fioletowy.</a:t>
            </a:r>
            <a:endParaRPr b="0" lang="pl-PL" sz="2800" spc="-1" strike="noStrike">
              <a:solidFill>
                <a:srgbClr val="000000"/>
              </a:solidFill>
              <a:latin typeface="Arial"/>
            </a:endParaRPr>
          </a:p>
          <a:p>
            <a:pPr lvl="1" marL="604440" indent="-302400" algn="just" defTabSz="914400">
              <a:lnSpc>
                <a:spcPts val="3920"/>
              </a:lnSpc>
              <a:buClr>
                <a:srgbClr val="000000"/>
              </a:buClr>
              <a:buFont typeface="Arial"/>
              <a:buChar char="•"/>
            </a:pPr>
            <a:r>
              <a:rPr b="0" lang="en-US" sz="2800" spc="-1" strike="noStrike">
                <a:solidFill>
                  <a:srgbClr val="000000"/>
                </a:solidFill>
                <a:latin typeface="Radley"/>
                <a:ea typeface="Radley"/>
              </a:rPr>
              <a:t>Gracz może również oznaczyć pole flagą, aby zaznaczyć, że już tam strzelał, ale nie trafił w żaden okręt (oznaczenie to jest niewidoczne dla drugiego gracza, podobnie jak w grze „Saper”).</a:t>
            </a:r>
            <a:endParaRPr b="0" lang="pl-PL" sz="2800" spc="-1" strike="noStrike">
              <a:solidFill>
                <a:srgbClr val="000000"/>
              </a:solidFill>
              <a:latin typeface="Arial"/>
            </a:endParaRPr>
          </a:p>
          <a:p>
            <a:pPr algn="ctr" defTabSz="914400">
              <a:lnSpc>
                <a:spcPts val="3920"/>
              </a:lnSpc>
            </a:pPr>
            <a:r>
              <a:rPr b="0" lang="en-US" sz="2800" spc="-1" strike="noStrike">
                <a:solidFill>
                  <a:srgbClr val="000000"/>
                </a:solidFill>
                <a:latin typeface="Radley"/>
                <a:ea typeface="Radley"/>
              </a:rPr>
              <a:t>Na górze ekranu widoczny jest ogólny czas trwania rozgrywki, natomiast na dole znajduje się timer odliczający czas pozostały aktualnemu graczowi na wykonanie ruchu. Dodatkowo dostępne są opcje regulacji głośności muzyki (wyciszenie, podgłośnienie) oraz powrotu do menu głównego.</a:t>
            </a:r>
            <a:endParaRPr b="0" lang="pl-PL" sz="2800" spc="-1" strike="noStrike">
              <a:solidFill>
                <a:srgbClr val="000000"/>
              </a:solidFill>
              <a:latin typeface="Arial"/>
            </a:endParaRPr>
          </a:p>
          <a:p>
            <a:pPr algn="ctr" defTabSz="914400">
              <a:lnSpc>
                <a:spcPts val="4479"/>
              </a:lnSpc>
            </a:pPr>
            <a:endParaRPr b="0" lang="pl-PL"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TotalTime>
  <Application>LibreOffice/7.6.2.1$Windows_X86_64 LibreOffice_project/56f7684011345957bbf33a7ee678afaf4d2ba333</Application>
  <AppVersion>15.0000</AppVersion>
  <Words>0</Words>
  <Paragraphs>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
  <dc:description/>
  <dc:identifier>DAG2V93VSPs</dc:identifier>
  <dc:language>pl-PL</dc:language>
  <cp:lastModifiedBy>Dawid Purgal</cp:lastModifiedBy>
  <dcterms:modified xsi:type="dcterms:W3CDTF">2025-10-21T08:11:19Z</dcterms:modified>
  <cp:revision>2</cp:revision>
  <dc:subject/>
  <dc:title>GRA STATKI</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ies>
</file>