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E44C-9093-9625E70C8D9F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18-E44C-9093-9625E70C8D9F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8-E44C-9093-9625E70C8D9F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18-E44C-9093-9625E70C8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LUBIREBINA.R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312202439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(CA)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lufirebinalufirebina@gmail.com</cp:lastModifiedBy>
  <cp:revision>17</cp:revision>
  <dcterms:created xsi:type="dcterms:W3CDTF">2024-03-29T15:07:00Z</dcterms:created>
  <dcterms:modified xsi:type="dcterms:W3CDTF">2024-09-30T08:13:52Z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