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9" r:id="rId3"/>
    <p:sldId id="260" r:id="rId4"/>
    <p:sldId id="258" r:id="rId5"/>
    <p:sldId id="273" r:id="rId6"/>
    <p:sldId id="297" r:id="rId7"/>
    <p:sldId id="262" r:id="rId8"/>
  </p:sldIdLst>
  <p:sldSz cx="9144000" cy="5143500" type="screen16x9"/>
  <p:notesSz cx="6858000" cy="9144000"/>
  <p:embeddedFontLst>
    <p:embeddedFont>
      <p:font typeface="Merriweather" charset="0"/>
      <p:regular r:id="rId10"/>
      <p:bold r:id="rId11"/>
      <p:italic r:id="rId12"/>
      <p:boldItalic r:id="rId13"/>
    </p:embeddedFon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Amatic SC" charset="-79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DAEDABC-BADD-4293-A472-D3AD88E73092}">
  <a:tblStyle styleId="{8DAEDABC-BADD-4293-A472-D3AD88E73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86F0B6-B751-4789-9B5D-46EEAF9DFC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10441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1" name="Google Shape;205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>
            <a:spLocks noGrp="1"/>
          </p:cNvSpPr>
          <p:nvPr>
            <p:ph type="body" idx="1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 i="1">
                <a:solidFill>
                  <a:schemeClr val="accen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 i="1">
                <a:solidFill>
                  <a:schemeClr val="accen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 i="1">
                <a:solidFill>
                  <a:schemeClr val="accen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6" name="Google Shape;1436;p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437" name="Google Shape;1437;p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CSRF Protection </a:t>
            </a:r>
            <a:br>
              <a:rPr lang="en-US" dirty="0" smtClean="0"/>
            </a:br>
            <a:r>
              <a:rPr lang="en-US" dirty="0" err="1" smtClean="0"/>
              <a:t>laravel</a:t>
            </a:r>
            <a:r>
              <a:rPr lang="en-US" dirty="0" smtClean="0"/>
              <a:t> 5.6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1. </a:t>
            </a:r>
            <a:r>
              <a:rPr lang="en-US" dirty="0" err="1" smtClean="0"/>
              <a:t>Kegunaan</a:t>
            </a:r>
            <a:r>
              <a:rPr lang="en-US" dirty="0" smtClean="0"/>
              <a:t> </a:t>
            </a:r>
            <a:r>
              <a:rPr lang="en-US" dirty="0" err="1" smtClean="0"/>
              <a:t>csrf</a:t>
            </a:r>
            <a:r>
              <a:rPr lang="en-US" dirty="0" smtClean="0"/>
              <a:t> protection</a:t>
            </a:r>
            <a:endParaRPr dirty="0"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Melindungi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Cross-site </a:t>
            </a:r>
            <a:r>
              <a:rPr lang="en-US" dirty="0" err="1" smtClean="0"/>
              <a:t>Rwquest</a:t>
            </a:r>
            <a:r>
              <a:rPr lang="en-US" dirty="0" smtClean="0"/>
              <a:t> Forgery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>
            <a:spLocks noGrp="1"/>
          </p:cNvSpPr>
          <p:nvPr>
            <p:ph type="body" idx="1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Token CSRF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user yang login</a:t>
            </a:r>
            <a:endParaRPr dirty="0"/>
          </a:p>
        </p:txBody>
      </p:sp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4" name="Google Shape;2813;p50"/>
          <p:cNvGrpSpPr/>
          <p:nvPr/>
        </p:nvGrpSpPr>
        <p:grpSpPr>
          <a:xfrm>
            <a:off x="4283968" y="1491630"/>
            <a:ext cx="445578" cy="445773"/>
            <a:chOff x="557511" y="3214925"/>
            <a:chExt cx="719836" cy="720150"/>
          </a:xfrm>
        </p:grpSpPr>
        <p:sp>
          <p:nvSpPr>
            <p:cNvPr id="5" name="Google Shape;2814;p5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815;p5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816;p5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817;p5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4" name="Google Shape;2822;p50"/>
          <p:cNvGrpSpPr/>
          <p:nvPr/>
        </p:nvGrpSpPr>
        <p:grpSpPr>
          <a:xfrm>
            <a:off x="4283968" y="1059582"/>
            <a:ext cx="445901" cy="413282"/>
            <a:chOff x="1570037" y="1341437"/>
            <a:chExt cx="4943475" cy="4576762"/>
          </a:xfrm>
        </p:grpSpPr>
        <p:sp>
          <p:nvSpPr>
            <p:cNvPr id="5" name="Google Shape;2823;p5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824;p5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825;p5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826;p5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827;p5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828;p5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667" y="1707654"/>
            <a:ext cx="4400963" cy="28174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30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Cara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csrf</a:t>
            </a:r>
            <a:r>
              <a:rPr lang="en-US" dirty="0" smtClean="0"/>
              <a:t> protection</a:t>
            </a:r>
            <a:endParaRPr dirty="0"/>
          </a:p>
        </p:txBody>
      </p:sp>
      <p:sp>
        <p:nvSpPr>
          <p:cNvPr id="2054" name="Google Shape;2054;p30"/>
          <p:cNvSpPr/>
          <p:nvPr/>
        </p:nvSpPr>
        <p:spPr>
          <a:xfrm>
            <a:off x="905075" y="1692425"/>
            <a:ext cx="1788900" cy="1758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Pembuatan CSRF otomatis oleh Laravel</a:t>
            </a:r>
            <a:endParaRPr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55" name="Google Shape;2055;p30"/>
          <p:cNvSpPr/>
          <p:nvPr/>
        </p:nvSpPr>
        <p:spPr>
          <a:xfrm>
            <a:off x="6449687" y="1692425"/>
            <a:ext cx="1788900" cy="1758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Memeriksa CSRF sebagai parameter POST dan memeriksa permintaan X-CSRF-TOKEN</a:t>
            </a:r>
            <a:endParaRPr sz="1000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56" name="Google Shape;2056;p30"/>
          <p:cNvSpPr/>
          <p:nvPr/>
        </p:nvSpPr>
        <p:spPr>
          <a:xfrm>
            <a:off x="3677381" y="1692425"/>
            <a:ext cx="1788900" cy="1758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Pengecekan CSRF token dengan Middleware VerifyCrsfToken</a:t>
            </a:r>
            <a:endParaRPr sz="1000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057" name="Google Shape;2057;p30"/>
          <p:cNvCxnSpPr>
            <a:endCxn id="2056" idx="2"/>
          </p:cNvCxnSpPr>
          <p:nvPr/>
        </p:nvCxnSpPr>
        <p:spPr>
          <a:xfrm>
            <a:off x="2694281" y="2571875"/>
            <a:ext cx="98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2058" name="Google Shape;2058;p30"/>
          <p:cNvCxnSpPr>
            <a:endCxn id="2055" idx="2"/>
          </p:cNvCxnSpPr>
          <p:nvPr/>
        </p:nvCxnSpPr>
        <p:spPr>
          <a:xfrm>
            <a:off x="5466587" y="2571875"/>
            <a:ext cx="98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2059" name="Google Shape;2059;p3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9" name="Google Shape;2668;p50"/>
          <p:cNvGrpSpPr/>
          <p:nvPr/>
        </p:nvGrpSpPr>
        <p:grpSpPr>
          <a:xfrm>
            <a:off x="2843808" y="613602"/>
            <a:ext cx="460705" cy="491455"/>
            <a:chOff x="7638277" y="937343"/>
            <a:chExt cx="744273" cy="793950"/>
          </a:xfrm>
        </p:grpSpPr>
        <p:sp>
          <p:nvSpPr>
            <p:cNvPr id="10" name="Google Shape;2669;p5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670;p5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671;p5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672;p5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" name="Google Shape;2673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5" name="Google Shape;2674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2675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2676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2677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2678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679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680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681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682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683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275606"/>
            <a:ext cx="5796136" cy="2155347"/>
          </a:xfrm>
          <a:prstGeom prst="rect">
            <a:avLst/>
          </a:prstGeom>
        </p:spPr>
      </p:pic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0" name="Google Shape;2905;p50"/>
          <p:cNvGrpSpPr/>
          <p:nvPr/>
        </p:nvGrpSpPr>
        <p:grpSpPr>
          <a:xfrm>
            <a:off x="6470000" y="2942290"/>
            <a:ext cx="373053" cy="445791"/>
            <a:chOff x="8095060" y="5664590"/>
            <a:chExt cx="497404" cy="594389"/>
          </a:xfrm>
        </p:grpSpPr>
        <p:grpSp>
          <p:nvGrpSpPr>
            <p:cNvPr id="11" name="Google Shape;2906;p5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24" name="Google Shape;2907;p5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908;p5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909;p5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" name="Google Shape;2910;p5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21" name="Google Shape;2911;p5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912;p5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913;p5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2914;p5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8" name="Google Shape;2915;p5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2916;p5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917;p5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2918;p5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" name="Google Shape;2919;p5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2920;p5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2921;p5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093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9"/>
          <p:cNvSpPr txBox="1">
            <a:spLocks noGrp="1"/>
          </p:cNvSpPr>
          <p:nvPr>
            <p:ph type="ctrTitle" idx="4294967295"/>
          </p:nvPr>
        </p:nvSpPr>
        <p:spPr>
          <a:xfrm>
            <a:off x="1374150" y="2444138"/>
            <a:ext cx="63957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FFFF"/>
                </a:solidFill>
              </a:rPr>
              <a:t>Terimaksih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1935" name="Google Shape;1935;p19"/>
          <p:cNvSpPr txBox="1">
            <a:spLocks noGrp="1"/>
          </p:cNvSpPr>
          <p:nvPr>
            <p:ph type="subTitle" idx="4294967295"/>
          </p:nvPr>
        </p:nvSpPr>
        <p:spPr>
          <a:xfrm>
            <a:off x="1374150" y="3240109"/>
            <a:ext cx="639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2000" dirty="0"/>
              <a:t>‘Well begun is half done. – Aristotle</a:t>
            </a:r>
            <a:r>
              <a:rPr lang="en-US" sz="2000" dirty="0" smtClean="0"/>
              <a:t>’</a:t>
            </a:r>
            <a:endParaRPr sz="2200" dirty="0"/>
          </a:p>
        </p:txBody>
      </p:sp>
      <p:sp>
        <p:nvSpPr>
          <p:cNvPr id="1936" name="Google Shape;1936;p19"/>
          <p:cNvSpPr/>
          <p:nvPr/>
        </p:nvSpPr>
        <p:spPr>
          <a:xfrm>
            <a:off x="3515725" y="299100"/>
            <a:ext cx="2123707" cy="1892065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7" name="Google Shape;1937;p19"/>
          <p:cNvSpPr/>
          <p:nvPr/>
        </p:nvSpPr>
        <p:spPr>
          <a:xfrm>
            <a:off x="4139482" y="743625"/>
            <a:ext cx="867483" cy="100300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62</Words>
  <Application>Microsoft Office PowerPoint</Application>
  <PresentationFormat>On-screen Show (16:9)</PresentationFormat>
  <Paragraphs>16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Merriweather</vt:lpstr>
      <vt:lpstr>Calibri</vt:lpstr>
      <vt:lpstr>Amatic SC</vt:lpstr>
      <vt:lpstr>Nathaniel template</vt:lpstr>
      <vt:lpstr>CSRF Protection  laravel 5.6</vt:lpstr>
      <vt:lpstr>1. Kegunaan csrf protection</vt:lpstr>
      <vt:lpstr>PowerPoint Presentation</vt:lpstr>
      <vt:lpstr>PowerPoint Presentation</vt:lpstr>
      <vt:lpstr>Cara kerja csrf protection</vt:lpstr>
      <vt:lpstr>PowerPoint Presentation</vt:lpstr>
      <vt:lpstr>Terimaksih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CSRF Protection  laravel 5.6</dc:title>
  <cp:lastModifiedBy>User</cp:lastModifiedBy>
  <cp:revision>6</cp:revision>
  <dcterms:modified xsi:type="dcterms:W3CDTF">2021-08-31T16:38:44Z</dcterms:modified>
</cp:coreProperties>
</file>