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96" r:id="rId5"/>
    <p:sldId id="258" r:id="rId6"/>
    <p:sldId id="298" r:id="rId7"/>
    <p:sldId id="297" r:id="rId8"/>
    <p:sldId id="261" r:id="rId9"/>
    <p:sldId id="299" r:id="rId10"/>
    <p:sldId id="300" r:id="rId11"/>
    <p:sldId id="301" r:id="rId12"/>
    <p:sldId id="262" r:id="rId13"/>
  </p:sldIdLst>
  <p:sldSz cx="9144000" cy="5143500" type="screen16x9"/>
  <p:notesSz cx="6858000" cy="9144000"/>
  <p:embeddedFontLst>
    <p:embeddedFont>
      <p:font typeface="Merriweather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Amatic SC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3741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PADA LATAVEL 5.6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2426450243"/>
              </p:ext>
            </p:extLst>
          </p:nvPr>
        </p:nvGraphicFramePr>
        <p:xfrm>
          <a:off x="899592" y="483518"/>
          <a:ext cx="7272808" cy="3240665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2160240"/>
                <a:gridCol w="5112568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77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move()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Memindahkan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lokasi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baru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extension()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ekstensi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berdasarkan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konten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mungkin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berbeda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ekstensi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aslinya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store()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Menyimpan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telah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upload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storeAs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Menyimpan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sesuai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diinginkan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getError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kode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error upload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getErrorMessage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pesan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informasi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error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saat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upload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2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55D4B"/>
                </a:solidFill>
              </a:rPr>
              <a:pPr/>
              <a:t>11</a:t>
            </a:fld>
            <a:endParaRPr>
              <a:solidFill>
                <a:srgbClr val="F55D4B"/>
              </a:solidFill>
            </a:endParaRPr>
          </a:p>
        </p:txBody>
      </p:sp>
      <p:grpSp>
        <p:nvGrpSpPr>
          <p:cNvPr id="4" name="Google Shape;2822;p50"/>
          <p:cNvGrpSpPr/>
          <p:nvPr/>
        </p:nvGrpSpPr>
        <p:grpSpPr>
          <a:xfrm>
            <a:off x="4228552" y="626702"/>
            <a:ext cx="445901" cy="413282"/>
            <a:chOff x="1570037" y="1341437"/>
            <a:chExt cx="4943475" cy="4576762"/>
          </a:xfrm>
        </p:grpSpPr>
        <p:sp>
          <p:nvSpPr>
            <p:cNvPr id="5" name="Google Shape;2823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24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25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26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27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28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rgbClr val="2C3E50"/>
                </a:buClr>
                <a:buSzPts val="1400"/>
                <a:buFont typeface="Calibri"/>
                <a:buNone/>
              </a:pPr>
              <a:endParaRPr>
                <a:solidFill>
                  <a:srgbClr val="2C3E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11" y="1347614"/>
            <a:ext cx="5944653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terimakasih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611560" y="3291830"/>
            <a:ext cx="770485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000" dirty="0"/>
              <a:t>‘When there is no desire, all things are at peace. – </a:t>
            </a:r>
            <a:r>
              <a:rPr lang="en-US" sz="2000" dirty="0" err="1"/>
              <a:t>Laozi</a:t>
            </a:r>
            <a:r>
              <a:rPr lang="en-US" sz="2000" dirty="0" smtClean="0"/>
              <a:t>’</a:t>
            </a:r>
            <a:endParaRPr sz="2200" dirty="0"/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PENGERTIAN REQUEST PADA LARAVEL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475656" y="1707654"/>
            <a:ext cx="5979960" cy="1229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Request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HTTP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method [ get, post, resource, delete, </a:t>
            </a:r>
            <a:r>
              <a:rPr lang="en-US" dirty="0" err="1" smtClean="0"/>
              <a:t>dll</a:t>
            </a:r>
            <a:r>
              <a:rPr lang="en-US" dirty="0" smtClean="0"/>
              <a:t>]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controller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use Illuminate\Http\Request</a:t>
            </a:r>
            <a:endParaRPr b="1" dirty="0"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Berbagai</a:t>
            </a:r>
            <a:r>
              <a:rPr lang="en-US" dirty="0" smtClean="0"/>
              <a:t> method </a:t>
            </a:r>
            <a:r>
              <a:rPr lang="en-US" dirty="0" err="1" smtClean="0"/>
              <a:t>pengaksesan</a:t>
            </a:r>
            <a:r>
              <a:rPr lang="en-US" dirty="0" smtClean="0"/>
              <a:t> request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5.6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6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2823806490"/>
              </p:ext>
            </p:extLst>
          </p:nvPr>
        </p:nvGraphicFramePr>
        <p:xfrm>
          <a:off x="971600" y="1059582"/>
          <a:ext cx="6957060" cy="3643220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1340436"/>
                <a:gridCol w="5616624"/>
              </a:tblGrid>
              <a:tr h="23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ath()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informasi path dari sebuah request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sebuah request apakah sama dengan pola yang diberikan di dalam kurung, biasanya digunakan dengan logika if()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url()</a:t>
                      </a:r>
                      <a:r>
                        <a:rPr lang="en" sz="1000" b="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atau </a:t>
                      </a:r>
                      <a:r>
                        <a:rPr lang="en" sz="1000" b="1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fullurl()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URL secara lengkap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ethod()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yang digunakan sebuah request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isMethod()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yang digunakan apakah sesuai dengan yang ditunjukkan di dalam kurung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al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menangkap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data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form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menjadi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sebuah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array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</a:t>
                      </a:r>
                      <a:r>
                        <a:rPr lang="en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nput()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Menangkap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data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form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 Method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dapat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diisi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parameter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kedua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dijadikan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sebagai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default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jika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diinginkan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 lang="en-US" sz="1000" dirty="0" smtClean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3777790251"/>
              </p:ext>
            </p:extLst>
          </p:nvPr>
        </p:nvGraphicFramePr>
        <p:xfrm>
          <a:off x="971600" y="483518"/>
          <a:ext cx="7272808" cy="4286455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1401272"/>
                <a:gridCol w="5871536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794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only()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Mengambil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hanya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 Method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dapat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parameter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kedua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dijadikan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sebagai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default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jika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diinginkan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except()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Mengambil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input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selain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array di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has()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terdapat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tanda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atau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filled()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request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terdapat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tanda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kosong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cookie()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Mendapatkan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nilai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cookie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sesuai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ditunjukkan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di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dalam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kurung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file()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instansiasi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dari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Objek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UploadFile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yang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mengekstend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SpFileInfo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memiliki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berbagai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method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untuk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berinteraksi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file,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seperti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: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isValid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(), path(),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extendsions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hasFile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Untuk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dikirim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atau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tidak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63688" y="62753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Pengaksesan method</a:t>
            </a:r>
            <a:endParaRPr sz="4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436096" cy="26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9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 untuk keperluan upload file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✖"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b="1" dirty="0" smtClean="0"/>
              <a:t>file()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instan</a:t>
            </a:r>
            <a:r>
              <a:rPr lang="en-US" dirty="0" smtClean="0"/>
              <a:t> class </a:t>
            </a:r>
            <a:r>
              <a:rPr lang="en-US" i="1" dirty="0" smtClean="0"/>
              <a:t>Uploaded File </a:t>
            </a:r>
            <a:endParaRPr i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Objek ini memiliki beberapa method diantaranya:</a:t>
            </a: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7" name="Google Shape;2427;p48"/>
          <p:cNvGraphicFramePr/>
          <p:nvPr>
            <p:extLst>
              <p:ext uri="{D42A27DB-BD31-4B8C-83A1-F6EECF244321}">
                <p14:modId xmlns:p14="http://schemas.microsoft.com/office/powerpoint/2010/main" val="1959022636"/>
              </p:ext>
            </p:extLst>
          </p:nvPr>
        </p:nvGraphicFramePr>
        <p:xfrm>
          <a:off x="899592" y="483518"/>
          <a:ext cx="7272808" cy="3704599"/>
        </p:xfrm>
        <a:graphic>
          <a:graphicData uri="http://schemas.openxmlformats.org/drawingml/2006/table">
            <a:tbl>
              <a:tblPr>
                <a:noFill/>
                <a:tableStyleId>{9F86F0B6-B751-4789-9B5D-46EEAF9DFCF4}</a:tableStyleId>
              </a:tblPr>
              <a:tblGrid>
                <a:gridCol w="2160240"/>
                <a:gridCol w="5112568"/>
              </a:tblGrid>
              <a:tr h="340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METHOD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smtClean="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FUNGSI</a:t>
                      </a:r>
                      <a:endParaRPr sz="1050" dirty="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77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isValid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Untuk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mengecek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apakah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masalah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dengan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yang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dikirim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path()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path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getClientOriginalName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asli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5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getClientOriginalExtension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ekstensi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asli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getClientSize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ukuran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getMaxFileSize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urutan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maksimal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sesuai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pengaturan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PHP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pada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server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5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getMimeType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()</a:t>
                      </a:r>
                      <a:endParaRPr sz="1000" b="1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Menghasilkan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tipe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mime file</a:t>
                      </a:r>
                      <a:endParaRPr sz="1000" dirty="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10894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435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Merriweather</vt:lpstr>
      <vt:lpstr>Calibri</vt:lpstr>
      <vt:lpstr>Amatic SC</vt:lpstr>
      <vt:lpstr>Nathaniel template</vt:lpstr>
      <vt:lpstr>REQUEST PADA LATAVEL 5.6</vt:lpstr>
      <vt:lpstr>PENGERTIAN REQUEST PADA LARAVEL 5.6</vt:lpstr>
      <vt:lpstr>PowerPoint Presentation</vt:lpstr>
      <vt:lpstr>Berbagai method pengaksesan request pada laravel 5.6</vt:lpstr>
      <vt:lpstr>PowerPoint Presentation</vt:lpstr>
      <vt:lpstr>PowerPoint Presentation</vt:lpstr>
      <vt:lpstr>Pengaksesan method</vt:lpstr>
      <vt:lpstr>Method untuk keperluan upload file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PADA LATAVEL 5.6</dc:title>
  <cp:lastModifiedBy>User</cp:lastModifiedBy>
  <cp:revision>11</cp:revision>
  <dcterms:modified xsi:type="dcterms:W3CDTF">2021-08-31T17:18:21Z</dcterms:modified>
</cp:coreProperties>
</file>