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9" r:id="rId3"/>
    <p:sldId id="258" r:id="rId4"/>
    <p:sldId id="298" r:id="rId5"/>
    <p:sldId id="297" r:id="rId6"/>
    <p:sldId id="262" r:id="rId7"/>
  </p:sldIdLst>
  <p:sldSz cx="9144000" cy="5143500" type="screen16x9"/>
  <p:notesSz cx="6858000" cy="9144000"/>
  <p:embeddedFontLst>
    <p:embeddedFont>
      <p:font typeface="Amatic SC" charset="-79"/>
      <p:regular r:id="rId9"/>
      <p:bold r:id="rId10"/>
    </p:embeddedFont>
    <p:embeddedFont>
      <p:font typeface="Merriweather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DAEDABC-BADD-4293-A472-D3AD88E73092}">
  <a:tblStyle styleId="{8DAEDABC-BADD-4293-A472-D3AD88E73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86F0B6-B751-4789-9B5D-46EEAF9DFC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53741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REsponse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PADA LATAVEL 5.6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PENGERTIAN </a:t>
            </a:r>
            <a:r>
              <a:rPr lang="en-US" dirty="0" err="1" smtClean="0"/>
              <a:t>REsponse</a:t>
            </a:r>
            <a:r>
              <a:rPr lang="en-US" dirty="0" smtClean="0"/>
              <a:t> </a:t>
            </a:r>
            <a:r>
              <a:rPr lang="en-US" dirty="0" smtClean="0"/>
              <a:t>PADA LARAVEL 5.6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7" name="Google Shape;2427;p48"/>
          <p:cNvGraphicFramePr/>
          <p:nvPr>
            <p:extLst>
              <p:ext uri="{D42A27DB-BD31-4B8C-83A1-F6EECF244321}">
                <p14:modId xmlns:p14="http://schemas.microsoft.com/office/powerpoint/2010/main" val="509329559"/>
              </p:ext>
            </p:extLst>
          </p:nvPr>
        </p:nvGraphicFramePr>
        <p:xfrm>
          <a:off x="971600" y="1059582"/>
          <a:ext cx="6957060" cy="3024920"/>
        </p:xfrm>
        <a:graphic>
          <a:graphicData uri="http://schemas.openxmlformats.org/drawingml/2006/table">
            <a:tbl>
              <a:tblPr>
                <a:noFill/>
                <a:tableStyleId>{9F86F0B6-B751-4789-9B5D-46EEAF9DFCF4}</a:tableStyleId>
              </a:tblPr>
              <a:tblGrid>
                <a:gridCol w="1340436"/>
                <a:gridCol w="5616624"/>
              </a:tblGrid>
              <a:tr h="23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 smtClean="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METHOD</a:t>
                      </a:r>
                      <a:endParaRPr sz="1050" dirty="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 smtClean="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FUNGSI</a:t>
                      </a:r>
                      <a:endParaRPr sz="1050" dirty="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7" name="Google Shape;2427;p48"/>
          <p:cNvGraphicFramePr/>
          <p:nvPr>
            <p:extLst>
              <p:ext uri="{D42A27DB-BD31-4B8C-83A1-F6EECF244321}">
                <p14:modId xmlns:p14="http://schemas.microsoft.com/office/powerpoint/2010/main" val="3771857200"/>
              </p:ext>
            </p:extLst>
          </p:nvPr>
        </p:nvGraphicFramePr>
        <p:xfrm>
          <a:off x="971600" y="483518"/>
          <a:ext cx="7272808" cy="3386042"/>
        </p:xfrm>
        <a:graphic>
          <a:graphicData uri="http://schemas.openxmlformats.org/drawingml/2006/table">
            <a:tbl>
              <a:tblPr>
                <a:noFill/>
                <a:tableStyleId>{9F86F0B6-B751-4789-9B5D-46EEAF9DFCF4}</a:tableStyleId>
              </a:tblPr>
              <a:tblGrid>
                <a:gridCol w="1401272"/>
                <a:gridCol w="5871536"/>
              </a:tblGrid>
              <a:tr h="3406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 smtClean="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METHOD</a:t>
                      </a:r>
                      <a:endParaRPr sz="1050" dirty="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 smtClean="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FUNGSI</a:t>
                      </a:r>
                      <a:endParaRPr sz="1050" dirty="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59323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57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467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57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57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57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110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15"/>
          <p:cNvSpPr txBox="1">
            <a:spLocks noGrp="1"/>
          </p:cNvSpPr>
          <p:nvPr>
            <p:ph type="ctrTitle" idx="4294967295"/>
          </p:nvPr>
        </p:nvSpPr>
        <p:spPr>
          <a:xfrm>
            <a:off x="1763688" y="62753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Pengaksesan </a:t>
            </a:r>
            <a:r>
              <a:rPr lang="en" sz="4800" dirty="0" smtClean="0"/>
              <a:t>response</a:t>
            </a:r>
            <a:endParaRPr sz="4800" dirty="0"/>
          </a:p>
        </p:txBody>
      </p:sp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563638"/>
            <a:ext cx="5436096" cy="26303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67744" y="2355726"/>
            <a:ext cx="6624736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96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19"/>
          <p:cNvSpPr txBox="1">
            <a:spLocks noGrp="1"/>
          </p:cNvSpPr>
          <p:nvPr>
            <p:ph type="ctrTitle" idx="4294967295"/>
          </p:nvPr>
        </p:nvSpPr>
        <p:spPr>
          <a:xfrm>
            <a:off x="1374150" y="2444138"/>
            <a:ext cx="63957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FFFFFF"/>
                </a:solidFill>
              </a:rPr>
              <a:t>terimakasih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1935" name="Google Shape;1935;p19"/>
          <p:cNvSpPr txBox="1">
            <a:spLocks noGrp="1"/>
          </p:cNvSpPr>
          <p:nvPr>
            <p:ph type="subTitle" idx="4294967295"/>
          </p:nvPr>
        </p:nvSpPr>
        <p:spPr>
          <a:xfrm>
            <a:off x="611560" y="3291830"/>
            <a:ext cx="7704856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2000" dirty="0"/>
              <a:t>‘When there is no desire, all things are at peace. – </a:t>
            </a:r>
            <a:r>
              <a:rPr lang="en-US" sz="2000" dirty="0" err="1"/>
              <a:t>Laozi</a:t>
            </a:r>
            <a:r>
              <a:rPr lang="en-US" sz="2000" dirty="0" smtClean="0"/>
              <a:t>’</a:t>
            </a:r>
            <a:endParaRPr sz="2200" dirty="0"/>
          </a:p>
        </p:txBody>
      </p:sp>
      <p:sp>
        <p:nvSpPr>
          <p:cNvPr id="1936" name="Google Shape;1936;p19"/>
          <p:cNvSpPr/>
          <p:nvPr/>
        </p:nvSpPr>
        <p:spPr>
          <a:xfrm>
            <a:off x="3515725" y="299100"/>
            <a:ext cx="2123707" cy="1892065"/>
          </a:xfrm>
          <a:custGeom>
            <a:avLst/>
            <a:gdLst/>
            <a:ahLst/>
            <a:cxnLst/>
            <a:rect l="l" t="t" r="r" b="b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7" name="Google Shape;1937;p19"/>
          <p:cNvSpPr/>
          <p:nvPr/>
        </p:nvSpPr>
        <p:spPr>
          <a:xfrm>
            <a:off x="4139482" y="743625"/>
            <a:ext cx="867483" cy="1003003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19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34</Words>
  <Application>Microsoft Office PowerPoint</Application>
  <PresentationFormat>On-screen Show (16:9)</PresentationFormat>
  <Paragraphs>14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Amatic SC</vt:lpstr>
      <vt:lpstr>Merriweather</vt:lpstr>
      <vt:lpstr>Nathaniel template</vt:lpstr>
      <vt:lpstr>REsponse PADA LATAVEL 5.6</vt:lpstr>
      <vt:lpstr>PENGERTIAN REsponse PADA LARAVEL 5.6</vt:lpstr>
      <vt:lpstr>PowerPoint Presentation</vt:lpstr>
      <vt:lpstr>PowerPoint Presentation</vt:lpstr>
      <vt:lpstr>Pengaksesan response</vt:lpstr>
      <vt:lpstr>terimakasih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REQUEST PADA LATAVEL 5.6</dc:title>
  <cp:lastModifiedBy>User</cp:lastModifiedBy>
  <cp:revision>12</cp:revision>
  <dcterms:modified xsi:type="dcterms:W3CDTF">2021-09-04T15:57:56Z</dcterms:modified>
</cp:coreProperties>
</file>