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97" r:id="rId4"/>
    <p:sldId id="296" r:id="rId5"/>
    <p:sldId id="302" r:id="rId6"/>
    <p:sldId id="303" r:id="rId7"/>
    <p:sldId id="304" r:id="rId8"/>
    <p:sldId id="261" r:id="rId9"/>
    <p:sldId id="262" r:id="rId10"/>
  </p:sldIdLst>
  <p:sldSz cx="9144000" cy="5143500" type="screen16x9"/>
  <p:notesSz cx="6858000" cy="9144000"/>
  <p:embeddedFontLst>
    <p:embeddedFont>
      <p:font typeface="Amatic SC" charset="-79"/>
      <p:regular r:id="rId12"/>
      <p:bold r:id="rId13"/>
    </p:embeddedFont>
    <p:embeddedFont>
      <p:font typeface="Merriweather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3741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6/validation#validation-quicksta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validation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PADA LATAVEL 5.6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 CARA PENULISAN VALIDASI PADA </a:t>
            </a:r>
            <a:r>
              <a:rPr lang="en-US" dirty="0" smtClean="0"/>
              <a:t>LARAVEL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C</a:t>
            </a:r>
            <a:r>
              <a:rPr lang="en" sz="4800" dirty="0" smtClean="0"/>
              <a:t>ara penulisan validasi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5436096" cy="26303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640" y="2067694"/>
            <a:ext cx="712879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Menampilkan</a:t>
            </a:r>
            <a:r>
              <a:rPr lang="en-US" dirty="0" smtClean="0"/>
              <a:t> Error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6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Menampilkan</a:t>
            </a:r>
            <a:r>
              <a:rPr lang="en-US" sz="4800" dirty="0" smtClean="0"/>
              <a:t> error </a:t>
            </a:r>
            <a:r>
              <a:rPr lang="en-US" sz="4800" dirty="0" err="1" smtClean="0"/>
              <a:t>validasi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5436096" cy="26303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640" y="2067694"/>
            <a:ext cx="712879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error</a:t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6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Mengubah</a:t>
            </a:r>
            <a:r>
              <a:rPr lang="en-US" sz="4800" dirty="0" smtClean="0"/>
              <a:t> </a:t>
            </a:r>
            <a:r>
              <a:rPr lang="en-US" sz="4800" dirty="0" err="1" smtClean="0"/>
              <a:t>pesan</a:t>
            </a:r>
            <a:r>
              <a:rPr lang="en-US" sz="4800" dirty="0" smtClean="0"/>
              <a:t> error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5436096" cy="26303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640" y="2067694"/>
            <a:ext cx="712879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Link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laravel.com/docs/5.6/validation#validation-quickstart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1905;p15"/>
          <p:cNvSpPr txBox="1">
            <a:spLocks/>
          </p:cNvSpPr>
          <p:nvPr/>
        </p:nvSpPr>
        <p:spPr>
          <a:xfrm>
            <a:off x="1763688" y="411510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4800" dirty="0" err="1" smtClean="0"/>
              <a:t>Berbagai</a:t>
            </a:r>
            <a:r>
              <a:rPr lang="en-US" sz="4800" dirty="0" smtClean="0"/>
              <a:t> </a:t>
            </a:r>
            <a:r>
              <a:rPr lang="en-US" sz="4800" dirty="0" err="1" smtClean="0"/>
              <a:t>aturan</a:t>
            </a:r>
            <a:r>
              <a:rPr lang="en-US" sz="4800" dirty="0" smtClean="0"/>
              <a:t> </a:t>
            </a:r>
            <a:r>
              <a:rPr lang="en-US" sz="4800" dirty="0" err="1" smtClean="0"/>
              <a:t>validasi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terimakasih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611560" y="3291830"/>
            <a:ext cx="770485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/>
              <a:t>‘When there is no desire, all things are at peace. – </a:t>
            </a:r>
            <a:r>
              <a:rPr lang="en-US" sz="2000" dirty="0" err="1"/>
              <a:t>Laozi</a:t>
            </a:r>
            <a:r>
              <a:rPr lang="en-US" sz="2000" dirty="0" smtClean="0"/>
              <a:t>’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65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Amatic SC</vt:lpstr>
      <vt:lpstr>Merriweather</vt:lpstr>
      <vt:lpstr>Nathaniel template</vt:lpstr>
      <vt:lpstr>validation PADA LATAVEL 5.6</vt:lpstr>
      <vt:lpstr>1. CARA PENULISAN VALIDASI PADA LARAVEL 5.6</vt:lpstr>
      <vt:lpstr>Cara penulisan validasi</vt:lpstr>
      <vt:lpstr>2. Menampilkan Error Validasi pada laravel 5.6</vt:lpstr>
      <vt:lpstr>Menampilkan error validasi</vt:lpstr>
      <vt:lpstr>3. Mengubah pesan error pada laravel 5.6</vt:lpstr>
      <vt:lpstr>Mengubah pesan error</vt:lpstr>
      <vt:lpstr>PowerPoint Presentation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PADA LATAVEL 5.6</dc:title>
  <cp:lastModifiedBy>User</cp:lastModifiedBy>
  <cp:revision>14</cp:revision>
  <dcterms:modified xsi:type="dcterms:W3CDTF">2021-09-04T16:13:45Z</dcterms:modified>
</cp:coreProperties>
</file>