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9" r:id="rId3"/>
    <p:sldId id="258" r:id="rId4"/>
    <p:sldId id="298" r:id="rId5"/>
    <p:sldId id="297" r:id="rId6"/>
    <p:sldId id="262" r:id="rId7"/>
  </p:sldIdLst>
  <p:sldSz cx="9144000" cy="5143500" type="screen16x9"/>
  <p:notesSz cx="6858000" cy="9144000"/>
  <p:embeddedFontLst>
    <p:embeddedFont>
      <p:font typeface="Amatic SC" charset="-79"/>
      <p:regular r:id="rId9"/>
      <p:bold r:id="rId10"/>
    </p:embeddedFont>
    <p:embeddedFont>
      <p:font typeface="Merriweather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53741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REsponse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PADA </a:t>
            </a:r>
            <a:r>
              <a:rPr lang="en-US" dirty="0" err="1" smtClean="0"/>
              <a:t>LArAVEL</a:t>
            </a:r>
            <a:r>
              <a:rPr lang="en-US" dirty="0" smtClean="0"/>
              <a:t> 5.6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PENGERTIAN </a:t>
            </a:r>
            <a:r>
              <a:rPr lang="en-US" dirty="0" err="1" smtClean="0"/>
              <a:t>REsponse</a:t>
            </a:r>
            <a:r>
              <a:rPr lang="en-US" dirty="0" smtClean="0"/>
              <a:t> PADA LARAVEL 5.6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7" name="Google Shape;2427;p48"/>
          <p:cNvGraphicFramePr/>
          <p:nvPr>
            <p:extLst>
              <p:ext uri="{D42A27DB-BD31-4B8C-83A1-F6EECF244321}">
                <p14:modId xmlns:p14="http://schemas.microsoft.com/office/powerpoint/2010/main" val="1693423878"/>
              </p:ext>
            </p:extLst>
          </p:nvPr>
        </p:nvGraphicFramePr>
        <p:xfrm>
          <a:off x="1115616" y="627534"/>
          <a:ext cx="6957060" cy="3900120"/>
        </p:xfrm>
        <a:graphic>
          <a:graphicData uri="http://schemas.openxmlformats.org/drawingml/2006/table">
            <a:tbl>
              <a:tblPr>
                <a:tableStyleId>{8DAEDABC-BADD-4293-A472-D3AD88E73092}</a:tableStyleId>
              </a:tblPr>
              <a:tblGrid>
                <a:gridCol w="2088232"/>
                <a:gridCol w="4868828"/>
              </a:tblGrid>
              <a:tr h="23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 smtClean="0">
                          <a:sym typeface="Merriweather"/>
                        </a:rPr>
                        <a:t>Response</a:t>
                      </a:r>
                      <a:endParaRPr sz="1050" dirty="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 smtClean="0">
                          <a:sym typeface="Merriweather"/>
                        </a:rPr>
                        <a:t>Keterangan</a:t>
                      </a:r>
                      <a:endParaRPr sz="1050" dirty="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ym typeface="Merriweather"/>
                        </a:rPr>
                        <a:t>return ‘Hallo’;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ym typeface="Merriweather"/>
                        </a:rPr>
                        <a:t>Response </a:t>
                      </a:r>
                      <a:r>
                        <a:rPr lang="en-US" sz="1000" dirty="0" err="1" smtClean="0">
                          <a:sym typeface="Merriweather"/>
                        </a:rPr>
                        <a:t>berupa</a:t>
                      </a:r>
                      <a:r>
                        <a:rPr lang="en-US" sz="1000" dirty="0" smtClean="0">
                          <a:sym typeface="Merriweather"/>
                        </a:rPr>
                        <a:t> string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/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 smtClean="0">
                          <a:sym typeface="Merriweather"/>
                        </a:rPr>
                        <a:t>Return[1,2,3];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Response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berupa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array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/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Return response(‘content’)-&gt;header(‘Content-Type’, $type);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Menyertakan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header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pada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response.Jika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header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lebih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dari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satu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,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dapat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diteruskan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method header(),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berikutnya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setelah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method yang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pertama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secara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bersambung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.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/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Return response(‘content’)-&gt;</a:t>
                      </a: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withHeader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([‘Content-Type’ =&gt; $type ]);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Cara lain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menyertakan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header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pada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response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dengan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method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withHeader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()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/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Return response(‘content’)-&gt;cookie(‘</a:t>
                      </a: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name’,’value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’, $minutes)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Menyertakan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cookie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pada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response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/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Return redirect(‘home/dashboard’)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Redirect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suatu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halaman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/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Return back()-&gt;</a:t>
                      </a: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withInput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();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Kembali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halaman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sebelumnya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yang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berisi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form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7" name="Google Shape;2427;p48"/>
          <p:cNvGraphicFramePr/>
          <p:nvPr>
            <p:extLst>
              <p:ext uri="{D42A27DB-BD31-4B8C-83A1-F6EECF244321}">
                <p14:modId xmlns:p14="http://schemas.microsoft.com/office/powerpoint/2010/main" val="3637946259"/>
              </p:ext>
            </p:extLst>
          </p:nvPr>
        </p:nvGraphicFramePr>
        <p:xfrm>
          <a:off x="971600" y="483518"/>
          <a:ext cx="7272808" cy="3421616"/>
        </p:xfrm>
        <a:graphic>
          <a:graphicData uri="http://schemas.openxmlformats.org/drawingml/2006/table">
            <a:tbl>
              <a:tblPr>
                <a:tableStyleId>{9F86F0B6-B751-4789-9B5D-46EEAF9DFCF4}</a:tableStyleId>
              </a:tblPr>
              <a:tblGrid>
                <a:gridCol w="2664296"/>
                <a:gridCol w="4608512"/>
              </a:tblGrid>
              <a:tr h="3406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 smtClean="0">
                          <a:sym typeface="Merriweather"/>
                        </a:rPr>
                        <a:t>METHOD</a:t>
                      </a:r>
                      <a:endParaRPr sz="1050" dirty="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 smtClean="0">
                          <a:sym typeface="Merriweather"/>
                        </a:rPr>
                        <a:t>FUNGSI</a:t>
                      </a:r>
                      <a:endParaRPr sz="1050" dirty="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</a:tr>
              <a:tr h="5932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Return redirect-&gt;route(‘login’);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Redirect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suatu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route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yang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diberi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nama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/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Return redirect()-&gt;action(‘</a:t>
                      </a: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HomeController@index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’);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Redirect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action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pada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controller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/>
                </a:tc>
              </a:tr>
              <a:tr h="5467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Return redirect()-&gt;away(‘https://www.google.com’);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Redirect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web lain di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luar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aplikasi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/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+mn-lt"/>
                          <a:ea typeface="Merriweather"/>
                          <a:cs typeface="Merriweather"/>
                          <a:sym typeface="Merriweather"/>
                        </a:rPr>
                        <a:t>Return response()-&gt;</a:t>
                      </a: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+mn-lt"/>
                          <a:ea typeface="Merriweather"/>
                          <a:cs typeface="Merriweather"/>
                          <a:sym typeface="Merriweather"/>
                        </a:rPr>
                        <a:t>json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+mn-lt"/>
                          <a:ea typeface="Merriweather"/>
                          <a:cs typeface="Merriweather"/>
                          <a:sym typeface="Merriweather"/>
                        </a:rPr>
                        <a:t>([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+mn-lt"/>
                          <a:ea typeface="Merriweather"/>
                          <a:cs typeface="Merriweather"/>
                          <a:sym typeface="Merriweather"/>
                        </a:rPr>
                        <a:t> ‘</a:t>
                      </a:r>
                      <a:r>
                        <a:rPr lang="en-US" sz="1000" b="1" baseline="0" dirty="0" err="1" smtClean="0">
                          <a:solidFill>
                            <a:schemeClr val="dk1"/>
                          </a:solidFill>
                          <a:latin typeface="+mn-lt"/>
                          <a:ea typeface="Merriweather"/>
                          <a:cs typeface="Merriweather"/>
                          <a:sym typeface="Merriweather"/>
                        </a:rPr>
                        <a:t>nama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+mn-lt"/>
                          <a:ea typeface="Merriweather"/>
                          <a:cs typeface="Merriweather"/>
                          <a:sym typeface="Merriweather"/>
                        </a:rPr>
                        <a:t>’=&gt; ‘</a:t>
                      </a:r>
                      <a:r>
                        <a:rPr lang="en-US" sz="1000" b="1" baseline="0" dirty="0" err="1" smtClean="0">
                          <a:solidFill>
                            <a:schemeClr val="dk1"/>
                          </a:solidFill>
                          <a:latin typeface="+mn-lt"/>
                          <a:ea typeface="Merriweather"/>
                          <a:cs typeface="Merriweather"/>
                          <a:sym typeface="Merriweather"/>
                        </a:rPr>
                        <a:t>Lubna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+mn-lt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="1" baseline="0" dirty="0" err="1" smtClean="0">
                          <a:solidFill>
                            <a:schemeClr val="dk1"/>
                          </a:solidFill>
                          <a:latin typeface="+mn-lt"/>
                          <a:ea typeface="Merriweather"/>
                          <a:cs typeface="Merriweather"/>
                          <a:sym typeface="Merriweather"/>
                        </a:rPr>
                        <a:t>Abidah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+mn-lt"/>
                          <a:ea typeface="Merriweather"/>
                          <a:cs typeface="Merriweather"/>
                          <a:sym typeface="Merriweather"/>
                        </a:rPr>
                        <a:t>’, ‘</a:t>
                      </a:r>
                      <a:r>
                        <a:rPr lang="en-US" sz="1000" b="1" baseline="0" dirty="0" err="1" smtClean="0">
                          <a:solidFill>
                            <a:schemeClr val="dk1"/>
                          </a:solidFill>
                          <a:latin typeface="+mn-lt"/>
                          <a:ea typeface="Merriweather"/>
                          <a:cs typeface="Merriweather"/>
                          <a:sym typeface="Merriweather"/>
                        </a:rPr>
                        <a:t>id_jabatan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+mn-lt"/>
                          <a:ea typeface="Merriweather"/>
                          <a:cs typeface="Merriweather"/>
                          <a:sym typeface="Merriweather"/>
                        </a:rPr>
                        <a:t>’ =&gt; ‘1’]);</a:t>
                      </a:r>
                      <a:endParaRPr sz="1000" b="1" dirty="0">
                        <a:solidFill>
                          <a:schemeClr val="dk1"/>
                        </a:solidFill>
                        <a:latin typeface="+mn-lt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Response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berupa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data JSON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/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Return response()-&gt;download($</a:t>
                      </a: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pathToFile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);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Download file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hasil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response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sesuai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file yang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diinginkan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/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Return response()-&gt;file($</a:t>
                      </a: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pathToFile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);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Response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dengan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membuka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file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secara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langsung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pada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browser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1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63688" y="62753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Pengaksesan response</a:t>
            </a:r>
            <a:endParaRPr sz="48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87624" y="1779662"/>
            <a:ext cx="6609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 </a:t>
            </a:r>
            <a:r>
              <a:rPr lang="en-US" dirty="0" err="1" smtClean="0"/>
              <a:t>ditulis</a:t>
            </a:r>
            <a:r>
              <a:rPr lang="en-US" dirty="0" smtClean="0"/>
              <a:t> di </a:t>
            </a:r>
            <a:r>
              <a:rPr lang="en-US" dirty="0" err="1" smtClean="0"/>
              <a:t>akhir</a:t>
            </a:r>
            <a:r>
              <a:rPr lang="en-US" dirty="0" smtClean="0"/>
              <a:t> method </a:t>
            </a:r>
            <a:r>
              <a:rPr lang="en-US" dirty="0" err="1" smtClean="0"/>
              <a:t>pada</a:t>
            </a:r>
            <a:r>
              <a:rPr lang="en-US" dirty="0" smtClean="0"/>
              <a:t> controller </a:t>
            </a:r>
            <a:r>
              <a:rPr lang="en-US" dirty="0" err="1" smtClean="0"/>
              <a:t>atau</a:t>
            </a:r>
            <a:r>
              <a:rPr lang="en-US" dirty="0" smtClean="0"/>
              <a:t> di </a:t>
            </a:r>
            <a:r>
              <a:rPr lang="en-US" dirty="0" err="1" smtClean="0"/>
              <a:t>akhir</a:t>
            </a:r>
            <a:r>
              <a:rPr lang="en-US" dirty="0" smtClean="0"/>
              <a:t> function </a:t>
            </a:r>
            <a:r>
              <a:rPr lang="en-US" dirty="0" err="1" smtClean="0"/>
              <a:t>pada</a:t>
            </a:r>
            <a:r>
              <a:rPr lang="en-US" dirty="0" smtClean="0"/>
              <a:t>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9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374150" y="2444138"/>
            <a:ext cx="63957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FFFF"/>
                </a:solidFill>
              </a:rPr>
              <a:t>terimakasih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935" name="Google Shape;1935;p19"/>
          <p:cNvSpPr txBox="1">
            <a:spLocks noGrp="1"/>
          </p:cNvSpPr>
          <p:nvPr>
            <p:ph type="subTitle" idx="4294967295"/>
          </p:nvPr>
        </p:nvSpPr>
        <p:spPr>
          <a:xfrm>
            <a:off x="611560" y="3291830"/>
            <a:ext cx="7704856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2000" dirty="0"/>
              <a:t>‘When there is no desire, all things are at peace. – </a:t>
            </a:r>
            <a:r>
              <a:rPr lang="en-US" sz="2000" dirty="0" err="1"/>
              <a:t>Laozi</a:t>
            </a:r>
            <a:r>
              <a:rPr lang="en-US" sz="2000" dirty="0" smtClean="0"/>
              <a:t>’</a:t>
            </a:r>
            <a:endParaRPr sz="2200" dirty="0"/>
          </a:p>
        </p:txBody>
      </p:sp>
      <p:sp>
        <p:nvSpPr>
          <p:cNvPr id="1936" name="Google Shape;1936;p19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250</Words>
  <Application>Microsoft Office PowerPoint</Application>
  <PresentationFormat>On-screen Show (16:9)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Amatic SC</vt:lpstr>
      <vt:lpstr>Merriweather</vt:lpstr>
      <vt:lpstr>Nathaniel template</vt:lpstr>
      <vt:lpstr>REsponse PADA LArAVEL 5.6</vt:lpstr>
      <vt:lpstr>PENGERTIAN REsponse PADA LARAVEL 5.6</vt:lpstr>
      <vt:lpstr>PowerPoint Presentation</vt:lpstr>
      <vt:lpstr>PowerPoint Presentation</vt:lpstr>
      <vt:lpstr>Pengaksesan response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REQUEST PADA LATAVEL 5.6</dc:title>
  <cp:lastModifiedBy>User</cp:lastModifiedBy>
  <cp:revision>18</cp:revision>
  <dcterms:modified xsi:type="dcterms:W3CDTF">2021-09-08T06:09:20Z</dcterms:modified>
</cp:coreProperties>
</file>