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57" r:id="rId3"/>
    <p:sldId id="405" r:id="rId4"/>
    <p:sldId id="418" r:id="rId5"/>
    <p:sldId id="376" r:id="rId6"/>
    <p:sldId id="419" r:id="rId7"/>
    <p:sldId id="3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8F9"/>
    <a:srgbClr val="143544"/>
    <a:srgbClr val="EF7F52"/>
    <a:srgbClr val="FBCF67"/>
    <a:srgbClr val="3F8981"/>
    <a:srgbClr val="EB5B21"/>
    <a:srgbClr val="CCDFED"/>
    <a:srgbClr val="EED47B"/>
    <a:srgbClr val="FEF8EA"/>
    <a:srgbClr val="79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6" autoAdjust="0"/>
    <p:restoredTop sz="94660"/>
  </p:normalViewPr>
  <p:slideViewPr>
    <p:cSldViewPr snapToGrid="0">
      <p:cViewPr>
        <p:scale>
          <a:sx n="76" d="100"/>
          <a:sy n="76" d="100"/>
        </p:scale>
        <p:origin x="-45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그래픽 2">
            <a:extLst>
              <a:ext uri="{FF2B5EF4-FFF2-40B4-BE49-F238E27FC236}">
                <a16:creationId xmlns:a16="http://schemas.microsoft.com/office/drawing/2014/main" xmlns="" id="{4633E229-638A-4B6E-866D-032DA1A46862}"/>
              </a:ext>
            </a:extLst>
          </p:cNvPr>
          <p:cNvSpPr/>
          <p:nvPr userDrawn="1"/>
        </p:nvSpPr>
        <p:spPr>
          <a:xfrm>
            <a:off x="2697571" y="1365435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solidFill>
            <a:srgbClr val="CCDFED"/>
          </a:solidFill>
          <a:ln w="3810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그래픽 2">
            <a:extLst>
              <a:ext uri="{FF2B5EF4-FFF2-40B4-BE49-F238E27FC236}">
                <a16:creationId xmlns:a16="http://schemas.microsoft.com/office/drawing/2014/main" xmlns="" id="{4D06F8C6-05CD-477E-9C7C-3FB699F0B749}"/>
              </a:ext>
            </a:extLst>
          </p:cNvPr>
          <p:cNvSpPr/>
          <p:nvPr userDrawn="1"/>
        </p:nvSpPr>
        <p:spPr>
          <a:xfrm>
            <a:off x="2785961" y="1454357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그래픽 2">
            <a:extLst>
              <a:ext uri="{FF2B5EF4-FFF2-40B4-BE49-F238E27FC236}">
                <a16:creationId xmlns:a16="http://schemas.microsoft.com/office/drawing/2014/main" xmlns="" id="{3E5B4C45-2B6E-4A52-B71D-B054A2561834}"/>
              </a:ext>
            </a:extLst>
          </p:cNvPr>
          <p:cNvSpPr/>
          <p:nvPr/>
        </p:nvSpPr>
        <p:spPr>
          <a:xfrm>
            <a:off x="2564221" y="1275587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xmlns="" id="{2CCF909C-F6D9-4748-AFBD-2463B7E030E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476250" cy="47625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5FA778B2-D9DF-4106-AAA5-5AFE1E6234E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486309" y="6020600"/>
            <a:ext cx="457200" cy="45720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322D9D26-E921-4686-B420-88602472E3A0}"/>
              </a:ext>
            </a:extLst>
          </p:cNvPr>
          <p:cNvSpPr/>
          <p:nvPr userDrawn="1"/>
        </p:nvSpPr>
        <p:spPr>
          <a:xfrm rot="1995983">
            <a:off x="10201394" y="5897258"/>
            <a:ext cx="246682" cy="246682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3D172CEF-9343-4410-BDB8-BA84D67E8B16}"/>
              </a:ext>
            </a:extLst>
          </p:cNvPr>
          <p:cNvSpPr/>
          <p:nvPr userDrawn="1"/>
        </p:nvSpPr>
        <p:spPr>
          <a:xfrm>
            <a:off x="1168400" y="698500"/>
            <a:ext cx="165100" cy="1651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10A71DFE-8156-40F7-AA23-013CE73C60A4}"/>
              </a:ext>
            </a:extLst>
          </p:cNvPr>
          <p:cNvSpPr/>
          <p:nvPr userDrawn="1"/>
        </p:nvSpPr>
        <p:spPr>
          <a:xfrm>
            <a:off x="10680700" y="1600200"/>
            <a:ext cx="127000" cy="1270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802D2DF-E8D1-406B-AB01-B81199FEBA36}"/>
              </a:ext>
            </a:extLst>
          </p:cNvPr>
          <p:cNvSpPr/>
          <p:nvPr userDrawn="1"/>
        </p:nvSpPr>
        <p:spPr>
          <a:xfrm rot="2798196">
            <a:off x="905016" y="5214098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EAE7EA95-B789-46F9-8B5E-37B84BF1BB58}"/>
              </a:ext>
            </a:extLst>
          </p:cNvPr>
          <p:cNvSpPr/>
          <p:nvPr userDrawn="1"/>
        </p:nvSpPr>
        <p:spPr>
          <a:xfrm>
            <a:off x="642827" y="5297246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5DDCFD29-DCC0-4DA1-81D2-6DE2E2356C4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768623" y="5280646"/>
            <a:ext cx="3402000" cy="5400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427F6AA8-21F7-46F0-BE85-1BF47D4EE24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085509" y="1280870"/>
            <a:ext cx="1660908" cy="126000"/>
          </a:xfrm>
          <a:prstGeom prst="rect">
            <a:avLst/>
          </a:prstGeom>
        </p:spPr>
      </p:pic>
      <p:pic>
        <p:nvPicPr>
          <p:cNvPr id="49" name="그래픽 48">
            <a:extLst>
              <a:ext uri="{FF2B5EF4-FFF2-40B4-BE49-F238E27FC236}">
                <a16:creationId xmlns:a16="http://schemas.microsoft.com/office/drawing/2014/main" xmlns="" id="{4818DF13-F328-4BCD-AA63-E652B534390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939453" y="1178626"/>
            <a:ext cx="1660908" cy="126000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xmlns="" id="{862C01BE-987A-4B8F-A284-7C40EE972B73}"/>
              </a:ext>
            </a:extLst>
          </p:cNvPr>
          <p:cNvSpPr/>
          <p:nvPr userDrawn="1"/>
        </p:nvSpPr>
        <p:spPr>
          <a:xfrm rot="5400000">
            <a:off x="11343689" y="3459624"/>
            <a:ext cx="285240" cy="285240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B334BFDE-9035-4B17-B472-FC93FBDB6916}"/>
              </a:ext>
            </a:extLst>
          </p:cNvPr>
          <p:cNvSpPr/>
          <p:nvPr userDrawn="1"/>
        </p:nvSpPr>
        <p:spPr>
          <a:xfrm>
            <a:off x="912118" y="3296474"/>
            <a:ext cx="127000" cy="127000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그래픽 18">
            <a:extLst>
              <a:ext uri="{FF2B5EF4-FFF2-40B4-BE49-F238E27FC236}">
                <a16:creationId xmlns:a16="http://schemas.microsoft.com/office/drawing/2014/main" xmlns="" id="{11126DF5-BE97-4771-8EAB-D13592F93B5C}"/>
              </a:ext>
            </a:extLst>
          </p:cNvPr>
          <p:cNvSpPr/>
          <p:nvPr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510FAC43-DD59-4C00-B3A1-B26454B71D3F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3" name="그래픽 18">
            <a:extLst>
              <a:ext uri="{FF2B5EF4-FFF2-40B4-BE49-F238E27FC236}">
                <a16:creationId xmlns:a16="http://schemas.microsoft.com/office/drawing/2014/main" xmlns="" id="{64B836A4-2926-417B-8D5F-6C2A7D465F12}"/>
              </a:ext>
            </a:extLst>
          </p:cNvPr>
          <p:cNvSpPr/>
          <p:nvPr userDrawn="1"/>
        </p:nvSpPr>
        <p:spPr>
          <a:xfrm rot="4663754">
            <a:off x="1467268" y="2747929"/>
            <a:ext cx="296925" cy="268913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54" name="그래픽 53">
            <a:extLst>
              <a:ext uri="{FF2B5EF4-FFF2-40B4-BE49-F238E27FC236}">
                <a16:creationId xmlns:a16="http://schemas.microsoft.com/office/drawing/2014/main" xmlns="" id="{46C34F78-665E-4C0E-9213-C271EC432F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26488" y="6121781"/>
            <a:ext cx="307777" cy="307777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xmlns="" id="{614FA763-E5D6-4D16-BA37-BD5B4DE9DA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767016" y="261386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F6B1885E-25DE-4638-AFF1-547DC8A9E8F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48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00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331DC01-4FF2-4040-B4FE-026DB1C31A70}"/>
              </a:ext>
            </a:extLst>
          </p:cNvPr>
          <p:cNvSpPr/>
          <p:nvPr userDrawn="1"/>
        </p:nvSpPr>
        <p:spPr>
          <a:xfrm rot="13598196">
            <a:off x="10934981" y="5999911"/>
            <a:ext cx="598174" cy="598175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94A8E64-A45E-4F13-86CD-153FC3063F9A}"/>
              </a:ext>
            </a:extLst>
          </p:cNvPr>
          <p:cNvSpPr/>
          <p:nvPr userDrawn="1"/>
        </p:nvSpPr>
        <p:spPr>
          <a:xfrm rot="10800000">
            <a:off x="11421550" y="6094332"/>
            <a:ext cx="409335" cy="409335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16FDA233-3EFB-404F-A027-8E4D69D11D5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11656871" y="5022579"/>
            <a:ext cx="349497" cy="349497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E2EF954C-8861-4208-8C48-39725D71DFBC}"/>
              </a:ext>
            </a:extLst>
          </p:cNvPr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그래픽 18">
            <a:extLst>
              <a:ext uri="{FF2B5EF4-FFF2-40B4-BE49-F238E27FC236}">
                <a16:creationId xmlns:a16="http://schemas.microsoft.com/office/drawing/2014/main" xmlns="" id="{4A636439-E200-46A4-B183-61E4CB178410}"/>
              </a:ext>
            </a:extLst>
          </p:cNvPr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1C708A1C-54CB-48B2-8C6C-6E0BC59328F9}"/>
              </a:ext>
            </a:extLst>
          </p:cNvPr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xmlns="" id="{CC8D6F26-3FC1-4711-884D-6CE602C2F0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3261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4AAAA3B1-0D6E-4BEC-9803-BD573FBFA2AD}"/>
              </a:ext>
            </a:extLst>
          </p:cNvPr>
          <p:cNvSpPr/>
          <p:nvPr userDrawn="1"/>
        </p:nvSpPr>
        <p:spPr>
          <a:xfrm flipH="1" flipV="1">
            <a:off x="258016" y="5043908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그래픽 18">
            <a:extLst>
              <a:ext uri="{FF2B5EF4-FFF2-40B4-BE49-F238E27FC236}">
                <a16:creationId xmlns:a16="http://schemas.microsoft.com/office/drawing/2014/main" xmlns="" id="{6C0143CD-F969-467C-9F5A-FAA21F1A0AC5}"/>
              </a:ext>
            </a:extLst>
          </p:cNvPr>
          <p:cNvSpPr/>
          <p:nvPr userDrawn="1"/>
        </p:nvSpPr>
        <p:spPr>
          <a:xfrm rot="894440" flipH="1" flipV="1">
            <a:off x="599035" y="5770606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D275215-FD11-4897-8E54-9C3284C94807}"/>
              </a:ext>
            </a:extLst>
          </p:cNvPr>
          <p:cNvSpPr/>
          <p:nvPr userDrawn="1"/>
        </p:nvSpPr>
        <p:spPr>
          <a:xfrm flipH="1" flipV="1">
            <a:off x="258016" y="5920208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0A4AE5CC-756B-4FA4-87C3-2E63A910F9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flipH="1" flipV="1">
            <a:off x="11150714" y="5921164"/>
            <a:ext cx="614995" cy="614995"/>
          </a:xfrm>
          <a:prstGeom prst="rect">
            <a:avLst/>
          </a:prstGeom>
        </p:spPr>
      </p:pic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xmlns="" id="{0C46D17B-750F-4A21-9609-DFE26E61C01E}"/>
              </a:ext>
            </a:extLst>
          </p:cNvPr>
          <p:cNvSpPr/>
          <p:nvPr userDrawn="1"/>
        </p:nvSpPr>
        <p:spPr>
          <a:xfrm flipH="1" flipV="1">
            <a:off x="11672639" y="5296858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xmlns="" id="{D631251B-B3B2-4C46-B5F8-7A5BF4728D2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9364" y="783771"/>
            <a:ext cx="3133272" cy="5290458"/>
          </a:xfrm>
          <a:prstGeom prst="roundRect">
            <a:avLst>
              <a:gd name="adj" fmla="val 748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xmlns="" id="{18CB01D6-F195-4381-8EB1-7D574C35FA7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012793" y="783771"/>
            <a:ext cx="3133272" cy="5290458"/>
          </a:xfrm>
          <a:prstGeom prst="roundRect">
            <a:avLst>
              <a:gd name="adj" fmla="val 748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99115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0B8A494F-1F1F-477F-A0CC-38C9DC6244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AA15ED3F-C54C-4BCD-93C5-046E15F77CC6}"/>
              </a:ext>
            </a:extLst>
          </p:cNvPr>
          <p:cNvSpPr/>
          <p:nvPr userDrawn="1"/>
        </p:nvSpPr>
        <p:spPr>
          <a:xfrm rot="2798196" flipH="1" flipV="1">
            <a:off x="11292114" y="6317606"/>
            <a:ext cx="391351" cy="391352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0ADC812-2771-4693-ABB7-CB2FBC21F81C}"/>
              </a:ext>
            </a:extLst>
          </p:cNvPr>
          <p:cNvSpPr/>
          <p:nvPr userDrawn="1"/>
        </p:nvSpPr>
        <p:spPr>
          <a:xfrm flipH="1" flipV="1">
            <a:off x="11610449" y="6379380"/>
            <a:ext cx="267805" cy="267805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xmlns="" id="{4449F73A-F74A-4E02-A868-589DAB5B90B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flipH="1" flipV="1">
            <a:off x="11764406" y="5678193"/>
            <a:ext cx="228656" cy="22865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117DD61C-6BEB-4110-81BC-0D192FCC6874}"/>
              </a:ext>
            </a:extLst>
          </p:cNvPr>
          <p:cNvSpPr/>
          <p:nvPr userDrawn="1"/>
        </p:nvSpPr>
        <p:spPr>
          <a:xfrm rot="1995983" flipH="1" flipV="1">
            <a:off x="415806" y="5544457"/>
            <a:ext cx="169557" cy="169557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그래픽 18">
            <a:extLst>
              <a:ext uri="{FF2B5EF4-FFF2-40B4-BE49-F238E27FC236}">
                <a16:creationId xmlns:a16="http://schemas.microsoft.com/office/drawing/2014/main" xmlns="" id="{D7C9E119-D158-41DB-A89D-1BF0A52CCFD0}"/>
              </a:ext>
            </a:extLst>
          </p:cNvPr>
          <p:cNvSpPr/>
          <p:nvPr userDrawn="1"/>
        </p:nvSpPr>
        <p:spPr>
          <a:xfrm rot="894440" flipH="1" flipV="1">
            <a:off x="507150" y="6280138"/>
            <a:ext cx="379730" cy="343906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F7EFBA55-8F46-4EEE-BB0E-B09EFE40B5C5}"/>
              </a:ext>
            </a:extLst>
          </p:cNvPr>
          <p:cNvSpPr/>
          <p:nvPr userDrawn="1"/>
        </p:nvSpPr>
        <p:spPr>
          <a:xfrm flipH="1" flipV="1">
            <a:off x="223288" y="6473872"/>
            <a:ext cx="234783" cy="234783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xmlns="" id="{6454F4C9-5915-44F9-869B-F1AA0B78785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flipH="1" flipV="1">
            <a:off x="1170742" y="6352932"/>
            <a:ext cx="327353" cy="32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7582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FBC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1902D163-17E1-4102-83C0-1ACA672A65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3860799" y="735695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906533A3-235F-42EF-ADE8-8A350F5440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3860799" y="2651581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9CA58231-4E7E-485A-9850-86FA7D25F3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3860799" y="4567467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B77F35E8-8D5C-4BE1-BB14-7EDCCA15C821}"/>
              </a:ext>
            </a:extLst>
          </p:cNvPr>
          <p:cNvSpPr/>
          <p:nvPr userDrawn="1"/>
        </p:nvSpPr>
        <p:spPr>
          <a:xfrm>
            <a:off x="11512759" y="1461550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그래픽 18">
            <a:extLst>
              <a:ext uri="{FF2B5EF4-FFF2-40B4-BE49-F238E27FC236}">
                <a16:creationId xmlns:a16="http://schemas.microsoft.com/office/drawing/2014/main" xmlns="" id="{FE508FC7-780F-4B04-BA60-9A2A64A08343}"/>
              </a:ext>
            </a:extLst>
          </p:cNvPr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D5B940D-E2E9-4F71-A984-7DDDABC647AE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634EA650-4C8E-4824-8DF2-F95C7C852075}"/>
              </a:ext>
            </a:extLst>
          </p:cNvPr>
          <p:cNvSpPr/>
          <p:nvPr userDrawn="1"/>
        </p:nvSpPr>
        <p:spPr>
          <a:xfrm rot="18801804" flipV="1">
            <a:off x="640012" y="6118689"/>
            <a:ext cx="526769" cy="526769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BA1A5CA8-BB79-47FF-9E33-D96A9BF0837C}"/>
              </a:ext>
            </a:extLst>
          </p:cNvPr>
          <p:cNvSpPr/>
          <p:nvPr userDrawn="1"/>
        </p:nvSpPr>
        <p:spPr>
          <a:xfrm flipV="1">
            <a:off x="377823" y="6201838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xmlns="" id="{B6386F25-5F60-45DD-9E6D-60EF2A6361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flipV="1">
            <a:off x="223288" y="5258022"/>
            <a:ext cx="307777" cy="307777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EF678912-3DD0-4709-9BF3-CD1AC1EB30D0}"/>
              </a:ext>
            </a:extLst>
          </p:cNvPr>
          <p:cNvSpPr/>
          <p:nvPr userDrawn="1"/>
        </p:nvSpPr>
        <p:spPr>
          <a:xfrm rot="19604017" flipV="1">
            <a:off x="11570122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xmlns="" id="{FA261234-339C-4C38-BF5A-F1011FD10316}"/>
              </a:ext>
            </a:extLst>
          </p:cNvPr>
          <p:cNvSpPr/>
          <p:nvPr userDrawn="1"/>
        </p:nvSpPr>
        <p:spPr>
          <a:xfrm rot="20705560" flipV="1">
            <a:off x="11217919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C52BBB8F-C598-4124-9AD4-99FE36FE6DC3}"/>
              </a:ext>
            </a:extLst>
          </p:cNvPr>
          <p:cNvSpPr/>
          <p:nvPr userDrawn="1"/>
        </p:nvSpPr>
        <p:spPr>
          <a:xfrm flipV="1">
            <a:off x="11718812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xmlns="" id="{40466D20-9500-4509-9A7F-2828F5EADC2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flipV="1">
            <a:off x="10503958" y="6229634"/>
            <a:ext cx="382381" cy="382381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xmlns="" id="{70B2B8E3-0AD9-4A99-B076-4DB6D06FF78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58016" y="222249"/>
            <a:ext cx="614995" cy="614995"/>
          </a:xfrm>
          <a:prstGeom prst="rect">
            <a:avLst/>
          </a:prstGeom>
        </p:spPr>
      </p:pic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xmlns="" id="{214055FF-DAC7-4FFB-88CC-B46A94C421A3}"/>
              </a:ext>
            </a:extLst>
          </p:cNvPr>
          <p:cNvSpPr/>
          <p:nvPr userDrawn="1"/>
        </p:nvSpPr>
        <p:spPr>
          <a:xfrm>
            <a:off x="965200" y="1248352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597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71C4082F-B6D6-4823-AC69-39E7D7C0D6FB}"/>
              </a:ext>
            </a:extLst>
          </p:cNvPr>
          <p:cNvGrpSpPr/>
          <p:nvPr userDrawn="1"/>
        </p:nvGrpSpPr>
        <p:grpSpPr>
          <a:xfrm>
            <a:off x="258017" y="5449638"/>
            <a:ext cx="640868" cy="1029369"/>
            <a:chOff x="258016" y="5043908"/>
            <a:chExt cx="893469" cy="14351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3CA59DCF-24D8-4E84-AD4A-FFBC65DCAD08}"/>
                </a:ext>
              </a:extLst>
            </p:cNvPr>
            <p:cNvSpPr/>
            <p:nvPr userDrawn="1"/>
          </p:nvSpPr>
          <p:spPr>
            <a:xfrm flipH="1" flipV="1">
              <a:off x="258016" y="5043908"/>
              <a:ext cx="252950" cy="252950"/>
            </a:xfrm>
            <a:prstGeom prst="ellipse">
              <a:avLst/>
            </a:prstGeom>
            <a:solidFill>
              <a:srgbClr val="143544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6" name="그래픽 18">
              <a:extLst>
                <a:ext uri="{FF2B5EF4-FFF2-40B4-BE49-F238E27FC236}">
                  <a16:creationId xmlns:a16="http://schemas.microsoft.com/office/drawing/2014/main" xmlns="" id="{ADB35898-02D6-41AB-9561-2D3D900D275F}"/>
                </a:ext>
              </a:extLst>
            </p:cNvPr>
            <p:cNvSpPr/>
            <p:nvPr userDrawn="1"/>
          </p:nvSpPr>
          <p:spPr>
            <a:xfrm rot="894440" flipH="1" flipV="1">
              <a:off x="599035" y="5770606"/>
              <a:ext cx="552450" cy="500332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4F6B1AAC-578C-4C32-BEEC-71CF37E32C08}"/>
                </a:ext>
              </a:extLst>
            </p:cNvPr>
            <p:cNvSpPr/>
            <p:nvPr userDrawn="1"/>
          </p:nvSpPr>
          <p:spPr>
            <a:xfrm flipH="1" flipV="1">
              <a:off x="258016" y="5920208"/>
              <a:ext cx="558800" cy="558800"/>
            </a:xfrm>
            <a:prstGeom prst="ellipse">
              <a:avLst/>
            </a:prstGeom>
            <a:noFill/>
            <a:ln w="444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E45982EA-B5F5-4E73-84C1-03646E5515BC}"/>
              </a:ext>
            </a:extLst>
          </p:cNvPr>
          <p:cNvGrpSpPr/>
          <p:nvPr userDrawn="1"/>
        </p:nvGrpSpPr>
        <p:grpSpPr>
          <a:xfrm>
            <a:off x="11150641" y="5707965"/>
            <a:ext cx="615068" cy="828194"/>
            <a:chOff x="10845327" y="5296858"/>
            <a:chExt cx="920382" cy="1239301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xmlns="" id="{679764CD-7027-4B52-B563-9DAFAAF536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flipH="1" flipV="1">
              <a:off x="11150714" y="5921164"/>
              <a:ext cx="614995" cy="614995"/>
            </a:xfrm>
            <a:prstGeom prst="rect">
              <a:avLst/>
            </a:prstGeom>
          </p:spPr>
        </p:pic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xmlns="" id="{B26F9A4F-A906-4035-88AA-13772DD5E1FF}"/>
                </a:ext>
              </a:extLst>
            </p:cNvPr>
            <p:cNvSpPr/>
            <p:nvPr userDrawn="1"/>
          </p:nvSpPr>
          <p:spPr>
            <a:xfrm flipH="1" flipV="1">
              <a:off x="10845327" y="5296858"/>
              <a:ext cx="213198" cy="213198"/>
            </a:xfrm>
            <a:prstGeom prst="donut">
              <a:avLst/>
            </a:prstGeom>
            <a:solidFill>
              <a:srgbClr val="3F898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FA38D85D-1750-40EA-BB25-FE7A24476F9A}"/>
              </a:ext>
            </a:extLst>
          </p:cNvPr>
          <p:cNvGrpSpPr/>
          <p:nvPr userDrawn="1"/>
        </p:nvGrpSpPr>
        <p:grpSpPr>
          <a:xfrm>
            <a:off x="223289" y="241522"/>
            <a:ext cx="764384" cy="1124051"/>
            <a:chOff x="223288" y="241522"/>
            <a:chExt cx="943493" cy="138743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A7B42AA8-C52A-4E18-AC8A-6207897476CD}"/>
                </a:ext>
              </a:extLst>
            </p:cNvPr>
            <p:cNvSpPr/>
            <p:nvPr userDrawn="1"/>
          </p:nvSpPr>
          <p:spPr>
            <a:xfrm rot="2798196">
              <a:off x="640012" y="241522"/>
              <a:ext cx="526769" cy="526769"/>
            </a:xfrm>
            <a:prstGeom prst="roundRect">
              <a:avLst/>
            </a:prstGeom>
            <a:solidFill>
              <a:srgbClr val="FBCF67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1CA585F2-B9A8-4D3A-B9C1-093E3FAD182E}"/>
                </a:ext>
              </a:extLst>
            </p:cNvPr>
            <p:cNvSpPr/>
            <p:nvPr userDrawn="1"/>
          </p:nvSpPr>
          <p:spPr>
            <a:xfrm>
              <a:off x="377823" y="324670"/>
              <a:ext cx="360472" cy="360472"/>
            </a:xfrm>
            <a:prstGeom prst="ellipse">
              <a:avLst/>
            </a:prstGeom>
            <a:noFill/>
            <a:ln w="44450" cap="flat">
              <a:solidFill>
                <a:srgbClr val="14354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xmlns="" id="{4150608D-70E7-45D2-A286-95FB1ABA5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223288" y="1321181"/>
              <a:ext cx="307777" cy="307777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1680765-06D9-44FB-A688-284C709220F9}"/>
              </a:ext>
            </a:extLst>
          </p:cNvPr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xmlns="" id="{E009930E-F926-44D1-A1B7-84D24AD06C29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5" name="그래픽 18">
              <a:extLst>
                <a:ext uri="{FF2B5EF4-FFF2-40B4-BE49-F238E27FC236}">
                  <a16:creationId xmlns:a16="http://schemas.microsoft.com/office/drawing/2014/main" xmlns="" id="{317C87B3-1965-48D9-A829-4B28EF789CFE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D26324A3-0F5A-411F-BF48-175EF9DB1BAF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xmlns="" id="{A1172B67-F795-4770-9ED8-12989B743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  <p:sp>
        <p:nvSpPr>
          <p:cNvPr id="20" name="그림 개체 틀 11">
            <a:extLst>
              <a:ext uri="{FF2B5EF4-FFF2-40B4-BE49-F238E27FC236}">
                <a16:creationId xmlns:a16="http://schemas.microsoft.com/office/drawing/2014/main" xmlns="" id="{4C0665B1-BDA7-4391-A7A8-86C9A6A9CB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3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1" name="그림 개체 틀 11">
            <a:extLst>
              <a:ext uri="{FF2B5EF4-FFF2-40B4-BE49-F238E27FC236}">
                <a16:creationId xmlns:a16="http://schemas.microsoft.com/office/drawing/2014/main" xmlns="" id="{04CFE2E8-AB5C-48BC-8ADA-0ABB47DD955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154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19279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xmlns="" id="{D5B71051-E600-4244-AF0B-94A0D8C265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353651" cy="35365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BAC0D91D-8506-4EEB-8C8A-9905FC443CEB}"/>
              </a:ext>
            </a:extLst>
          </p:cNvPr>
          <p:cNvSpPr/>
          <p:nvPr userDrawn="1"/>
        </p:nvSpPr>
        <p:spPr>
          <a:xfrm>
            <a:off x="934044" y="575901"/>
            <a:ext cx="122599" cy="12259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AD7CC900-7096-48BE-9E43-F905FD620D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641347" y="6175638"/>
            <a:ext cx="302162" cy="30216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8A9E23BC-9AE8-4894-977F-F6CE3D3402E4}"/>
              </a:ext>
            </a:extLst>
          </p:cNvPr>
          <p:cNvSpPr/>
          <p:nvPr userDrawn="1"/>
        </p:nvSpPr>
        <p:spPr>
          <a:xfrm rot="1995983">
            <a:off x="10792152" y="6094122"/>
            <a:ext cx="163031" cy="163031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0C125E0A-4929-4BC4-893F-BB0CF0634519}"/>
              </a:ext>
            </a:extLst>
          </p:cNvPr>
          <p:cNvSpPr/>
          <p:nvPr userDrawn="1"/>
        </p:nvSpPr>
        <p:spPr>
          <a:xfrm rot="5400000">
            <a:off x="11547090" y="4483100"/>
            <a:ext cx="188514" cy="188514"/>
          </a:xfrm>
          <a:prstGeom prst="roundRect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6B06F12A-42AF-4C83-98D0-62FCB680D959}"/>
              </a:ext>
            </a:extLst>
          </p:cNvPr>
          <p:cNvSpPr/>
          <p:nvPr userDrawn="1"/>
        </p:nvSpPr>
        <p:spPr>
          <a:xfrm rot="5551005">
            <a:off x="1750518" y="6106244"/>
            <a:ext cx="95259" cy="95259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그래픽 18">
            <a:extLst>
              <a:ext uri="{FF2B5EF4-FFF2-40B4-BE49-F238E27FC236}">
                <a16:creationId xmlns:a16="http://schemas.microsoft.com/office/drawing/2014/main" xmlns="" id="{58EEC80B-3AF9-4D76-9114-E31992CBC457}"/>
              </a:ext>
            </a:extLst>
          </p:cNvPr>
          <p:cNvSpPr/>
          <p:nvPr userDrawn="1"/>
        </p:nvSpPr>
        <p:spPr>
          <a:xfrm rot="10214759">
            <a:off x="2023588" y="6548420"/>
            <a:ext cx="222716" cy="201704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3267166A-2C4D-4D80-970D-CAB3628F708D}"/>
              </a:ext>
            </a:extLst>
          </p:cNvPr>
          <p:cNvSpPr/>
          <p:nvPr userDrawn="1"/>
        </p:nvSpPr>
        <p:spPr>
          <a:xfrm rot="2798196">
            <a:off x="726446" y="5667666"/>
            <a:ext cx="330197" cy="330197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89B751E3-450F-4E05-B5EA-8FE4613ACB35}"/>
              </a:ext>
            </a:extLst>
          </p:cNvPr>
          <p:cNvSpPr/>
          <p:nvPr userDrawn="1"/>
        </p:nvSpPr>
        <p:spPr>
          <a:xfrm>
            <a:off x="562097" y="5719786"/>
            <a:ext cx="225956" cy="225956"/>
          </a:xfrm>
          <a:prstGeom prst="ellipse">
            <a:avLst/>
          </a:prstGeom>
          <a:noFill/>
          <a:ln w="2540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xmlns="" id="{3A997EA6-AC1B-4A42-92BD-2E6D4146640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26488" y="6236633"/>
            <a:ext cx="192925" cy="19292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B2F12EB-6399-4C61-99BD-B75165F02689}"/>
              </a:ext>
            </a:extLst>
          </p:cNvPr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xmlns="" id="{C89B817F-3634-4551-A8A6-D8248BEA425D}"/>
              </a:ext>
            </a:extLst>
          </p:cNvPr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D14FFE0-FC9A-497D-B228-4CCF929C7717}"/>
              </a:ext>
            </a:extLst>
          </p:cNvPr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xmlns="" id="{F9470710-2A79-44C3-AFF6-AF60C51E12D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  <p:sp>
        <p:nvSpPr>
          <p:cNvPr id="19" name="그림 개체 틀 5">
            <a:extLst>
              <a:ext uri="{FF2B5EF4-FFF2-40B4-BE49-F238E27FC236}">
                <a16:creationId xmlns:a16="http://schemas.microsoft.com/office/drawing/2014/main" xmlns="" id="{CC976736-1C40-4211-B24F-24DFF9049F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70942" y="117157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33717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xmlns="" id="{70F44C33-CA0B-4FE3-9349-1B9CAD0756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flipH="1">
            <a:off x="11471014" y="222250"/>
            <a:ext cx="382381" cy="38238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6C823737-FA2D-4E4B-83DA-E63D7BFE53CE}"/>
              </a:ext>
            </a:extLst>
          </p:cNvPr>
          <p:cNvSpPr/>
          <p:nvPr userDrawn="1"/>
        </p:nvSpPr>
        <p:spPr>
          <a:xfrm flipH="1">
            <a:off x="10810452" y="698500"/>
            <a:ext cx="132559" cy="13255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2F928AF-6B48-4FD5-B525-283E86FD4D59}"/>
              </a:ext>
            </a:extLst>
          </p:cNvPr>
          <p:cNvSpPr/>
          <p:nvPr userDrawn="1"/>
        </p:nvSpPr>
        <p:spPr>
          <a:xfrm rot="18801804" flipH="1">
            <a:off x="11371332" y="5462579"/>
            <a:ext cx="295319" cy="29531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DF93130F-90EC-4922-9616-0FC8548B4ACA}"/>
              </a:ext>
            </a:extLst>
          </p:cNvPr>
          <p:cNvSpPr/>
          <p:nvPr userDrawn="1"/>
        </p:nvSpPr>
        <p:spPr>
          <a:xfrm flipH="1">
            <a:off x="11626684" y="5521713"/>
            <a:ext cx="202089" cy="202089"/>
          </a:xfrm>
          <a:prstGeom prst="ellipse">
            <a:avLst/>
          </a:prstGeom>
          <a:noFill/>
          <a:ln w="317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C2ABA286-BA67-47DE-9D86-A1F477E287E3}"/>
              </a:ext>
            </a:extLst>
          </p:cNvPr>
          <p:cNvSpPr/>
          <p:nvPr userDrawn="1"/>
        </p:nvSpPr>
        <p:spPr>
          <a:xfrm flipH="1">
            <a:off x="11907291" y="3397478"/>
            <a:ext cx="101968" cy="101968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그래픽 18">
            <a:extLst>
              <a:ext uri="{FF2B5EF4-FFF2-40B4-BE49-F238E27FC236}">
                <a16:creationId xmlns:a16="http://schemas.microsoft.com/office/drawing/2014/main" xmlns="" id="{83EB9EEB-BCB4-4A25-80D4-F514A8655E2D}"/>
              </a:ext>
            </a:extLst>
          </p:cNvPr>
          <p:cNvSpPr/>
          <p:nvPr userDrawn="1"/>
        </p:nvSpPr>
        <p:spPr>
          <a:xfrm rot="16936246" flipH="1">
            <a:off x="11729752" y="2895112"/>
            <a:ext cx="238401" cy="215910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E3A1212B-F520-43A2-8648-53B250E5A5B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flipH="1">
            <a:off x="11512374" y="6121782"/>
            <a:ext cx="172547" cy="172547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xmlns="" id="{32966D4E-FB19-4F60-AD4F-CAB24888D25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flipH="1" flipV="1">
            <a:off x="258016" y="261386"/>
            <a:ext cx="367086" cy="36708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8C009C4A-4B4D-4CC9-B443-FE140634CF25}"/>
              </a:ext>
            </a:extLst>
          </p:cNvPr>
          <p:cNvSpPr/>
          <p:nvPr userDrawn="1"/>
        </p:nvSpPr>
        <p:spPr>
          <a:xfrm rot="1995983" flipH="1" flipV="1">
            <a:off x="401321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04EA7339-96BB-4C0F-A101-4B09533E8FF2}"/>
              </a:ext>
            </a:extLst>
          </p:cNvPr>
          <p:cNvSpPr/>
          <p:nvPr userDrawn="1"/>
        </p:nvSpPr>
        <p:spPr>
          <a:xfrm flipH="1" flipV="1">
            <a:off x="1328743" y="4946904"/>
            <a:ext cx="101968" cy="101968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1888C047-8C7C-4957-B737-0ADF8D241CCE}"/>
              </a:ext>
            </a:extLst>
          </p:cNvPr>
          <p:cNvSpPr/>
          <p:nvPr userDrawn="1"/>
        </p:nvSpPr>
        <p:spPr>
          <a:xfrm rot="5400000" flipH="1" flipV="1">
            <a:off x="538703" y="2960429"/>
            <a:ext cx="229019" cy="229019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xmlns="" id="{42E3221B-55B7-4139-BB7D-91BED93487AA}"/>
              </a:ext>
            </a:extLst>
          </p:cNvPr>
          <p:cNvSpPr/>
          <p:nvPr userDrawn="1"/>
        </p:nvSpPr>
        <p:spPr>
          <a:xfrm rot="894440" flipH="1" flipV="1">
            <a:off x="508021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773D3790-B11B-4910-BEB4-FA6A13948EF6}"/>
              </a:ext>
            </a:extLst>
          </p:cNvPr>
          <p:cNvSpPr/>
          <p:nvPr userDrawn="1"/>
        </p:nvSpPr>
        <p:spPr>
          <a:xfrm flipH="1" flipV="1">
            <a:off x="176441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xmlns="" id="{2E1A1304-93BF-4E49-95D2-CD44A1CC485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flipH="1" flipV="1">
            <a:off x="1283164" y="6229634"/>
            <a:ext cx="382381" cy="382381"/>
          </a:xfrm>
          <a:prstGeom prst="rect">
            <a:avLst/>
          </a:prstGeom>
        </p:spPr>
      </p:pic>
      <p:sp>
        <p:nvSpPr>
          <p:cNvPr id="19" name="그림 개체 틀 8">
            <a:extLst>
              <a:ext uri="{FF2B5EF4-FFF2-40B4-BE49-F238E27FC236}">
                <a16:creationId xmlns:a16="http://schemas.microsoft.com/office/drawing/2014/main" xmlns="" id="{8B83C995-ECF8-4DFE-9D76-ADCF1ED423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24" y="1474326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74366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7D5B6A85-8420-4F72-8C59-991527C776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flipH="1">
            <a:off x="11471014" y="222250"/>
            <a:ext cx="382381" cy="382381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22C973DC-C21F-42C6-B141-D5477E11B2EA}"/>
              </a:ext>
            </a:extLst>
          </p:cNvPr>
          <p:cNvSpPr/>
          <p:nvPr userDrawn="1"/>
        </p:nvSpPr>
        <p:spPr>
          <a:xfrm flipH="1">
            <a:off x="10810452" y="698500"/>
            <a:ext cx="132559" cy="13255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531BBF0E-BDD7-49B7-A8FB-86ECD7C75CD3}"/>
              </a:ext>
            </a:extLst>
          </p:cNvPr>
          <p:cNvSpPr/>
          <p:nvPr userDrawn="1"/>
        </p:nvSpPr>
        <p:spPr>
          <a:xfrm rot="18801804" flipH="1">
            <a:off x="11371332" y="5462579"/>
            <a:ext cx="295319" cy="29531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7CD5BA8-1118-4AC0-9B59-93EA19237FE1}"/>
              </a:ext>
            </a:extLst>
          </p:cNvPr>
          <p:cNvSpPr/>
          <p:nvPr userDrawn="1"/>
        </p:nvSpPr>
        <p:spPr>
          <a:xfrm flipH="1">
            <a:off x="11626684" y="5521713"/>
            <a:ext cx="202089" cy="202089"/>
          </a:xfrm>
          <a:prstGeom prst="ellipse">
            <a:avLst/>
          </a:prstGeom>
          <a:noFill/>
          <a:ln w="317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B1B51CC-6B21-4B1E-A045-9BAB953B60B4}"/>
              </a:ext>
            </a:extLst>
          </p:cNvPr>
          <p:cNvSpPr/>
          <p:nvPr userDrawn="1"/>
        </p:nvSpPr>
        <p:spPr>
          <a:xfrm flipH="1">
            <a:off x="11907291" y="3397478"/>
            <a:ext cx="101968" cy="101968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8" name="그래픽 18">
            <a:extLst>
              <a:ext uri="{FF2B5EF4-FFF2-40B4-BE49-F238E27FC236}">
                <a16:creationId xmlns:a16="http://schemas.microsoft.com/office/drawing/2014/main" xmlns="" id="{8BAAC6E4-828E-46E8-851C-AA1A7201663D}"/>
              </a:ext>
            </a:extLst>
          </p:cNvPr>
          <p:cNvSpPr/>
          <p:nvPr userDrawn="1"/>
        </p:nvSpPr>
        <p:spPr>
          <a:xfrm rot="16936246" flipH="1">
            <a:off x="11729752" y="2895112"/>
            <a:ext cx="238401" cy="215910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xmlns="" id="{E19FE26D-1953-4C40-9F10-6995A43E1EA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flipH="1">
            <a:off x="11512374" y="6121782"/>
            <a:ext cx="172547" cy="172547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xmlns="" id="{EA35FDFC-1447-4BB0-ABE1-9307F3F8D4E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flipH="1" flipV="1">
            <a:off x="258016" y="261386"/>
            <a:ext cx="367086" cy="36708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98DBCE25-866D-415E-9C44-335A12207B66}"/>
              </a:ext>
            </a:extLst>
          </p:cNvPr>
          <p:cNvSpPr/>
          <p:nvPr userDrawn="1"/>
        </p:nvSpPr>
        <p:spPr>
          <a:xfrm rot="1995983" flipH="1" flipV="1">
            <a:off x="401321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D1FC505D-1BFA-4D35-A27F-5F5E17436480}"/>
              </a:ext>
            </a:extLst>
          </p:cNvPr>
          <p:cNvSpPr/>
          <p:nvPr userDrawn="1"/>
        </p:nvSpPr>
        <p:spPr>
          <a:xfrm flipH="1" flipV="1">
            <a:off x="1328743" y="4946904"/>
            <a:ext cx="101968" cy="101968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818D1475-9634-4F0B-BA43-503D4063A97C}"/>
              </a:ext>
            </a:extLst>
          </p:cNvPr>
          <p:cNvSpPr/>
          <p:nvPr userDrawn="1"/>
        </p:nvSpPr>
        <p:spPr>
          <a:xfrm rot="5400000" flipH="1" flipV="1">
            <a:off x="538703" y="2960429"/>
            <a:ext cx="229019" cy="229019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xmlns="" id="{DD49C1D5-1CF8-4A2F-BD3D-71ED0C0AEF5E}"/>
              </a:ext>
            </a:extLst>
          </p:cNvPr>
          <p:cNvSpPr/>
          <p:nvPr userDrawn="1"/>
        </p:nvSpPr>
        <p:spPr>
          <a:xfrm rot="894440" flipH="1" flipV="1">
            <a:off x="508021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5D351E80-0158-42AF-9987-7A6E9EA504C6}"/>
              </a:ext>
            </a:extLst>
          </p:cNvPr>
          <p:cNvSpPr/>
          <p:nvPr userDrawn="1"/>
        </p:nvSpPr>
        <p:spPr>
          <a:xfrm flipH="1" flipV="1">
            <a:off x="176441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xmlns="" id="{95A559AA-D88A-473C-965B-E8880CC30B2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flipH="1" flipV="1">
            <a:off x="1283164" y="6229634"/>
            <a:ext cx="382381" cy="3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787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76522176-F238-46BE-8C08-66881734AE43}"/>
              </a:ext>
            </a:extLst>
          </p:cNvPr>
          <p:cNvSpPr/>
          <p:nvPr userDrawn="1"/>
        </p:nvSpPr>
        <p:spPr>
          <a:xfrm>
            <a:off x="3226953" y="1715018"/>
            <a:ext cx="5969000" cy="3657600"/>
          </a:xfrm>
          <a:prstGeom prst="roundRect">
            <a:avLst>
              <a:gd name="adj" fmla="val 9245"/>
            </a:avLst>
          </a:prstGeom>
          <a:solidFill>
            <a:srgbClr val="CCDFE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xmlns="" id="{A2C1CB13-E7B1-48F2-A39E-D1C3790AE0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476250" cy="47625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xmlns="" id="{8741677C-4D25-4849-A282-9AA71E72BD3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486309" y="6020600"/>
            <a:ext cx="457200" cy="4572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6C343D06-4FF6-4085-899A-5013119F76BD}"/>
              </a:ext>
            </a:extLst>
          </p:cNvPr>
          <p:cNvSpPr/>
          <p:nvPr userDrawn="1"/>
        </p:nvSpPr>
        <p:spPr>
          <a:xfrm rot="1995983">
            <a:off x="10201394" y="5897258"/>
            <a:ext cx="246682" cy="246682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6AAD1D50-D54E-424D-9D26-C5FF7877316F}"/>
              </a:ext>
            </a:extLst>
          </p:cNvPr>
          <p:cNvSpPr/>
          <p:nvPr userDrawn="1"/>
        </p:nvSpPr>
        <p:spPr>
          <a:xfrm>
            <a:off x="1168400" y="698500"/>
            <a:ext cx="165100" cy="1651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16632B5-413E-4901-AFAB-80BA0D7208DC}"/>
              </a:ext>
            </a:extLst>
          </p:cNvPr>
          <p:cNvSpPr/>
          <p:nvPr userDrawn="1"/>
        </p:nvSpPr>
        <p:spPr>
          <a:xfrm>
            <a:off x="10680700" y="1600200"/>
            <a:ext cx="127000" cy="1270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7305D8E7-09D3-4D3A-910B-6A4AD7B8C2B7}"/>
              </a:ext>
            </a:extLst>
          </p:cNvPr>
          <p:cNvSpPr/>
          <p:nvPr userDrawn="1"/>
        </p:nvSpPr>
        <p:spPr>
          <a:xfrm rot="2798196">
            <a:off x="905016" y="5214098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3641EEA3-B1B9-4835-9CEE-5AF5F389A27F}"/>
              </a:ext>
            </a:extLst>
          </p:cNvPr>
          <p:cNvSpPr/>
          <p:nvPr userDrawn="1"/>
        </p:nvSpPr>
        <p:spPr>
          <a:xfrm>
            <a:off x="642827" y="5297246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13FE24BE-8FA3-4848-9CF4-CF1958B2F9F6}"/>
              </a:ext>
            </a:extLst>
          </p:cNvPr>
          <p:cNvSpPr/>
          <p:nvPr userDrawn="1"/>
        </p:nvSpPr>
        <p:spPr>
          <a:xfrm rot="5400000">
            <a:off x="11343689" y="3459624"/>
            <a:ext cx="285240" cy="285240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9B79B33B-90A7-4F9C-B704-37C03618EB56}"/>
              </a:ext>
            </a:extLst>
          </p:cNvPr>
          <p:cNvSpPr/>
          <p:nvPr userDrawn="1"/>
        </p:nvSpPr>
        <p:spPr>
          <a:xfrm>
            <a:off x="912118" y="3296474"/>
            <a:ext cx="127000" cy="127000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그래픽 18">
            <a:extLst>
              <a:ext uri="{FF2B5EF4-FFF2-40B4-BE49-F238E27FC236}">
                <a16:creationId xmlns:a16="http://schemas.microsoft.com/office/drawing/2014/main" xmlns="" id="{C700EFAF-BF73-4087-B333-B78004F4CD31}"/>
              </a:ext>
            </a:extLst>
          </p:cNvPr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2A3C581-0466-4AC6-9FC7-9797F15BBD11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xmlns="" id="{37F816B2-C15E-4D84-BD43-278BDBCFF97F}"/>
              </a:ext>
            </a:extLst>
          </p:cNvPr>
          <p:cNvSpPr/>
          <p:nvPr userDrawn="1"/>
        </p:nvSpPr>
        <p:spPr>
          <a:xfrm rot="4663754">
            <a:off x="1467268" y="2747929"/>
            <a:ext cx="296925" cy="268913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1443DFDC-C15A-4A68-B3F8-914EA425AEB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26488" y="6121781"/>
            <a:ext cx="307777" cy="307777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xmlns="" id="{E9A4E399-3F33-4BF7-B284-F924F59632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767016" y="261386"/>
            <a:ext cx="476250" cy="476250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5BA6D06F-219E-4C22-B370-A3CC61285687}"/>
              </a:ext>
            </a:extLst>
          </p:cNvPr>
          <p:cNvSpPr/>
          <p:nvPr userDrawn="1"/>
        </p:nvSpPr>
        <p:spPr>
          <a:xfrm>
            <a:off x="3111500" y="1600200"/>
            <a:ext cx="5969000" cy="3657600"/>
          </a:xfrm>
          <a:prstGeom prst="roundRect">
            <a:avLst>
              <a:gd name="adj" fmla="val 9245"/>
            </a:avLst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D25BB46E-4719-4D00-8C61-3D1E99DF5F82}"/>
              </a:ext>
            </a:extLst>
          </p:cNvPr>
          <p:cNvSpPr/>
          <p:nvPr userDrawn="1"/>
        </p:nvSpPr>
        <p:spPr>
          <a:xfrm>
            <a:off x="2900115" y="1467674"/>
            <a:ext cx="5969000" cy="3657600"/>
          </a:xfrm>
          <a:prstGeom prst="roundRect">
            <a:avLst>
              <a:gd name="adj" fmla="val 9245"/>
            </a:avLst>
          </a:prstGeom>
          <a:noFill/>
          <a:ln w="38100" cap="flat">
            <a:solidFill>
              <a:srgbClr val="EED47B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3807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xmlns="" id="{98515A2A-2E87-4736-877E-EFA2BAA89A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353651" cy="35365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xmlns="" id="{02DB5F40-BA61-4F4B-A224-81B00BF45156}"/>
              </a:ext>
            </a:extLst>
          </p:cNvPr>
          <p:cNvSpPr/>
          <p:nvPr userDrawn="1"/>
        </p:nvSpPr>
        <p:spPr>
          <a:xfrm>
            <a:off x="934044" y="575901"/>
            <a:ext cx="122599" cy="12259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2D0B59C5-5054-423C-B079-0E209E078D5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641347" y="6175638"/>
            <a:ext cx="302162" cy="30216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F986E722-8FC4-478B-9935-1173745DCC39}"/>
              </a:ext>
            </a:extLst>
          </p:cNvPr>
          <p:cNvSpPr/>
          <p:nvPr userDrawn="1"/>
        </p:nvSpPr>
        <p:spPr>
          <a:xfrm rot="1995983">
            <a:off x="10792152" y="6094122"/>
            <a:ext cx="163031" cy="163031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EC26EC9A-EFD2-48E7-BFC8-247823352D12}"/>
              </a:ext>
            </a:extLst>
          </p:cNvPr>
          <p:cNvSpPr/>
          <p:nvPr userDrawn="1"/>
        </p:nvSpPr>
        <p:spPr>
          <a:xfrm rot="5400000">
            <a:off x="11547090" y="4483100"/>
            <a:ext cx="188514" cy="188514"/>
          </a:xfrm>
          <a:prstGeom prst="roundRect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B9239BF2-B58D-4CB3-92BE-2B63921BDBED}"/>
              </a:ext>
            </a:extLst>
          </p:cNvPr>
          <p:cNvSpPr/>
          <p:nvPr userDrawn="1"/>
        </p:nvSpPr>
        <p:spPr>
          <a:xfrm rot="5551005">
            <a:off x="1750518" y="6106244"/>
            <a:ext cx="95259" cy="95259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7" name="그래픽 18">
            <a:extLst>
              <a:ext uri="{FF2B5EF4-FFF2-40B4-BE49-F238E27FC236}">
                <a16:creationId xmlns:a16="http://schemas.microsoft.com/office/drawing/2014/main" xmlns="" id="{72F30894-877A-4C24-99ED-7C0B62CC128C}"/>
              </a:ext>
            </a:extLst>
          </p:cNvPr>
          <p:cNvSpPr/>
          <p:nvPr userDrawn="1"/>
        </p:nvSpPr>
        <p:spPr>
          <a:xfrm rot="10214759">
            <a:off x="2023588" y="6548420"/>
            <a:ext cx="222716" cy="201704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B8EEB609-7404-440B-9AF9-ADF18E3AFB20}"/>
              </a:ext>
            </a:extLst>
          </p:cNvPr>
          <p:cNvSpPr/>
          <p:nvPr userDrawn="1"/>
        </p:nvSpPr>
        <p:spPr>
          <a:xfrm rot="2798196">
            <a:off x="726446" y="5667666"/>
            <a:ext cx="330197" cy="330197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3B00654D-E6CA-4AC6-87FD-6010CBEE4730}"/>
              </a:ext>
            </a:extLst>
          </p:cNvPr>
          <p:cNvSpPr/>
          <p:nvPr userDrawn="1"/>
        </p:nvSpPr>
        <p:spPr>
          <a:xfrm>
            <a:off x="562097" y="5719786"/>
            <a:ext cx="225956" cy="225956"/>
          </a:xfrm>
          <a:prstGeom prst="ellipse">
            <a:avLst/>
          </a:prstGeom>
          <a:noFill/>
          <a:ln w="2540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xmlns="" id="{C2BFB98A-9B8A-40FD-B1BF-50EC433A94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26488" y="6236633"/>
            <a:ext cx="192925" cy="19292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186A7331-A7DD-492D-BDFD-AD1EB4FDE145}"/>
              </a:ext>
            </a:extLst>
          </p:cNvPr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그래픽 18">
            <a:extLst>
              <a:ext uri="{FF2B5EF4-FFF2-40B4-BE49-F238E27FC236}">
                <a16:creationId xmlns:a16="http://schemas.microsoft.com/office/drawing/2014/main" xmlns="" id="{FE3AD4C2-F04D-4F52-9FBE-3F9A3A19F3F2}"/>
              </a:ext>
            </a:extLst>
          </p:cNvPr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038EE9C8-BE7F-42F6-964F-5267AD8937C1}"/>
              </a:ext>
            </a:extLst>
          </p:cNvPr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xmlns="" id="{86CB547A-753F-46FF-AD81-1BC153C8CB0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1339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9648498D-2379-427D-BF1C-AD88A27F754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48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00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xmlns="" id="{978F7A6B-4E73-40A4-A69E-0098382CB1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flipH="1">
            <a:off x="10320632" y="184892"/>
            <a:ext cx="1376068" cy="1376067"/>
          </a:xfrm>
          <a:prstGeom prst="rect">
            <a:avLst/>
          </a:prstGeom>
        </p:spPr>
      </p:pic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xmlns="" id="{BE27D6DA-3A0D-4F44-8DF3-2C7A4BDF6AC2}"/>
              </a:ext>
            </a:extLst>
          </p:cNvPr>
          <p:cNvSpPr/>
          <p:nvPr userDrawn="1"/>
        </p:nvSpPr>
        <p:spPr>
          <a:xfrm flipH="1">
            <a:off x="11511763" y="1116615"/>
            <a:ext cx="477037" cy="477037"/>
          </a:xfrm>
          <a:prstGeom prst="donut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128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125F753-5B6B-4D18-AC85-BE7A4044B96A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xmlns="" id="{F16729F6-7346-4CD2-89C8-1FF0A684AB3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117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xmlns="" id="{FE897F64-FE27-47CB-A5B1-51FD182259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652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xmlns="" id="{F2438CC8-5013-460F-8374-33DB72D654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582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18DE38B-24F4-459C-9541-AF97FF20BD39}"/>
              </a:ext>
            </a:extLst>
          </p:cNvPr>
          <p:cNvSpPr/>
          <p:nvPr userDrawn="1"/>
        </p:nvSpPr>
        <p:spPr>
          <a:xfrm>
            <a:off x="11512759" y="1461550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그래픽 18">
            <a:extLst>
              <a:ext uri="{FF2B5EF4-FFF2-40B4-BE49-F238E27FC236}">
                <a16:creationId xmlns:a16="http://schemas.microsoft.com/office/drawing/2014/main" xmlns="" id="{94C874F2-1E7D-4968-BC9B-9AD9154E8A4B}"/>
              </a:ext>
            </a:extLst>
          </p:cNvPr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C9BE7E1E-BB56-4343-88D3-BBD430AE24F7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5EF6663-AEC2-4029-A280-7CEAEDC5B060}"/>
              </a:ext>
            </a:extLst>
          </p:cNvPr>
          <p:cNvSpPr/>
          <p:nvPr userDrawn="1"/>
        </p:nvSpPr>
        <p:spPr>
          <a:xfrm rot="18801804" flipV="1">
            <a:off x="640012" y="6118689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744F3C20-E994-4094-B0EE-341842CD77FF}"/>
              </a:ext>
            </a:extLst>
          </p:cNvPr>
          <p:cNvSpPr/>
          <p:nvPr userDrawn="1"/>
        </p:nvSpPr>
        <p:spPr>
          <a:xfrm flipV="1">
            <a:off x="377823" y="6201838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xmlns="" id="{D9ED4811-D19A-497A-9793-C78E53EACBC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flipV="1">
            <a:off x="223288" y="5258022"/>
            <a:ext cx="307777" cy="30777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91CF1AEE-EB34-45A1-8738-BCE8E78FCF32}"/>
              </a:ext>
            </a:extLst>
          </p:cNvPr>
          <p:cNvGrpSpPr/>
          <p:nvPr userDrawn="1"/>
        </p:nvGrpSpPr>
        <p:grpSpPr>
          <a:xfrm flipH="1">
            <a:off x="10503958" y="5285253"/>
            <a:ext cx="1489104" cy="1359902"/>
            <a:chOff x="10407448" y="5285253"/>
            <a:chExt cx="1489104" cy="135990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FC5F6E4A-A2E9-4E1C-B024-039B8011CD3B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6" name="그래픽 18">
              <a:extLst>
                <a:ext uri="{FF2B5EF4-FFF2-40B4-BE49-F238E27FC236}">
                  <a16:creationId xmlns:a16="http://schemas.microsoft.com/office/drawing/2014/main" xmlns="" id="{8AA3FB89-09EB-4CD9-B830-385F74BF8971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5EC9F8C8-3CD4-479A-9FBB-5103A7B1D1AA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xmlns="" id="{A6ED2004-97B4-40D9-98F3-04CEBAFAD9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  <p:pic>
        <p:nvPicPr>
          <p:cNvPr id="20" name="그래픽 19">
            <a:extLst>
              <a:ext uri="{FF2B5EF4-FFF2-40B4-BE49-F238E27FC236}">
                <a16:creationId xmlns:a16="http://schemas.microsoft.com/office/drawing/2014/main" xmlns="" id="{1AC30D1C-6841-4B9B-B6C9-7B9A3EAE535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58016" y="222249"/>
            <a:ext cx="614995" cy="614995"/>
          </a:xfrm>
          <a:prstGeom prst="rect">
            <a:avLst/>
          </a:prstGeom>
        </p:spPr>
      </p:pic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xmlns="" id="{995CDC73-DAF1-4D07-BBE2-95055161C373}"/>
              </a:ext>
            </a:extLst>
          </p:cNvPr>
          <p:cNvSpPr/>
          <p:nvPr userDrawn="1"/>
        </p:nvSpPr>
        <p:spPr>
          <a:xfrm>
            <a:off x="965200" y="1248352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887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bg>
      <p:bgPr>
        <a:solidFill>
          <a:srgbClr val="EF7F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25CF9791-379E-4BC5-B96F-BE377AC6AFCD}"/>
              </a:ext>
            </a:extLst>
          </p:cNvPr>
          <p:cNvSpPr/>
          <p:nvPr userDrawn="1"/>
        </p:nvSpPr>
        <p:spPr>
          <a:xfrm flipH="1" flipV="1">
            <a:off x="0" y="3694476"/>
            <a:ext cx="3270530" cy="3163525"/>
          </a:xfrm>
          <a:custGeom>
            <a:avLst/>
            <a:gdLst>
              <a:gd name="connsiteX0" fmla="*/ 1979250 w 3270530"/>
              <a:gd name="connsiteY0" fmla="*/ 3163525 h 3163525"/>
              <a:gd name="connsiteX1" fmla="*/ 1417383 w 3270530"/>
              <a:gd name="connsiteY1" fmla="*/ 2839177 h 3163525"/>
              <a:gd name="connsiteX2" fmla="*/ 752374 w 3270530"/>
              <a:gd name="connsiteY2" fmla="*/ 1687689 h 3163525"/>
              <a:gd name="connsiteX3" fmla="*/ 87739 w 3270530"/>
              <a:gd name="connsiteY3" fmla="*/ 536201 h 3163525"/>
              <a:gd name="connsiteX4" fmla="*/ 24275 w 3270530"/>
              <a:gd name="connsiteY4" fmla="*/ 38305 h 3163525"/>
              <a:gd name="connsiteX5" fmla="*/ 37713 w 3270530"/>
              <a:gd name="connsiteY5" fmla="*/ 0 h 3163525"/>
              <a:gd name="connsiteX6" fmla="*/ 3270530 w 3270530"/>
              <a:gd name="connsiteY6" fmla="*/ 0 h 3163525"/>
              <a:gd name="connsiteX7" fmla="*/ 3270530 w 3270530"/>
              <a:gd name="connsiteY7" fmla="*/ 1576171 h 3163525"/>
              <a:gd name="connsiteX8" fmla="*/ 3206126 w 3270530"/>
              <a:gd name="connsiteY8" fmla="*/ 1687689 h 3163525"/>
              <a:gd name="connsiteX9" fmla="*/ 2541117 w 3270530"/>
              <a:gd name="connsiteY9" fmla="*/ 2839177 h 3163525"/>
              <a:gd name="connsiteX10" fmla="*/ 1979250 w 3270530"/>
              <a:gd name="connsiteY10" fmla="*/ 3163525 h 31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70530" h="3163525">
                <a:moveTo>
                  <a:pt x="1979250" y="3163525"/>
                </a:moveTo>
                <a:cubicBezTo>
                  <a:pt x="1760768" y="3163525"/>
                  <a:pt x="1542286" y="3055409"/>
                  <a:pt x="1417383" y="2839177"/>
                </a:cubicBezTo>
                <a:lnTo>
                  <a:pt x="752374" y="1687689"/>
                </a:lnTo>
                <a:lnTo>
                  <a:pt x="87739" y="536201"/>
                </a:lnTo>
                <a:cubicBezTo>
                  <a:pt x="-5795" y="374027"/>
                  <a:pt x="-20370" y="196662"/>
                  <a:pt x="24275" y="38305"/>
                </a:cubicBezTo>
                <a:lnTo>
                  <a:pt x="37713" y="0"/>
                </a:lnTo>
                <a:lnTo>
                  <a:pt x="3270530" y="0"/>
                </a:lnTo>
                <a:lnTo>
                  <a:pt x="3270530" y="1576171"/>
                </a:lnTo>
                <a:lnTo>
                  <a:pt x="3206126" y="1687689"/>
                </a:lnTo>
                <a:lnTo>
                  <a:pt x="2541117" y="2839177"/>
                </a:lnTo>
                <a:cubicBezTo>
                  <a:pt x="2416215" y="3055409"/>
                  <a:pt x="2197732" y="3163525"/>
                  <a:pt x="1979250" y="3163525"/>
                </a:cubicBezTo>
                <a:close/>
              </a:path>
            </a:pathLst>
          </a:custGeom>
          <a:solidFill>
            <a:srgbClr val="FBCF67">
              <a:alpha val="52000"/>
            </a:srgbClr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xmlns="" id="{4188A8A2-B317-4A3B-A30A-DDC297942C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58016" y="222249"/>
            <a:ext cx="1329631" cy="1329631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9E030786-2B82-4658-A954-E0B5EBA02E91}"/>
              </a:ext>
            </a:extLst>
          </p:cNvPr>
          <p:cNvSpPr/>
          <p:nvPr userDrawn="1"/>
        </p:nvSpPr>
        <p:spPr>
          <a:xfrm>
            <a:off x="11061700" y="0"/>
            <a:ext cx="1130300" cy="1130300"/>
          </a:xfrm>
          <a:custGeom>
            <a:avLst/>
            <a:gdLst>
              <a:gd name="connsiteX0" fmla="*/ 0 w 1130300"/>
              <a:gd name="connsiteY0" fmla="*/ 0 h 1130300"/>
              <a:gd name="connsiteX1" fmla="*/ 565150 w 1130300"/>
              <a:gd name="connsiteY1" fmla="*/ 0 h 1130300"/>
              <a:gd name="connsiteX2" fmla="*/ 1130300 w 1130300"/>
              <a:gd name="connsiteY2" fmla="*/ 565150 h 1130300"/>
              <a:gd name="connsiteX3" fmla="*/ 1130300 w 1130300"/>
              <a:gd name="connsiteY3" fmla="*/ 1130300 h 1130300"/>
              <a:gd name="connsiteX4" fmla="*/ 0 w 1130300"/>
              <a:gd name="connsiteY4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" h="1130300">
                <a:moveTo>
                  <a:pt x="0" y="0"/>
                </a:moveTo>
                <a:lnTo>
                  <a:pt x="565150" y="0"/>
                </a:lnTo>
                <a:cubicBezTo>
                  <a:pt x="565150" y="312124"/>
                  <a:pt x="818176" y="565150"/>
                  <a:pt x="1130300" y="565150"/>
                </a:cubicBezTo>
                <a:lnTo>
                  <a:pt x="1130300" y="1130300"/>
                </a:lnTo>
                <a:cubicBezTo>
                  <a:pt x="506053" y="1130300"/>
                  <a:pt x="0" y="624247"/>
                  <a:pt x="0" y="0"/>
                </a:cubicBezTo>
                <a:close/>
              </a:path>
            </a:pathLst>
          </a:custGeom>
          <a:solidFill>
            <a:srgbClr val="EB5B2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52499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6E7C0F39-4C4A-42F0-9948-48BA60530CC7}"/>
              </a:ext>
            </a:extLst>
          </p:cNvPr>
          <p:cNvSpPr/>
          <p:nvPr userDrawn="1"/>
        </p:nvSpPr>
        <p:spPr>
          <a:xfrm rot="2798196">
            <a:off x="640012" y="241522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2F46E98D-2161-4164-8247-42BA6797A077}"/>
              </a:ext>
            </a:extLst>
          </p:cNvPr>
          <p:cNvSpPr/>
          <p:nvPr userDrawn="1"/>
        </p:nvSpPr>
        <p:spPr>
          <a:xfrm>
            <a:off x="377823" y="324670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151C0007-018D-47D9-8A7A-5B8D5CCEDA0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23288" y="1321181"/>
            <a:ext cx="307777" cy="30777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3359760E-5385-42A3-8402-001805632D62}"/>
              </a:ext>
            </a:extLst>
          </p:cNvPr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9BBF9B27-7CD9-4056-9980-3FD0F25EC580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0" name="그래픽 18">
              <a:extLst>
                <a:ext uri="{FF2B5EF4-FFF2-40B4-BE49-F238E27FC236}">
                  <a16:creationId xmlns:a16="http://schemas.microsoft.com/office/drawing/2014/main" xmlns="" id="{EB4FD431-4225-43A3-AC5C-9B973FA1587A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976B293A-0B6B-4909-A895-9D73BF9BAB6A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xmlns="" id="{592C59F2-3CFF-49A5-80F6-D906438016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35414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91F05606-0CCC-4BD3-823D-6E2816A91033}"/>
              </a:ext>
            </a:extLst>
          </p:cNvPr>
          <p:cNvSpPr/>
          <p:nvPr userDrawn="1"/>
        </p:nvSpPr>
        <p:spPr>
          <a:xfrm flipH="1" flipV="1">
            <a:off x="258016" y="5043908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그래픽 18">
            <a:extLst>
              <a:ext uri="{FF2B5EF4-FFF2-40B4-BE49-F238E27FC236}">
                <a16:creationId xmlns:a16="http://schemas.microsoft.com/office/drawing/2014/main" xmlns="" id="{3771D550-3299-4AE5-8C89-E57545A05F9C}"/>
              </a:ext>
            </a:extLst>
          </p:cNvPr>
          <p:cNvSpPr/>
          <p:nvPr userDrawn="1"/>
        </p:nvSpPr>
        <p:spPr>
          <a:xfrm rot="894440" flipH="1" flipV="1">
            <a:off x="599035" y="5770606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821B1F39-7684-4FED-94C8-EF75CC604E79}"/>
              </a:ext>
            </a:extLst>
          </p:cNvPr>
          <p:cNvSpPr/>
          <p:nvPr userDrawn="1"/>
        </p:nvSpPr>
        <p:spPr>
          <a:xfrm flipH="1" flipV="1">
            <a:off x="258016" y="5920208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xmlns="" id="{34B1A413-433F-420F-961D-0949157896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flipH="1" flipV="1">
            <a:off x="11150714" y="5921164"/>
            <a:ext cx="614995" cy="614995"/>
          </a:xfrm>
          <a:prstGeom prst="rect">
            <a:avLst/>
          </a:prstGeom>
        </p:spPr>
      </p:pic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xmlns="" id="{AC4AD861-DE3B-485F-BD47-D8C6FA413BB6}"/>
              </a:ext>
            </a:extLst>
          </p:cNvPr>
          <p:cNvSpPr/>
          <p:nvPr userDrawn="1"/>
        </p:nvSpPr>
        <p:spPr>
          <a:xfrm flipH="1" flipV="1">
            <a:off x="10845327" y="5296858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9C1C2FFC-ECA5-4642-9A44-E2AD710F7561}"/>
              </a:ext>
            </a:extLst>
          </p:cNvPr>
          <p:cNvSpPr/>
          <p:nvPr userDrawn="1"/>
        </p:nvSpPr>
        <p:spPr>
          <a:xfrm rot="2798196">
            <a:off x="640012" y="241522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82354BC5-CF5A-4368-A744-601660C0E03E}"/>
              </a:ext>
            </a:extLst>
          </p:cNvPr>
          <p:cNvSpPr/>
          <p:nvPr userDrawn="1"/>
        </p:nvSpPr>
        <p:spPr>
          <a:xfrm>
            <a:off x="377823" y="324670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xmlns="" id="{38AA2885-C4EB-46E4-8554-D6DC49F6E1E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23288" y="1321181"/>
            <a:ext cx="307777" cy="30777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0B648E09-DDAF-4329-BEAA-E4165159B6C1}"/>
              </a:ext>
            </a:extLst>
          </p:cNvPr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xmlns="" id="{17527B4D-7F35-4BB9-98DC-C801A60D9144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5" name="그래픽 18">
              <a:extLst>
                <a:ext uri="{FF2B5EF4-FFF2-40B4-BE49-F238E27FC236}">
                  <a16:creationId xmlns:a16="http://schemas.microsoft.com/office/drawing/2014/main" xmlns="" id="{EFC92EC9-3EFB-42AE-99D8-D0A17CCED402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194E1009-EC9D-4561-9B73-000C84F49AFE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xmlns="" id="{AAD0FE68-062A-4A2D-BFDB-594A1AC915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343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687" r:id="rId17"/>
    <p:sldLayoutId id="2147483664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C305395-A2A9-4C17-AF3C-E375202C7DFE}"/>
              </a:ext>
            </a:extLst>
          </p:cNvPr>
          <p:cNvSpPr txBox="1"/>
          <p:nvPr/>
        </p:nvSpPr>
        <p:spPr>
          <a:xfrm>
            <a:off x="2995468" y="2178870"/>
            <a:ext cx="6152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err="1" smtClean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Mengenal</a:t>
            </a:r>
            <a:r>
              <a:rPr lang="en-US" altLang="ko-KR" sz="4400" b="1" dirty="0" smtClean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4400" b="1" dirty="0" err="1" smtClean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Pemrograman</a:t>
            </a:r>
            <a:r>
              <a:rPr lang="en-US" altLang="ko-KR" sz="4400" b="1" dirty="0" smtClean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 Ruby</a:t>
            </a:r>
            <a:endParaRPr lang="ko-KR" altLang="en-US" sz="4400" b="1" dirty="0">
              <a:solidFill>
                <a:srgbClr val="F7F8F9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D3F4E9-5405-4935-9870-2FB9B62A3A64}"/>
              </a:ext>
            </a:extLst>
          </p:cNvPr>
          <p:cNvSpPr txBox="1"/>
          <p:nvPr/>
        </p:nvSpPr>
        <p:spPr>
          <a:xfrm>
            <a:off x="3915963" y="5960608"/>
            <a:ext cx="436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rgbClr val="3F8981"/>
                </a:solidFill>
              </a:rPr>
              <a:t>Buku</a:t>
            </a:r>
            <a:r>
              <a:rPr lang="en-US" altLang="ko-KR" sz="1400" b="1" dirty="0" smtClean="0">
                <a:solidFill>
                  <a:srgbClr val="3F8981"/>
                </a:solidFill>
              </a:rPr>
              <a:t> “</a:t>
            </a:r>
            <a:r>
              <a:rPr lang="en-US" altLang="ko-KR" sz="1400" b="1" dirty="0" err="1" smtClean="0">
                <a:solidFill>
                  <a:srgbClr val="3F8981"/>
                </a:solidFill>
              </a:rPr>
              <a:t>Semua</a:t>
            </a:r>
            <a:r>
              <a:rPr lang="en-US" altLang="ko-KR" sz="1400" b="1" dirty="0" smtClean="0">
                <a:solidFill>
                  <a:srgbClr val="3F8981"/>
                </a:solidFill>
              </a:rPr>
              <a:t> </a:t>
            </a:r>
            <a:r>
              <a:rPr lang="en-US" altLang="ko-KR" sz="1400" b="1" dirty="0" err="1" smtClean="0">
                <a:solidFill>
                  <a:srgbClr val="3F8981"/>
                </a:solidFill>
              </a:rPr>
              <a:t>Bisa</a:t>
            </a:r>
            <a:r>
              <a:rPr lang="en-US" altLang="ko-KR" sz="1400" b="1" dirty="0" smtClean="0">
                <a:solidFill>
                  <a:srgbClr val="3F8981"/>
                </a:solidFill>
              </a:rPr>
              <a:t> </a:t>
            </a:r>
            <a:r>
              <a:rPr lang="en-US" altLang="ko-KR" sz="1400" b="1" dirty="0" err="1" smtClean="0">
                <a:solidFill>
                  <a:srgbClr val="3F8981"/>
                </a:solidFill>
              </a:rPr>
              <a:t>Jadi</a:t>
            </a:r>
            <a:r>
              <a:rPr lang="en-US" altLang="ko-KR" sz="1400" b="1" dirty="0" smtClean="0">
                <a:solidFill>
                  <a:srgbClr val="3F8981"/>
                </a:solidFill>
              </a:rPr>
              <a:t> Programmer Ruby Basic” </a:t>
            </a:r>
            <a:r>
              <a:rPr lang="en-US" altLang="ko-KR" sz="1400" b="1" dirty="0" err="1" smtClean="0">
                <a:solidFill>
                  <a:srgbClr val="3F8981"/>
                </a:solidFill>
              </a:rPr>
              <a:t>oleh</a:t>
            </a:r>
            <a:r>
              <a:rPr lang="en-US" altLang="ko-KR" sz="1400" b="1" dirty="0" smtClean="0">
                <a:solidFill>
                  <a:srgbClr val="3F8981"/>
                </a:solidFill>
              </a:rPr>
              <a:t> Ir. </a:t>
            </a:r>
            <a:r>
              <a:rPr lang="en-US" altLang="ko-KR" sz="1400" b="1" dirty="0" err="1" smtClean="0">
                <a:solidFill>
                  <a:srgbClr val="3F8981"/>
                </a:solidFill>
              </a:rPr>
              <a:t>Yuniar</a:t>
            </a:r>
            <a:r>
              <a:rPr lang="en-US" altLang="ko-KR" sz="1400" b="1" dirty="0" smtClean="0">
                <a:solidFill>
                  <a:srgbClr val="3F8981"/>
                </a:solidFill>
              </a:rPr>
              <a:t> </a:t>
            </a:r>
            <a:r>
              <a:rPr lang="en-US" altLang="ko-KR" sz="1400" b="1" dirty="0" err="1" smtClean="0">
                <a:solidFill>
                  <a:srgbClr val="3F8981"/>
                </a:solidFill>
              </a:rPr>
              <a:t>Supardi</a:t>
            </a:r>
            <a:endParaRPr lang="ko-KR" altLang="en-US" sz="1400" b="1" dirty="0">
              <a:solidFill>
                <a:srgbClr val="3F8981"/>
              </a:solidFill>
            </a:endParaRPr>
          </a:p>
        </p:txBody>
      </p:sp>
      <p:sp>
        <p:nvSpPr>
          <p:cNvPr id="2" name="AutoShape 2" descr="Ruby Programming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20 Ruby Developers to Follow Online | New Rel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71" y="3816481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BEB160D-C714-4653-998B-E172479336C2}"/>
              </a:ext>
            </a:extLst>
          </p:cNvPr>
          <p:cNvSpPr/>
          <p:nvPr/>
        </p:nvSpPr>
        <p:spPr>
          <a:xfrm>
            <a:off x="5381369" y="1643853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143544"/>
                </a:solidFill>
                <a:latin typeface="+mj-lt"/>
              </a:rPr>
              <a:t>01.</a:t>
            </a:r>
            <a:endParaRPr lang="ko-KR" altLang="en-US" sz="2800" b="1" dirty="0">
              <a:solidFill>
                <a:srgbClr val="143544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17BEF87-CDAD-4303-B1EC-61AB31BD19D4}"/>
              </a:ext>
            </a:extLst>
          </p:cNvPr>
          <p:cNvSpPr/>
          <p:nvPr/>
        </p:nvSpPr>
        <p:spPr>
          <a:xfrm>
            <a:off x="6235444" y="1743045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rgbClr val="143544"/>
                </a:solidFill>
              </a:rPr>
              <a:t>Sejarah</a:t>
            </a:r>
            <a:r>
              <a:rPr lang="en-US" altLang="ko-KR" b="1" dirty="0" smtClean="0">
                <a:solidFill>
                  <a:srgbClr val="143544"/>
                </a:solidFill>
              </a:rPr>
              <a:t> &amp; </a:t>
            </a:r>
            <a:r>
              <a:rPr lang="en-US" altLang="ko-KR" b="1" dirty="0" err="1" smtClean="0">
                <a:solidFill>
                  <a:srgbClr val="143544"/>
                </a:solidFill>
              </a:rPr>
              <a:t>Pengertian</a:t>
            </a:r>
            <a:r>
              <a:rPr lang="en-US" altLang="ko-KR" b="1" dirty="0" smtClean="0">
                <a:solidFill>
                  <a:srgbClr val="143544"/>
                </a:solidFill>
              </a:rPr>
              <a:t> Ruby</a:t>
            </a:r>
            <a:endParaRPr lang="ko-KR" altLang="en-US" dirty="0">
              <a:solidFill>
                <a:srgbClr val="143544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A6A38CF-A3D7-4F4D-9D6F-2E55F834212E}"/>
              </a:ext>
            </a:extLst>
          </p:cNvPr>
          <p:cNvSpPr/>
          <p:nvPr/>
        </p:nvSpPr>
        <p:spPr>
          <a:xfrm>
            <a:off x="5381369" y="2837768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143544"/>
                </a:solidFill>
                <a:latin typeface="+mj-lt"/>
              </a:rPr>
              <a:t>02.</a:t>
            </a:r>
            <a:endParaRPr lang="ko-KR" altLang="en-US" sz="2800" b="1" dirty="0">
              <a:solidFill>
                <a:srgbClr val="143544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C8A077A-EBCF-47AD-8314-4F358723DE8A}"/>
              </a:ext>
            </a:extLst>
          </p:cNvPr>
          <p:cNvSpPr/>
          <p:nvPr/>
        </p:nvSpPr>
        <p:spPr>
          <a:xfrm>
            <a:off x="6235444" y="2936960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rgbClr val="143544"/>
                </a:solidFill>
              </a:rPr>
              <a:t>Kelebihan</a:t>
            </a:r>
            <a:r>
              <a:rPr lang="en-US" altLang="ko-KR" b="1" dirty="0" smtClean="0">
                <a:solidFill>
                  <a:srgbClr val="143544"/>
                </a:solidFill>
              </a:rPr>
              <a:t> Ruby</a:t>
            </a:r>
            <a:endParaRPr lang="ko-KR" altLang="en-US" dirty="0">
              <a:solidFill>
                <a:srgbClr val="143544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081AEC4-7E20-4907-A212-4291EFE8AD8B}"/>
              </a:ext>
            </a:extLst>
          </p:cNvPr>
          <p:cNvSpPr/>
          <p:nvPr/>
        </p:nvSpPr>
        <p:spPr>
          <a:xfrm>
            <a:off x="5381369" y="4031683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143544"/>
                </a:solidFill>
                <a:latin typeface="+mj-lt"/>
              </a:rPr>
              <a:t>03.</a:t>
            </a:r>
            <a:endParaRPr lang="ko-KR" altLang="en-US" sz="2800" b="1" dirty="0">
              <a:solidFill>
                <a:srgbClr val="143544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72BEB8A-C669-4338-827E-E03D717C6428}"/>
              </a:ext>
            </a:extLst>
          </p:cNvPr>
          <p:cNvSpPr/>
          <p:nvPr/>
        </p:nvSpPr>
        <p:spPr>
          <a:xfrm>
            <a:off x="6235444" y="4130875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rgbClr val="143544"/>
                </a:solidFill>
              </a:rPr>
              <a:t>Implementasi</a:t>
            </a:r>
            <a:r>
              <a:rPr lang="en-US" altLang="ko-KR" b="1" dirty="0" smtClean="0">
                <a:solidFill>
                  <a:srgbClr val="143544"/>
                </a:solidFill>
              </a:rPr>
              <a:t> Ruby</a:t>
            </a:r>
            <a:endParaRPr lang="ko-KR" altLang="en-US" dirty="0">
              <a:solidFill>
                <a:srgbClr val="143544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1A7CA0C-19CB-4A14-B3E9-49E909546D95}"/>
              </a:ext>
            </a:extLst>
          </p:cNvPr>
          <p:cNvSpPr/>
          <p:nvPr/>
        </p:nvSpPr>
        <p:spPr>
          <a:xfrm>
            <a:off x="5381369" y="5225598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143544"/>
                </a:solidFill>
                <a:latin typeface="+mj-lt"/>
              </a:rPr>
              <a:t>04.</a:t>
            </a:r>
            <a:endParaRPr lang="ko-KR" altLang="en-US" sz="2800" b="1" dirty="0">
              <a:solidFill>
                <a:srgbClr val="143544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C504B48-A0BB-454E-AE51-429986957D05}"/>
              </a:ext>
            </a:extLst>
          </p:cNvPr>
          <p:cNvSpPr/>
          <p:nvPr/>
        </p:nvSpPr>
        <p:spPr>
          <a:xfrm>
            <a:off x="6235444" y="5324790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rgbClr val="143544"/>
                </a:solidFill>
              </a:rPr>
              <a:t>Sistem</a:t>
            </a:r>
            <a:r>
              <a:rPr lang="en-US" altLang="ko-KR" b="1" dirty="0" smtClean="0">
                <a:solidFill>
                  <a:srgbClr val="143544"/>
                </a:solidFill>
              </a:rPr>
              <a:t> </a:t>
            </a:r>
            <a:r>
              <a:rPr lang="en-US" altLang="ko-KR" b="1" dirty="0" err="1" smtClean="0">
                <a:solidFill>
                  <a:srgbClr val="143544"/>
                </a:solidFill>
              </a:rPr>
              <a:t>Operasi</a:t>
            </a:r>
            <a:r>
              <a:rPr lang="en-US" altLang="ko-KR" b="1" dirty="0" smtClean="0">
                <a:solidFill>
                  <a:srgbClr val="143544"/>
                </a:solidFill>
              </a:rPr>
              <a:t> yang </a:t>
            </a:r>
            <a:r>
              <a:rPr lang="en-US" altLang="ko-KR" b="1" dirty="0" err="1" smtClean="0">
                <a:solidFill>
                  <a:srgbClr val="143544"/>
                </a:solidFill>
              </a:rPr>
              <a:t>Didukung</a:t>
            </a:r>
            <a:endParaRPr lang="ko-KR" altLang="en-US" dirty="0">
              <a:solidFill>
                <a:srgbClr val="14354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2FD2DEC-45BC-408F-8016-22CF7F88BB3C}"/>
              </a:ext>
            </a:extLst>
          </p:cNvPr>
          <p:cNvSpPr txBox="1"/>
          <p:nvPr/>
        </p:nvSpPr>
        <p:spPr>
          <a:xfrm>
            <a:off x="782624" y="875498"/>
            <a:ext cx="364967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3600" dirty="0">
                <a:solidFill>
                  <a:srgbClr val="143544"/>
                </a:solidFill>
              </a:rPr>
              <a:t>CONTENTS</a:t>
            </a:r>
            <a:endParaRPr lang="ko-KR" altLang="en-US" sz="3600" dirty="0">
              <a:solidFill>
                <a:srgbClr val="1435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EBB76E-0ED4-4361-9BD8-2A8D7CA62888}"/>
              </a:ext>
            </a:extLst>
          </p:cNvPr>
          <p:cNvSpPr txBox="1"/>
          <p:nvPr/>
        </p:nvSpPr>
        <p:spPr>
          <a:xfrm>
            <a:off x="1368533" y="4340019"/>
            <a:ext cx="2158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143544"/>
                </a:solidFill>
              </a:rPr>
              <a:t>Ruby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adalah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bahasa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pemrograman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dinamis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berbasis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skrip</a:t>
            </a:r>
            <a:r>
              <a:rPr lang="en-US" altLang="ko-KR" sz="1200" dirty="0" smtClean="0">
                <a:solidFill>
                  <a:srgbClr val="143544"/>
                </a:solidFill>
              </a:rPr>
              <a:t> yang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berorientasi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objek</a:t>
            </a:r>
            <a:r>
              <a:rPr lang="en-US" altLang="ko-KR" sz="1200" dirty="0" smtClean="0">
                <a:solidFill>
                  <a:srgbClr val="143544"/>
                </a:solidFill>
              </a:rPr>
              <a:t>.</a:t>
            </a:r>
          </a:p>
          <a:p>
            <a:pPr algn="ctr"/>
            <a:r>
              <a:rPr lang="en-US" altLang="ko-KR" sz="1200" dirty="0" err="1" smtClean="0">
                <a:solidFill>
                  <a:srgbClr val="143544"/>
                </a:solidFill>
              </a:rPr>
              <a:t>Ditulis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dengan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bahasa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pemrograman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C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dengan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kemampuan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dasar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seperti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Perl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dan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Python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2ABD075-5D99-4D34-8708-EA391256B7A7}"/>
              </a:ext>
            </a:extLst>
          </p:cNvPr>
          <p:cNvSpPr/>
          <p:nvPr/>
        </p:nvSpPr>
        <p:spPr>
          <a:xfrm>
            <a:off x="1368532" y="3965964"/>
            <a:ext cx="2158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143544"/>
                </a:solidFill>
              </a:rPr>
              <a:t>Pengertian</a:t>
            </a:r>
            <a:endParaRPr lang="ko-KR" altLang="en-US" sz="1600" b="1" dirty="0">
              <a:solidFill>
                <a:srgbClr val="143544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6E05489-AF9A-47F2-AFC2-83305F5DCFB6}"/>
              </a:ext>
            </a:extLst>
          </p:cNvPr>
          <p:cNvSpPr txBox="1"/>
          <p:nvPr/>
        </p:nvSpPr>
        <p:spPr>
          <a:xfrm>
            <a:off x="3800698" y="4340019"/>
            <a:ext cx="2158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143544"/>
                </a:solidFill>
              </a:rPr>
              <a:t>Dibuat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oleh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Yukihiro Matsumoto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pada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tahun</a:t>
            </a:r>
            <a:r>
              <a:rPr lang="en-US" altLang="ko-KR" sz="1200" dirty="0" smtClean="0">
                <a:solidFill>
                  <a:srgbClr val="143544"/>
                </a:solidFill>
              </a:rPr>
              <a:t> 1993.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Pembuatannya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didasai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untuk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pembuatan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bahasa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skrip</a:t>
            </a:r>
            <a:r>
              <a:rPr lang="en-US" altLang="ko-KR" sz="1200" dirty="0" smtClean="0">
                <a:solidFill>
                  <a:srgbClr val="143544"/>
                </a:solidFill>
              </a:rPr>
              <a:t> yang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memiliki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kemampuan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orientasi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objek</a:t>
            </a:r>
            <a:r>
              <a:rPr lang="en-US" altLang="ko-KR" sz="1200" dirty="0" smtClean="0">
                <a:solidFill>
                  <a:srgbClr val="143544"/>
                </a:solidFill>
              </a:rPr>
              <a:t>.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75B4734-4C4A-4E66-BDC9-D16522195174}"/>
              </a:ext>
            </a:extLst>
          </p:cNvPr>
          <p:cNvSpPr/>
          <p:nvPr/>
        </p:nvSpPr>
        <p:spPr>
          <a:xfrm>
            <a:off x="3800697" y="3965964"/>
            <a:ext cx="2158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143544"/>
                </a:solidFill>
              </a:rPr>
              <a:t>Tahun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 1993</a:t>
            </a:r>
            <a:endParaRPr lang="ko-KR" altLang="en-US" sz="1600" b="1" dirty="0">
              <a:solidFill>
                <a:srgbClr val="14354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14DE94F-177D-44A8-B55D-4B8CC1D3B4C7}"/>
              </a:ext>
            </a:extLst>
          </p:cNvPr>
          <p:cNvSpPr txBox="1"/>
          <p:nvPr/>
        </p:nvSpPr>
        <p:spPr>
          <a:xfrm>
            <a:off x="6232863" y="4340019"/>
            <a:ext cx="215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143544"/>
                </a:solidFill>
              </a:rPr>
              <a:t>Penulisan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bahasa</a:t>
            </a:r>
            <a:r>
              <a:rPr lang="en-US" altLang="ko-KR" sz="1200" dirty="0" smtClean="0">
                <a:solidFill>
                  <a:srgbClr val="143544"/>
                </a:solidFill>
              </a:rPr>
              <a:t> Ruby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dimulai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pada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februari</a:t>
            </a:r>
            <a:r>
              <a:rPr lang="en-US" altLang="ko-KR" sz="1200" dirty="0" smtClean="0">
                <a:solidFill>
                  <a:srgbClr val="143544"/>
                </a:solidFill>
              </a:rPr>
              <a:t> 1993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sampai</a:t>
            </a:r>
            <a:r>
              <a:rPr lang="en-US" altLang="ko-KR" sz="1200" dirty="0" smtClean="0">
                <a:solidFill>
                  <a:srgbClr val="143544"/>
                </a:solidFill>
              </a:rPr>
              <a:t> 1994 (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rilis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versi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alpha</a:t>
            </a:r>
            <a:r>
              <a:rPr lang="en-US" altLang="ko-KR" sz="1200" dirty="0" smtClean="0">
                <a:solidFill>
                  <a:srgbClr val="143544"/>
                </a:solidFill>
              </a:rPr>
              <a:t>),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tahun</a:t>
            </a:r>
            <a:r>
              <a:rPr lang="en-US" altLang="ko-KR" sz="1200" dirty="0" smtClean="0">
                <a:solidFill>
                  <a:srgbClr val="143544"/>
                </a:solidFill>
              </a:rPr>
              <a:t> 1996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sudah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terbentuk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komunitas</a:t>
            </a:r>
            <a:r>
              <a:rPr lang="en-US" altLang="ko-KR" sz="1200" dirty="0" smtClean="0">
                <a:solidFill>
                  <a:srgbClr val="143544"/>
                </a:solidFill>
              </a:rPr>
              <a:t> Ruby.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53A5C6B-438E-4FA9-80E7-61222E5F5AB3}"/>
              </a:ext>
            </a:extLst>
          </p:cNvPr>
          <p:cNvSpPr/>
          <p:nvPr/>
        </p:nvSpPr>
        <p:spPr>
          <a:xfrm>
            <a:off x="6232862" y="3965964"/>
            <a:ext cx="2158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143544"/>
                </a:solidFill>
              </a:rPr>
              <a:t>1993 - 1996</a:t>
            </a:r>
            <a:endParaRPr lang="ko-KR" altLang="en-US" sz="1600" b="1" dirty="0">
              <a:solidFill>
                <a:srgbClr val="14354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427FC8D-A3BD-4629-8F2E-3F41D9A2A2D0}"/>
              </a:ext>
            </a:extLst>
          </p:cNvPr>
          <p:cNvSpPr txBox="1"/>
          <p:nvPr/>
        </p:nvSpPr>
        <p:spPr>
          <a:xfrm>
            <a:off x="8665029" y="4340019"/>
            <a:ext cx="215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143544"/>
                </a:solidFill>
              </a:rPr>
              <a:t>Tahun</a:t>
            </a:r>
            <a:r>
              <a:rPr lang="en-US" altLang="ko-KR" sz="1200" dirty="0" smtClean="0">
                <a:solidFill>
                  <a:srgbClr val="143544"/>
                </a:solidFill>
              </a:rPr>
              <a:t> 2006 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Macintosh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mengintegrasikan</a:t>
            </a:r>
            <a:r>
              <a:rPr lang="en-US" altLang="ko-KR" sz="1200" dirty="0" smtClean="0">
                <a:solidFill>
                  <a:srgbClr val="143544"/>
                </a:solidFill>
              </a:rPr>
              <a:t>  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Ruby on Rails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pada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Mac OS X v10.5 Leopard</a:t>
            </a:r>
            <a:r>
              <a:rPr lang="en-US" altLang="ko-KR" sz="1200" dirty="0" smtClean="0">
                <a:solidFill>
                  <a:srgbClr val="143544"/>
                </a:solidFill>
              </a:rPr>
              <a:t> yang launching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pada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Oktober</a:t>
            </a:r>
            <a:r>
              <a:rPr lang="en-US" altLang="ko-KR" sz="1200" dirty="0" smtClean="0">
                <a:solidFill>
                  <a:srgbClr val="143544"/>
                </a:solidFill>
              </a:rPr>
              <a:t> 2007</a:t>
            </a:r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79ABB4E-89DF-4446-9E25-D47C938F6791}"/>
              </a:ext>
            </a:extLst>
          </p:cNvPr>
          <p:cNvSpPr/>
          <p:nvPr/>
        </p:nvSpPr>
        <p:spPr>
          <a:xfrm>
            <a:off x="8665028" y="3965964"/>
            <a:ext cx="2158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143544"/>
                </a:solidFill>
              </a:rPr>
              <a:t>2006</a:t>
            </a:r>
            <a:endParaRPr lang="ko-KR" altLang="en-US" sz="1600" b="1" dirty="0">
              <a:solidFill>
                <a:srgbClr val="143544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B443C5CB-CD33-467D-B208-8EF13E4BCAAD}"/>
              </a:ext>
            </a:extLst>
          </p:cNvPr>
          <p:cNvSpPr/>
          <p:nvPr/>
        </p:nvSpPr>
        <p:spPr>
          <a:xfrm>
            <a:off x="4327876" y="2667000"/>
            <a:ext cx="1103652" cy="1103650"/>
          </a:xfrm>
          <a:prstGeom prst="ellipse">
            <a:avLst/>
          </a:prstGeom>
          <a:solidFill>
            <a:srgbClr val="EF7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DA5DDEC9-C76A-4FD9-B837-4E1277C74994}"/>
              </a:ext>
            </a:extLst>
          </p:cNvPr>
          <p:cNvGrpSpPr/>
          <p:nvPr/>
        </p:nvGrpSpPr>
        <p:grpSpPr>
          <a:xfrm>
            <a:off x="4691317" y="3017892"/>
            <a:ext cx="377438" cy="387174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xmlns="" id="{8EDED010-327D-41EF-8D71-718A25532792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xmlns="" id="{AAA3E061-2550-490E-BC6E-721DF394D573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479AEA9E-BDDA-4D74-8276-CDBF286730AF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xmlns="" id="{476B8535-7182-4E14-8929-87E69DD93020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34B27950-92DE-4E43-8BD8-E5EF2A88C70B}"/>
              </a:ext>
            </a:extLst>
          </p:cNvPr>
          <p:cNvSpPr/>
          <p:nvPr/>
        </p:nvSpPr>
        <p:spPr>
          <a:xfrm>
            <a:off x="9193071" y="2667000"/>
            <a:ext cx="1103652" cy="1103650"/>
          </a:xfrm>
          <a:prstGeom prst="ellipse">
            <a:avLst/>
          </a:prstGeom>
          <a:solidFill>
            <a:srgbClr val="EF7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66510C9E-F434-4929-A807-BBA7A318A81A}"/>
              </a:ext>
            </a:extLst>
          </p:cNvPr>
          <p:cNvGrpSpPr/>
          <p:nvPr/>
        </p:nvGrpSpPr>
        <p:grpSpPr>
          <a:xfrm>
            <a:off x="9549133" y="3023841"/>
            <a:ext cx="391524" cy="375276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93335B58-8795-4015-98A2-0BA63B2B8C42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D87C0480-8CC1-4ADC-8300-3E3497CBE1F5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F10CDB4B-B96F-4D21-BA4D-E4A297383631}"/>
              </a:ext>
            </a:extLst>
          </p:cNvPr>
          <p:cNvSpPr/>
          <p:nvPr/>
        </p:nvSpPr>
        <p:spPr>
          <a:xfrm>
            <a:off x="1895278" y="2667000"/>
            <a:ext cx="1103652" cy="1103650"/>
          </a:xfrm>
          <a:prstGeom prst="ellipse">
            <a:avLst/>
          </a:prstGeom>
          <a:solidFill>
            <a:srgbClr val="EF7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6E3EB996-3EA0-4B72-A565-DA3EBDDCC899}"/>
              </a:ext>
            </a:extLst>
          </p:cNvPr>
          <p:cNvGrpSpPr/>
          <p:nvPr/>
        </p:nvGrpSpPr>
        <p:grpSpPr>
          <a:xfrm>
            <a:off x="2298979" y="3013950"/>
            <a:ext cx="296248" cy="395058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xmlns="" id="{CF2FC4A1-422F-4894-A318-79EEE89CF5B3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xmlns="" id="{7A717B01-BC38-4137-9DD6-237E3C4DF365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3B09D46D-7498-47EF-976B-8AA18C5D440E}"/>
              </a:ext>
            </a:extLst>
          </p:cNvPr>
          <p:cNvSpPr/>
          <p:nvPr/>
        </p:nvSpPr>
        <p:spPr>
          <a:xfrm>
            <a:off x="6760474" y="2667000"/>
            <a:ext cx="1103652" cy="1103650"/>
          </a:xfrm>
          <a:prstGeom prst="ellipse">
            <a:avLst/>
          </a:prstGeom>
          <a:solidFill>
            <a:srgbClr val="EF7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4D424099-E588-44B4-855F-908ADB154639}"/>
              </a:ext>
            </a:extLst>
          </p:cNvPr>
          <p:cNvGrpSpPr/>
          <p:nvPr/>
        </p:nvGrpSpPr>
        <p:grpSpPr>
          <a:xfrm>
            <a:off x="7099092" y="3015575"/>
            <a:ext cx="391810" cy="391808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xmlns="" id="{89CF81CC-DAF9-4BE1-96D0-3E5A2973314D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xmlns="" id="{7F5EF8F8-9959-4304-A59D-DD0AF5C4BCE0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xmlns="" id="{727FE088-8487-42BA-B046-DF1FB6249565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xmlns="" id="{D803F03D-DB64-4CD0-9AAA-62B40F92A3C9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xmlns="" id="{C4879CDB-7CC7-42F7-AC28-72BE876CBE5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218AF27-E5FD-40D1-80EF-C7CD3189225D}"/>
              </a:ext>
            </a:extLst>
          </p:cNvPr>
          <p:cNvSpPr txBox="1"/>
          <p:nvPr/>
        </p:nvSpPr>
        <p:spPr>
          <a:xfrm>
            <a:off x="1553029" y="713304"/>
            <a:ext cx="9085942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 b="1">
                <a:solidFill>
                  <a:srgbClr val="1435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dirty="0" smtClean="0"/>
              <a:t>01. </a:t>
            </a:r>
            <a:r>
              <a:rPr lang="en-US" altLang="ko-KR" dirty="0" err="1" smtClean="0"/>
              <a:t>Sejarah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Pengertian</a:t>
            </a:r>
            <a:r>
              <a:rPr lang="en-US" altLang="ko-KR" dirty="0" smtClean="0"/>
              <a:t> Ruby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CC80F9-88DA-415C-B69B-55F6C7756629}"/>
              </a:ext>
            </a:extLst>
          </p:cNvPr>
          <p:cNvSpPr txBox="1"/>
          <p:nvPr/>
        </p:nvSpPr>
        <p:spPr>
          <a:xfrm>
            <a:off x="1897752" y="232737"/>
            <a:ext cx="809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02. </a:t>
            </a:r>
            <a:r>
              <a:rPr lang="en-US" altLang="ko-KR" sz="36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Kelebihan</a:t>
            </a:r>
            <a:r>
              <a:rPr lang="en-US" altLang="ko-KR" sz="36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 Ruby</a:t>
            </a:r>
            <a:endParaRPr lang="ko-KR" altLang="en-US" sz="3600" b="1" dirty="0">
              <a:solidFill>
                <a:srgbClr val="14354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6F3CB2A-B5D1-4A5F-A98D-0627A5184D98}"/>
              </a:ext>
            </a:extLst>
          </p:cNvPr>
          <p:cNvSpPr/>
          <p:nvPr/>
        </p:nvSpPr>
        <p:spPr>
          <a:xfrm>
            <a:off x="5236233" y="2005136"/>
            <a:ext cx="266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143544"/>
                </a:solidFill>
              </a:rPr>
              <a:t>Memiliki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600" b="1" i="1" dirty="0" smtClean="0">
                <a:solidFill>
                  <a:srgbClr val="143544"/>
                </a:solidFill>
              </a:rPr>
              <a:t>exception handling 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yang </a:t>
            </a:r>
            <a:r>
              <a:rPr lang="en-US" altLang="ko-KR" sz="1600" b="1" dirty="0" err="1" smtClean="0">
                <a:solidFill>
                  <a:srgbClr val="143544"/>
                </a:solidFill>
              </a:rPr>
              <a:t>baik</a:t>
            </a:r>
            <a:endParaRPr lang="en-US" altLang="ko-KR" sz="1600" b="1" dirty="0">
              <a:solidFill>
                <a:srgbClr val="143544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774FFDC-B4B8-450C-B419-E3114402FD76}"/>
              </a:ext>
            </a:extLst>
          </p:cNvPr>
          <p:cNvSpPr/>
          <p:nvPr/>
        </p:nvSpPr>
        <p:spPr>
          <a:xfrm>
            <a:off x="5223533" y="1510391"/>
            <a:ext cx="266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143544"/>
                </a:solidFill>
                <a:latin typeface="+mj-lt"/>
              </a:rPr>
              <a:t>02.</a:t>
            </a:r>
            <a:endParaRPr lang="en-US" altLang="ko-KR" sz="2800" b="1" dirty="0">
              <a:solidFill>
                <a:srgbClr val="143544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3A4CBDA-830D-4586-B5EE-DF20D40719B9}"/>
              </a:ext>
            </a:extLst>
          </p:cNvPr>
          <p:cNvSpPr/>
          <p:nvPr/>
        </p:nvSpPr>
        <p:spPr>
          <a:xfrm>
            <a:off x="8423933" y="2005136"/>
            <a:ext cx="266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143544"/>
                </a:solidFill>
              </a:rPr>
              <a:t>Bahasa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143544"/>
                </a:solidFill>
              </a:rPr>
              <a:t>Pemrograman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143544"/>
                </a:solidFill>
              </a:rPr>
              <a:t>Berorientasi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143544"/>
                </a:solidFill>
              </a:rPr>
              <a:t>Objek</a:t>
            </a:r>
            <a:endParaRPr lang="en-US" altLang="ko-KR" sz="1600" b="1" dirty="0">
              <a:solidFill>
                <a:srgbClr val="143544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988405B-AE07-4F0E-A3AD-9EC936DC5380}"/>
              </a:ext>
            </a:extLst>
          </p:cNvPr>
          <p:cNvSpPr/>
          <p:nvPr/>
        </p:nvSpPr>
        <p:spPr>
          <a:xfrm>
            <a:off x="8411233" y="1510391"/>
            <a:ext cx="266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143544"/>
                </a:solidFill>
                <a:latin typeface="+mj-lt"/>
              </a:rPr>
              <a:t>03.</a:t>
            </a:r>
            <a:endParaRPr lang="en-US" altLang="ko-KR" sz="2800" b="1" dirty="0">
              <a:solidFill>
                <a:srgbClr val="143544"/>
              </a:solidFill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A8A4CE4-DD1C-4B80-914F-ADAC7AB91B29}"/>
              </a:ext>
            </a:extLst>
          </p:cNvPr>
          <p:cNvSpPr/>
          <p:nvPr/>
        </p:nvSpPr>
        <p:spPr>
          <a:xfrm>
            <a:off x="5236233" y="4353377"/>
            <a:ext cx="266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143544"/>
                </a:solidFill>
              </a:rPr>
              <a:t>Kode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143544"/>
                </a:solidFill>
              </a:rPr>
              <a:t>sumber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143544"/>
                </a:solidFill>
              </a:rPr>
              <a:t>terbuka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 (</a:t>
            </a:r>
            <a:r>
              <a:rPr lang="en-US" altLang="ko-KR" sz="1600" b="1" i="1" dirty="0" smtClean="0">
                <a:solidFill>
                  <a:srgbClr val="143544"/>
                </a:solidFill>
              </a:rPr>
              <a:t>Open Source)</a:t>
            </a:r>
            <a:endParaRPr lang="en-US" altLang="ko-KR" sz="1600" b="1" dirty="0">
              <a:solidFill>
                <a:srgbClr val="143544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667D9D9-F214-41A9-A61E-DB8ABBA40505}"/>
              </a:ext>
            </a:extLst>
          </p:cNvPr>
          <p:cNvSpPr/>
          <p:nvPr/>
        </p:nvSpPr>
        <p:spPr>
          <a:xfrm>
            <a:off x="5223533" y="3858632"/>
            <a:ext cx="266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143544"/>
                </a:solidFill>
                <a:latin typeface="+mj-lt"/>
              </a:rPr>
              <a:t>05.</a:t>
            </a:r>
            <a:endParaRPr lang="en-US" altLang="ko-KR" sz="2800" b="1" dirty="0">
              <a:solidFill>
                <a:srgbClr val="143544"/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CB38403-9ADE-4C61-BC31-C883CC3BA6E4}"/>
              </a:ext>
            </a:extLst>
          </p:cNvPr>
          <p:cNvSpPr/>
          <p:nvPr/>
        </p:nvSpPr>
        <p:spPr>
          <a:xfrm>
            <a:off x="8423933" y="4353377"/>
            <a:ext cx="2663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143544"/>
                </a:solidFill>
              </a:rPr>
              <a:t>Memiliki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143544"/>
                </a:solidFill>
              </a:rPr>
              <a:t>fitur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143544"/>
                </a:solidFill>
              </a:rPr>
              <a:t>pembersihan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143544"/>
                </a:solidFill>
              </a:rPr>
              <a:t>memori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 yang </a:t>
            </a:r>
            <a:r>
              <a:rPr lang="en-US" altLang="ko-KR" sz="1600" b="1" dirty="0" err="1" smtClean="0">
                <a:solidFill>
                  <a:srgbClr val="143544"/>
                </a:solidFill>
              </a:rPr>
              <a:t>tidak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143544"/>
                </a:solidFill>
              </a:rPr>
              <a:t>digunakan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600" b="1" i="1" dirty="0" smtClean="0">
                <a:solidFill>
                  <a:srgbClr val="143544"/>
                </a:solidFill>
              </a:rPr>
              <a:t>(garbage collector)</a:t>
            </a:r>
            <a:endParaRPr lang="en-US" altLang="ko-KR" sz="1600" b="1" dirty="0">
              <a:solidFill>
                <a:srgbClr val="143544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83E4EFD-8D63-4EB7-AB92-BDCCC841AA1E}"/>
              </a:ext>
            </a:extLst>
          </p:cNvPr>
          <p:cNvSpPr/>
          <p:nvPr/>
        </p:nvSpPr>
        <p:spPr>
          <a:xfrm>
            <a:off x="8411233" y="3858632"/>
            <a:ext cx="266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143544"/>
                </a:solidFill>
                <a:latin typeface="+mj-lt"/>
              </a:rPr>
              <a:t>06.</a:t>
            </a:r>
            <a:endParaRPr lang="en-US" altLang="ko-KR" sz="2800" b="1" dirty="0">
              <a:solidFill>
                <a:srgbClr val="143544"/>
              </a:solidFill>
              <a:latin typeface="+mj-lt"/>
            </a:endParaRPr>
          </a:p>
        </p:txBody>
      </p:sp>
      <p:sp>
        <p:nvSpPr>
          <p:cNvPr id="18" name="직사각형 4">
            <a:extLst>
              <a:ext uri="{FF2B5EF4-FFF2-40B4-BE49-F238E27FC236}">
                <a16:creationId xmlns:a16="http://schemas.microsoft.com/office/drawing/2014/main" xmlns="" id="{06F3CB2A-B5D1-4A5F-A98D-0627A5184D98}"/>
              </a:ext>
            </a:extLst>
          </p:cNvPr>
          <p:cNvSpPr/>
          <p:nvPr/>
        </p:nvSpPr>
        <p:spPr>
          <a:xfrm>
            <a:off x="1192413" y="2028853"/>
            <a:ext cx="2663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143544"/>
                </a:solidFill>
              </a:rPr>
              <a:t>Sintaks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143544"/>
                </a:solidFill>
              </a:rPr>
              <a:t>Sederhana</a:t>
            </a:r>
            <a:endParaRPr lang="en-US" altLang="ko-KR" sz="1600" b="1" dirty="0">
              <a:solidFill>
                <a:srgbClr val="143544"/>
              </a:solidFill>
            </a:endParaRPr>
          </a:p>
        </p:txBody>
      </p:sp>
      <p:sp>
        <p:nvSpPr>
          <p:cNvPr id="19" name="직사각형 5">
            <a:extLst>
              <a:ext uri="{FF2B5EF4-FFF2-40B4-BE49-F238E27FC236}">
                <a16:creationId xmlns:a16="http://schemas.microsoft.com/office/drawing/2014/main" xmlns="" id="{A774FFDC-B4B8-450C-B419-E3114402FD76}"/>
              </a:ext>
            </a:extLst>
          </p:cNvPr>
          <p:cNvSpPr/>
          <p:nvPr/>
        </p:nvSpPr>
        <p:spPr>
          <a:xfrm>
            <a:off x="1179713" y="1534108"/>
            <a:ext cx="266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43544"/>
                </a:solidFill>
                <a:latin typeface="+mj-lt"/>
              </a:rPr>
              <a:t>01.</a:t>
            </a:r>
          </a:p>
        </p:txBody>
      </p:sp>
      <p:sp>
        <p:nvSpPr>
          <p:cNvPr id="20" name="직사각형 4">
            <a:extLst>
              <a:ext uri="{FF2B5EF4-FFF2-40B4-BE49-F238E27FC236}">
                <a16:creationId xmlns:a16="http://schemas.microsoft.com/office/drawing/2014/main" xmlns="" id="{06F3CB2A-B5D1-4A5F-A98D-0627A5184D98}"/>
              </a:ext>
            </a:extLst>
          </p:cNvPr>
          <p:cNvSpPr/>
          <p:nvPr/>
        </p:nvSpPr>
        <p:spPr>
          <a:xfrm>
            <a:off x="1217291" y="4381445"/>
            <a:ext cx="266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143544"/>
                </a:solidFill>
              </a:rPr>
              <a:t>Mengusung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143544"/>
                </a:solidFill>
              </a:rPr>
              <a:t>Konsep</a:t>
            </a:r>
            <a:r>
              <a:rPr lang="en-US" altLang="ko-KR" sz="16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143544"/>
                </a:solidFill>
              </a:rPr>
              <a:t>Turunan</a:t>
            </a:r>
            <a:endParaRPr lang="en-US" altLang="ko-KR" sz="1600" b="1" dirty="0">
              <a:solidFill>
                <a:srgbClr val="143544"/>
              </a:solidFill>
            </a:endParaRPr>
          </a:p>
        </p:txBody>
      </p:sp>
      <p:sp>
        <p:nvSpPr>
          <p:cNvPr id="21" name="직사각형 5">
            <a:extLst>
              <a:ext uri="{FF2B5EF4-FFF2-40B4-BE49-F238E27FC236}">
                <a16:creationId xmlns:a16="http://schemas.microsoft.com/office/drawing/2014/main" xmlns="" id="{A774FFDC-B4B8-450C-B419-E3114402FD76}"/>
              </a:ext>
            </a:extLst>
          </p:cNvPr>
          <p:cNvSpPr/>
          <p:nvPr/>
        </p:nvSpPr>
        <p:spPr>
          <a:xfrm>
            <a:off x="1204591" y="3886700"/>
            <a:ext cx="266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143544"/>
                </a:solidFill>
                <a:latin typeface="+mj-lt"/>
              </a:rPr>
              <a:t>04.</a:t>
            </a:r>
            <a:endParaRPr lang="en-US" altLang="ko-KR" sz="2800" b="1" dirty="0">
              <a:solidFill>
                <a:srgbClr val="14354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87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xmlns="" id="{3E25BE8B-DA5B-47EF-82F7-1CD9641767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05E44E20-6611-467E-B005-E847AD00E818}"/>
              </a:ext>
            </a:extLst>
          </p:cNvPr>
          <p:cNvSpPr/>
          <p:nvPr/>
        </p:nvSpPr>
        <p:spPr>
          <a:xfrm rot="18801804" flipH="1">
            <a:off x="4417987" y="6021376"/>
            <a:ext cx="511224" cy="511224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729D24E3-54B7-4B06-A29B-C596E9F1C043}"/>
              </a:ext>
            </a:extLst>
          </p:cNvPr>
          <p:cNvSpPr/>
          <p:nvPr/>
        </p:nvSpPr>
        <p:spPr>
          <a:xfrm flipH="1">
            <a:off x="4860025" y="6123742"/>
            <a:ext cx="349834" cy="349834"/>
          </a:xfrm>
          <a:prstGeom prst="ellipse">
            <a:avLst/>
          </a:prstGeom>
          <a:noFill/>
          <a:ln w="73025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xmlns="" id="{EBE9907E-87A6-4C2F-BA8B-3C7E6FB56B60}"/>
              </a:ext>
            </a:extLst>
          </p:cNvPr>
          <p:cNvSpPr/>
          <p:nvPr/>
        </p:nvSpPr>
        <p:spPr>
          <a:xfrm>
            <a:off x="0" y="0"/>
            <a:ext cx="1357086" cy="1357087"/>
          </a:xfrm>
          <a:custGeom>
            <a:avLst/>
            <a:gdLst>
              <a:gd name="connsiteX0" fmla="*/ 678543 w 1357086"/>
              <a:gd name="connsiteY0" fmla="*/ 0 h 1357087"/>
              <a:gd name="connsiteX1" fmla="*/ 1357086 w 1357086"/>
              <a:gd name="connsiteY1" fmla="*/ 0 h 1357087"/>
              <a:gd name="connsiteX2" fmla="*/ 1357086 w 1357086"/>
              <a:gd name="connsiteY2" fmla="*/ 1 h 1357087"/>
              <a:gd name="connsiteX3" fmla="*/ 0 w 1357086"/>
              <a:gd name="connsiteY3" fmla="*/ 1357087 h 1357087"/>
              <a:gd name="connsiteX4" fmla="*/ 0 w 1357086"/>
              <a:gd name="connsiteY4" fmla="*/ 1357087 h 1357087"/>
              <a:gd name="connsiteX5" fmla="*/ 0 w 1357086"/>
              <a:gd name="connsiteY5" fmla="*/ 678544 h 1357087"/>
              <a:gd name="connsiteX6" fmla="*/ 0 w 1357086"/>
              <a:gd name="connsiteY6" fmla="*/ 678544 h 1357087"/>
              <a:gd name="connsiteX7" fmla="*/ 678543 w 1357086"/>
              <a:gd name="connsiteY7" fmla="*/ 1 h 13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7086" h="1357087">
                <a:moveTo>
                  <a:pt x="678543" y="0"/>
                </a:moveTo>
                <a:lnTo>
                  <a:pt x="1357086" y="0"/>
                </a:lnTo>
                <a:lnTo>
                  <a:pt x="1357086" y="1"/>
                </a:lnTo>
                <a:cubicBezTo>
                  <a:pt x="1357086" y="749499"/>
                  <a:pt x="749498" y="1357087"/>
                  <a:pt x="0" y="1357087"/>
                </a:cubicBezTo>
                <a:lnTo>
                  <a:pt x="0" y="1357087"/>
                </a:lnTo>
                <a:lnTo>
                  <a:pt x="0" y="678544"/>
                </a:lnTo>
                <a:lnTo>
                  <a:pt x="0" y="678544"/>
                </a:lnTo>
                <a:cubicBezTo>
                  <a:pt x="374749" y="678544"/>
                  <a:pt x="678543" y="374750"/>
                  <a:pt x="678543" y="1"/>
                </a:cubicBezTo>
                <a:close/>
              </a:path>
            </a:pathLst>
          </a:cu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87CF079-DD8A-4F88-81C9-AE4EF36DC808}"/>
              </a:ext>
            </a:extLst>
          </p:cNvPr>
          <p:cNvSpPr txBox="1"/>
          <p:nvPr/>
        </p:nvSpPr>
        <p:spPr>
          <a:xfrm>
            <a:off x="5669342" y="3044279"/>
            <a:ext cx="2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143544"/>
                </a:solidFill>
              </a:rPr>
              <a:t>Jruby</a:t>
            </a:r>
            <a:r>
              <a:rPr lang="en-US" altLang="ko-KR" sz="1200" dirty="0" smtClean="0">
                <a:solidFill>
                  <a:srgbClr val="143544"/>
                </a:solidFill>
              </a:rPr>
              <a:t> :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implementasi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bahasa</a:t>
            </a:r>
            <a:r>
              <a:rPr lang="en-US" altLang="ko-KR" sz="1200" dirty="0" smtClean="0">
                <a:solidFill>
                  <a:srgbClr val="143544"/>
                </a:solidFill>
              </a:rPr>
              <a:t> ruby yang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berjalan</a:t>
            </a:r>
            <a:r>
              <a:rPr lang="en-US" altLang="ko-KR" sz="1200" dirty="0" smtClean="0">
                <a:solidFill>
                  <a:srgbClr val="143544"/>
                </a:solidFill>
              </a:rPr>
              <a:t> di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atas</a:t>
            </a:r>
            <a:r>
              <a:rPr lang="en-US" altLang="ko-KR" sz="1200" dirty="0" smtClean="0">
                <a:solidFill>
                  <a:srgbClr val="143544"/>
                </a:solidFill>
              </a:rPr>
              <a:t> JVM</a:t>
            </a:r>
            <a:endParaRPr lang="en-US" altLang="ko-KR" sz="1200" b="1" dirty="0">
              <a:solidFill>
                <a:srgbClr val="143544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3764B91-AF34-45A8-9E7E-AA38813899BF}"/>
              </a:ext>
            </a:extLst>
          </p:cNvPr>
          <p:cNvSpPr txBox="1"/>
          <p:nvPr/>
        </p:nvSpPr>
        <p:spPr>
          <a:xfrm>
            <a:off x="5669342" y="2397948"/>
            <a:ext cx="218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143544"/>
                </a:solidFill>
              </a:rPr>
              <a:t>01.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EB556A3-AFC7-4500-92E7-AA9258D66B23}"/>
              </a:ext>
            </a:extLst>
          </p:cNvPr>
          <p:cNvSpPr txBox="1"/>
          <p:nvPr/>
        </p:nvSpPr>
        <p:spPr>
          <a:xfrm>
            <a:off x="8911272" y="3044279"/>
            <a:ext cx="259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143544"/>
                </a:solidFill>
              </a:rPr>
              <a:t>Rubinus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 :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implementasi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bahasa</a:t>
            </a:r>
            <a:r>
              <a:rPr lang="en-US" altLang="ko-KR" sz="1200" dirty="0" smtClean="0">
                <a:solidFill>
                  <a:srgbClr val="143544"/>
                </a:solidFill>
              </a:rPr>
              <a:t> ruby yang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berjalan</a:t>
            </a:r>
            <a:r>
              <a:rPr lang="en-US" altLang="ko-KR" sz="1200" dirty="0" smtClean="0">
                <a:solidFill>
                  <a:srgbClr val="143544"/>
                </a:solidFill>
              </a:rPr>
              <a:t> di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atas</a:t>
            </a:r>
            <a:r>
              <a:rPr lang="en-US" altLang="ko-KR" sz="1200" dirty="0" smtClean="0">
                <a:solidFill>
                  <a:srgbClr val="143544"/>
                </a:solidFill>
              </a:rPr>
              <a:t> ,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esin</a:t>
            </a:r>
            <a:r>
              <a:rPr lang="en-US" altLang="ko-KR" sz="1200" dirty="0" smtClean="0">
                <a:solidFill>
                  <a:srgbClr val="143544"/>
                </a:solidFill>
              </a:rPr>
              <a:t> virtual LLVM</a:t>
            </a:r>
            <a:endParaRPr lang="en-US" altLang="ko-KR" sz="1200" b="1" dirty="0">
              <a:solidFill>
                <a:srgbClr val="14354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B5FABAE-980A-4CD5-87DC-3A80E8DC872E}"/>
              </a:ext>
            </a:extLst>
          </p:cNvPr>
          <p:cNvSpPr txBox="1"/>
          <p:nvPr/>
        </p:nvSpPr>
        <p:spPr>
          <a:xfrm>
            <a:off x="8911272" y="2397948"/>
            <a:ext cx="218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143544"/>
                </a:solidFill>
              </a:rPr>
              <a:t>02.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9A1348F-3AE2-465D-AA16-350169305B78}"/>
              </a:ext>
            </a:extLst>
          </p:cNvPr>
          <p:cNvSpPr txBox="1"/>
          <p:nvPr/>
        </p:nvSpPr>
        <p:spPr>
          <a:xfrm>
            <a:off x="5669342" y="5107109"/>
            <a:ext cx="2594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143544"/>
                </a:solidFill>
              </a:rPr>
              <a:t>Rubymotion</a:t>
            </a:r>
            <a:r>
              <a:rPr lang="en-US" altLang="ko-KR" sz="1200" dirty="0" smtClean="0">
                <a:solidFill>
                  <a:srgbClr val="143544"/>
                </a:solidFill>
              </a:rPr>
              <a:t> :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implementasi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bahasa</a:t>
            </a:r>
            <a:r>
              <a:rPr lang="en-US" altLang="ko-KR" sz="1200" dirty="0" smtClean="0">
                <a:solidFill>
                  <a:srgbClr val="143544"/>
                </a:solidFill>
              </a:rPr>
              <a:t> ruby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lintas</a:t>
            </a:r>
            <a:r>
              <a:rPr lang="en-US" altLang="ko-KR" sz="1200" dirty="0" smtClean="0">
                <a:solidFill>
                  <a:srgbClr val="143544"/>
                </a:solidFill>
              </a:rPr>
              <a:t> platform yang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berjalan</a:t>
            </a:r>
            <a:r>
              <a:rPr lang="en-US" altLang="ko-KR" sz="1200" dirty="0" smtClean="0">
                <a:solidFill>
                  <a:srgbClr val="143544"/>
                </a:solidFill>
              </a:rPr>
              <a:t> di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sistem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operasi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Android, IOS </a:t>
            </a:r>
            <a:r>
              <a:rPr lang="en-US" altLang="ko-KR" sz="1200" b="1" dirty="0" err="1" smtClean="0">
                <a:solidFill>
                  <a:srgbClr val="143544"/>
                </a:solidFill>
              </a:rPr>
              <a:t>dan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143544"/>
                </a:solidFill>
              </a:rPr>
              <a:t>MacOS</a:t>
            </a:r>
            <a:endParaRPr lang="en-US" altLang="ko-KR" sz="1200" b="1" dirty="0">
              <a:solidFill>
                <a:srgbClr val="14354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1D69EDA-FBD3-476A-B01F-BD0DBDAAD5FE}"/>
              </a:ext>
            </a:extLst>
          </p:cNvPr>
          <p:cNvSpPr txBox="1"/>
          <p:nvPr/>
        </p:nvSpPr>
        <p:spPr>
          <a:xfrm>
            <a:off x="5669342" y="4460778"/>
            <a:ext cx="218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143544"/>
                </a:solidFill>
              </a:rPr>
              <a:t>03.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636D30B-FCA5-4C42-BA7F-479B216FF23C}"/>
              </a:ext>
            </a:extLst>
          </p:cNvPr>
          <p:cNvSpPr txBox="1"/>
          <p:nvPr/>
        </p:nvSpPr>
        <p:spPr>
          <a:xfrm>
            <a:off x="8911272" y="5107109"/>
            <a:ext cx="259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143544"/>
                </a:solidFill>
              </a:rPr>
              <a:t>Crystal</a:t>
            </a:r>
            <a:r>
              <a:rPr lang="en-US" altLang="ko-KR" sz="1200" dirty="0" smtClean="0">
                <a:solidFill>
                  <a:srgbClr val="143544"/>
                </a:solidFill>
              </a:rPr>
              <a:t> :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bahasa</a:t>
            </a:r>
            <a:r>
              <a:rPr lang="en-US" altLang="ko-KR" sz="1200" dirty="0" smtClean="0">
                <a:solidFill>
                  <a:srgbClr val="143544"/>
                </a:solidFill>
              </a:rPr>
              <a:t> yang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mirip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seperti</a:t>
            </a:r>
            <a:r>
              <a:rPr lang="en-US" altLang="ko-KR" sz="1200" dirty="0" smtClean="0">
                <a:solidFill>
                  <a:srgbClr val="143544"/>
                </a:solidFill>
              </a:rPr>
              <a:t> Ruby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untuk</a:t>
            </a:r>
            <a:r>
              <a:rPr lang="en-US" altLang="ko-KR" sz="1200" dirty="0" smtClean="0">
                <a:solidFill>
                  <a:srgbClr val="143544"/>
                </a:solidFill>
              </a:rPr>
              <a:t> di compile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ke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dalam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bahasa</a:t>
            </a:r>
            <a:r>
              <a:rPr lang="en-US" altLang="ko-KR" sz="1200" dirty="0" smtClean="0">
                <a:solidFill>
                  <a:srgbClr val="143544"/>
                </a:solidFill>
              </a:rPr>
              <a:t>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komputer</a:t>
            </a:r>
            <a:r>
              <a:rPr lang="en-US" altLang="ko-KR" sz="1200" dirty="0" smtClean="0">
                <a:solidFill>
                  <a:srgbClr val="143544"/>
                </a:solidFill>
              </a:rPr>
              <a:t> yang </a:t>
            </a:r>
            <a:r>
              <a:rPr lang="en-US" altLang="ko-KR" sz="1200" dirty="0" err="1" smtClean="0">
                <a:solidFill>
                  <a:srgbClr val="143544"/>
                </a:solidFill>
              </a:rPr>
              <a:t>efisien</a:t>
            </a:r>
            <a:endParaRPr lang="en-US" altLang="ko-KR" sz="1200" b="1" dirty="0">
              <a:solidFill>
                <a:srgbClr val="14354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90EFF86-AE76-4078-B294-29ADEDD9C5F7}"/>
              </a:ext>
            </a:extLst>
          </p:cNvPr>
          <p:cNvSpPr txBox="1"/>
          <p:nvPr/>
        </p:nvSpPr>
        <p:spPr>
          <a:xfrm>
            <a:off x="8911272" y="4460778"/>
            <a:ext cx="218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143544"/>
                </a:solidFill>
              </a:rPr>
              <a:t>04.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0CE125C-4D0B-43BA-9916-8272606F2D7B}"/>
              </a:ext>
            </a:extLst>
          </p:cNvPr>
          <p:cNvSpPr txBox="1"/>
          <p:nvPr/>
        </p:nvSpPr>
        <p:spPr>
          <a:xfrm>
            <a:off x="5290696" y="905232"/>
            <a:ext cx="6215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03. </a:t>
            </a:r>
            <a:r>
              <a:rPr lang="en-US" altLang="ko-KR" sz="32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Implementasi</a:t>
            </a:r>
            <a:r>
              <a:rPr lang="en-US" altLang="ko-KR" sz="32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 Ruby</a:t>
            </a:r>
            <a:endParaRPr lang="ko-KR" altLang="en-US" sz="3200" b="1" dirty="0">
              <a:solidFill>
                <a:srgbClr val="143544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xmlns="" id="{C54C0DF3-CF8E-4878-A67A-96C09280B2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0D14A612-CEA6-4A80-B159-DBFCCED21DB9}"/>
              </a:ext>
            </a:extLst>
          </p:cNvPr>
          <p:cNvSpPr/>
          <p:nvPr/>
        </p:nvSpPr>
        <p:spPr>
          <a:xfrm>
            <a:off x="3022602" y="454707"/>
            <a:ext cx="4584700" cy="1796160"/>
          </a:xfrm>
          <a:prstGeom prst="roundRect">
            <a:avLst>
              <a:gd name="adj" fmla="val 10882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63500" dist="88900" dir="2700000" algn="t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1224000" tIns="432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143544"/>
                </a:solidFill>
              </a:rPr>
              <a:t>Linux</a:t>
            </a:r>
            <a:endParaRPr lang="en-US" altLang="ko-KR" sz="1400" dirty="0">
              <a:solidFill>
                <a:srgbClr val="14354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143544"/>
                </a:solidFill>
              </a:rPr>
              <a:t>Windows</a:t>
            </a:r>
            <a:endParaRPr lang="en-US" altLang="ko-KR" sz="1400" dirty="0">
              <a:solidFill>
                <a:srgbClr val="14354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143544"/>
                </a:solidFill>
              </a:rPr>
              <a:t>Mac OS X v10.5 Leopard</a:t>
            </a:r>
            <a:endParaRPr lang="en-US" altLang="ko-KR" sz="1400" dirty="0">
              <a:solidFill>
                <a:srgbClr val="14354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143544"/>
                </a:solidFill>
              </a:rPr>
              <a:t>BeOS</a:t>
            </a:r>
            <a:endParaRPr lang="ko-KR" altLang="en-US" sz="1400" dirty="0">
              <a:solidFill>
                <a:srgbClr val="143544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01204A22-2DDB-41F0-9EF5-A463FE6BB81F}"/>
              </a:ext>
            </a:extLst>
          </p:cNvPr>
          <p:cNvSpPr/>
          <p:nvPr/>
        </p:nvSpPr>
        <p:spPr>
          <a:xfrm>
            <a:off x="3022602" y="2530919"/>
            <a:ext cx="4584700" cy="1796160"/>
          </a:xfrm>
          <a:prstGeom prst="roundRect">
            <a:avLst>
              <a:gd name="adj" fmla="val 10882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63500" dist="88900" dir="2700000" algn="t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1224000" tIns="432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143544"/>
                </a:solidFill>
              </a:rPr>
              <a:t>OS/2</a:t>
            </a:r>
            <a:endParaRPr lang="en-US" altLang="ko-KR" sz="1400" dirty="0">
              <a:solidFill>
                <a:srgbClr val="14354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143544"/>
                </a:solidFill>
              </a:rPr>
              <a:t>Unix</a:t>
            </a:r>
            <a:endParaRPr lang="en-US" altLang="ko-KR" sz="1400" dirty="0">
              <a:solidFill>
                <a:srgbClr val="14354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143544"/>
                </a:solidFill>
              </a:rPr>
              <a:t>Amiga</a:t>
            </a:r>
            <a:endParaRPr lang="en-US" altLang="ko-KR" sz="1400" dirty="0">
              <a:solidFill>
                <a:srgbClr val="14354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rgbClr val="143544"/>
                </a:solidFill>
              </a:rPr>
              <a:t>MorphOS</a:t>
            </a:r>
            <a:endParaRPr lang="ko-KR" altLang="en-US" sz="1400" dirty="0">
              <a:solidFill>
                <a:srgbClr val="143544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71B5B241-625E-4E75-8A88-E614402AA3E6}"/>
              </a:ext>
            </a:extLst>
          </p:cNvPr>
          <p:cNvSpPr/>
          <p:nvPr/>
        </p:nvSpPr>
        <p:spPr>
          <a:xfrm>
            <a:off x="3022602" y="4607132"/>
            <a:ext cx="4584700" cy="1796160"/>
          </a:xfrm>
          <a:prstGeom prst="roundRect">
            <a:avLst>
              <a:gd name="adj" fmla="val 10882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63500" dist="88900" dir="2700000" algn="t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1224000" tIns="432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rgbClr val="143544"/>
                </a:solidFill>
              </a:rPr>
              <a:t>Acron</a:t>
            </a:r>
            <a:r>
              <a:rPr lang="en-US" altLang="ko-KR" sz="1400" dirty="0" smtClean="0">
                <a:solidFill>
                  <a:srgbClr val="143544"/>
                </a:solidFill>
              </a:rPr>
              <a:t> RISC OS</a:t>
            </a:r>
            <a:endParaRPr lang="en-US" altLang="ko-KR" sz="1400" dirty="0">
              <a:solidFill>
                <a:srgbClr val="14354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143544"/>
                </a:solidFill>
              </a:rPr>
              <a:t>Syllable</a:t>
            </a:r>
            <a:endParaRPr lang="en-US" altLang="ko-KR" sz="1400" dirty="0">
              <a:solidFill>
                <a:srgbClr val="14354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143544"/>
                </a:solidFill>
              </a:rPr>
              <a:t>Symbian OS</a:t>
            </a:r>
            <a:endParaRPr lang="en-US" altLang="ko-KR" sz="1400" dirty="0">
              <a:solidFill>
                <a:srgbClr val="143544"/>
              </a:solidFill>
            </a:endParaRPr>
          </a:p>
          <a:p>
            <a:endParaRPr lang="ko-KR" altLang="en-US" sz="1400" dirty="0">
              <a:solidFill>
                <a:srgbClr val="143544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3924C9ED-5933-4E04-AD8F-182DEA4D8282}"/>
              </a:ext>
            </a:extLst>
          </p:cNvPr>
          <p:cNvGrpSpPr/>
          <p:nvPr/>
        </p:nvGrpSpPr>
        <p:grpSpPr>
          <a:xfrm>
            <a:off x="3480768" y="1144396"/>
            <a:ext cx="386334" cy="391382"/>
            <a:chOff x="2767384" y="4895564"/>
            <a:chExt cx="386334" cy="391382"/>
          </a:xfrm>
          <a:solidFill>
            <a:srgbClr val="3F8981"/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289108A9-7BA1-4F5D-B9C3-2322A70A2E1D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BD3BA465-871E-4F6D-92B9-C4241C76898A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C73DA538-D8A3-47E9-BB0A-D3E9F05BF0A4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xmlns="" id="{3A7CC2C8-8FCA-4F63-B8EF-F8BCF02D39A0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xmlns="" id="{C6FBFBC6-FFEC-4FCE-9967-F5842CE8589B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A8CC405C-6D52-41A8-9EEF-842DF6E1492C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37155FB2-7AA5-4747-A97B-664FBC209C5B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95CBCE92-BF71-44CF-9476-153AF6FD6AC6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DCF91BE0-1110-43A6-9BAB-D1F3FF02EB77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F4A1FD07-1A6D-41A2-85FC-3DD9EACA4A54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BAC21CF4-1DC7-41D6-817B-1D8A077EF09D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49BC8402-578A-4585-B7EC-E7EE04C39F53}"/>
              </a:ext>
            </a:extLst>
          </p:cNvPr>
          <p:cNvGrpSpPr/>
          <p:nvPr/>
        </p:nvGrpSpPr>
        <p:grpSpPr>
          <a:xfrm>
            <a:off x="3479673" y="3234879"/>
            <a:ext cx="388524" cy="388239"/>
            <a:chOff x="4111648" y="901350"/>
            <a:chExt cx="388524" cy="388239"/>
          </a:xfrm>
          <a:solidFill>
            <a:srgbClr val="3F8981"/>
          </a:solidFill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F1A3720B-C709-4505-86F7-EBB5017DAAEA}"/>
                </a:ext>
              </a:extLst>
            </p:cNvPr>
            <p:cNvSpPr/>
            <p:nvPr/>
          </p:nvSpPr>
          <p:spPr>
            <a:xfrm>
              <a:off x="4357297" y="1035462"/>
              <a:ext cx="142875" cy="161925"/>
            </a:xfrm>
            <a:custGeom>
              <a:avLst/>
              <a:gdLst>
                <a:gd name="connsiteX0" fmla="*/ 139351 w 142875"/>
                <a:gd name="connsiteY0" fmla="*/ 145352 h 161925"/>
                <a:gd name="connsiteX1" fmla="*/ 104394 w 142875"/>
                <a:gd name="connsiteY1" fmla="*/ 99632 h 161925"/>
                <a:gd name="connsiteX2" fmla="*/ 118586 w 142875"/>
                <a:gd name="connsiteY2" fmla="*/ 62865 h 161925"/>
                <a:gd name="connsiteX3" fmla="*/ 62865 w 142875"/>
                <a:gd name="connsiteY3" fmla="*/ 7144 h 161925"/>
                <a:gd name="connsiteX4" fmla="*/ 7144 w 142875"/>
                <a:gd name="connsiteY4" fmla="*/ 62865 h 161925"/>
                <a:gd name="connsiteX5" fmla="*/ 62865 w 142875"/>
                <a:gd name="connsiteY5" fmla="*/ 118586 h 161925"/>
                <a:gd name="connsiteX6" fmla="*/ 86582 w 142875"/>
                <a:gd name="connsiteY6" fmla="*/ 113062 h 161925"/>
                <a:gd name="connsiteX7" fmla="*/ 121539 w 142875"/>
                <a:gd name="connsiteY7" fmla="*/ 158687 h 161925"/>
                <a:gd name="connsiteX8" fmla="*/ 130493 w 142875"/>
                <a:gd name="connsiteY8" fmla="*/ 163163 h 161925"/>
                <a:gd name="connsiteX9" fmla="*/ 137160 w 142875"/>
                <a:gd name="connsiteY9" fmla="*/ 160973 h 161925"/>
                <a:gd name="connsiteX10" fmla="*/ 139351 w 142875"/>
                <a:gd name="connsiteY10" fmla="*/ 145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139351" y="145352"/>
                  </a:moveTo>
                  <a:lnTo>
                    <a:pt x="104394" y="99632"/>
                  </a:lnTo>
                  <a:cubicBezTo>
                    <a:pt x="113157" y="89821"/>
                    <a:pt x="118586" y="76962"/>
                    <a:pt x="118586" y="62865"/>
                  </a:cubicBezTo>
                  <a:cubicBezTo>
                    <a:pt x="118586" y="32099"/>
                    <a:pt x="93631" y="7144"/>
                    <a:pt x="62865" y="7144"/>
                  </a:cubicBezTo>
                  <a:cubicBezTo>
                    <a:pt x="32099" y="7144"/>
                    <a:pt x="7144" y="32099"/>
                    <a:pt x="7144" y="62865"/>
                  </a:cubicBezTo>
                  <a:cubicBezTo>
                    <a:pt x="7144" y="93631"/>
                    <a:pt x="32099" y="118586"/>
                    <a:pt x="62865" y="118586"/>
                  </a:cubicBezTo>
                  <a:cubicBezTo>
                    <a:pt x="71342" y="118586"/>
                    <a:pt x="79343" y="116491"/>
                    <a:pt x="86582" y="113062"/>
                  </a:cubicBezTo>
                  <a:lnTo>
                    <a:pt x="121539" y="158687"/>
                  </a:lnTo>
                  <a:cubicBezTo>
                    <a:pt x="123730" y="161639"/>
                    <a:pt x="127063" y="163163"/>
                    <a:pt x="130493" y="163163"/>
                  </a:cubicBezTo>
                  <a:cubicBezTo>
                    <a:pt x="132779" y="163163"/>
                    <a:pt x="135160" y="162401"/>
                    <a:pt x="137160" y="160973"/>
                  </a:cubicBezTo>
                  <a:cubicBezTo>
                    <a:pt x="142018" y="157258"/>
                    <a:pt x="143065" y="150305"/>
                    <a:pt x="139351" y="1453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8FA51ABD-060F-4509-8DD4-43863CB17419}"/>
                </a:ext>
              </a:extLst>
            </p:cNvPr>
            <p:cNvSpPr/>
            <p:nvPr/>
          </p:nvSpPr>
          <p:spPr>
            <a:xfrm>
              <a:off x="4111648" y="946689"/>
              <a:ext cx="257175" cy="342900"/>
            </a:xfrm>
            <a:custGeom>
              <a:avLst/>
              <a:gdLst>
                <a:gd name="connsiteX0" fmla="*/ 29433 w 257175"/>
                <a:gd name="connsiteY0" fmla="*/ 308801 h 342900"/>
                <a:gd name="connsiteX1" fmla="*/ 29433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3 w 257175"/>
                <a:gd name="connsiteY10" fmla="*/ 30880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3" y="308801"/>
                  </a:moveTo>
                  <a:lnTo>
                    <a:pt x="29433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945"/>
                    <a:pt x="29433" y="314897"/>
                    <a:pt x="29433" y="30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D2DF6622-A512-4238-87EA-AED695E9508A}"/>
                </a:ext>
              </a:extLst>
            </p:cNvPr>
            <p:cNvSpPr/>
            <p:nvPr/>
          </p:nvSpPr>
          <p:spPr>
            <a:xfrm>
              <a:off x="4245760" y="968692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FD5E4B4A-3AA3-4809-B906-A0F6D4F0A524}"/>
                </a:ext>
              </a:extLst>
            </p:cNvPr>
            <p:cNvSpPr/>
            <p:nvPr/>
          </p:nvSpPr>
          <p:spPr>
            <a:xfrm>
              <a:off x="4223757" y="1035888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51676 h 57150"/>
                <a:gd name="connsiteX2" fmla="*/ 74009 w 76200"/>
                <a:gd name="connsiteY2" fmla="*/ 51676 h 57150"/>
                <a:gd name="connsiteX3" fmla="*/ 74009 w 76200"/>
                <a:gd name="connsiteY3" fmla="*/ 40532 h 57150"/>
                <a:gd name="connsiteX4" fmla="*/ 38767 w 76200"/>
                <a:gd name="connsiteY4" fmla="*/ 7194 h 57150"/>
                <a:gd name="connsiteX5" fmla="*/ 7144 w 76200"/>
                <a:gd name="connsiteY5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51676"/>
                  </a:lnTo>
                  <a:lnTo>
                    <a:pt x="74009" y="51676"/>
                  </a:ln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052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xmlns="" id="{FB360BDE-46BC-4EC5-B7EE-D72BD13DC22D}"/>
                </a:ext>
              </a:extLst>
            </p:cNvPr>
            <p:cNvSpPr/>
            <p:nvPr/>
          </p:nvSpPr>
          <p:spPr>
            <a:xfrm>
              <a:off x="4156225" y="901350"/>
              <a:ext cx="257175" cy="342900"/>
            </a:xfrm>
            <a:custGeom>
              <a:avLst/>
              <a:gdLst>
                <a:gd name="connsiteX0" fmla="*/ 186214 w 257175"/>
                <a:gd name="connsiteY0" fmla="*/ 197358 h 342900"/>
                <a:gd name="connsiteX1" fmla="*/ 253079 w 257175"/>
                <a:gd name="connsiteY1" fmla="*/ 120491 h 342900"/>
                <a:gd name="connsiteX2" fmla="*/ 253079 w 257175"/>
                <a:gd name="connsiteY2" fmla="*/ 97060 h 342900"/>
                <a:gd name="connsiteX3" fmla="*/ 175069 w 257175"/>
                <a:gd name="connsiteY3" fmla="*/ 97060 h 342900"/>
                <a:gd name="connsiteX4" fmla="*/ 163925 w 257175"/>
                <a:gd name="connsiteY4" fmla="*/ 85916 h 342900"/>
                <a:gd name="connsiteX5" fmla="*/ 163925 w 257175"/>
                <a:gd name="connsiteY5" fmla="*/ 7144 h 342900"/>
                <a:gd name="connsiteX6" fmla="*/ 18288 w 257175"/>
                <a:gd name="connsiteY6" fmla="*/ 7144 h 342900"/>
                <a:gd name="connsiteX7" fmla="*/ 7144 w 257175"/>
                <a:gd name="connsiteY7" fmla="*/ 18288 h 342900"/>
                <a:gd name="connsiteX8" fmla="*/ 7144 w 257175"/>
                <a:gd name="connsiteY8" fmla="*/ 331851 h 342900"/>
                <a:gd name="connsiteX9" fmla="*/ 18288 w 257175"/>
                <a:gd name="connsiteY9" fmla="*/ 342995 h 342900"/>
                <a:gd name="connsiteX10" fmla="*/ 241935 w 257175"/>
                <a:gd name="connsiteY10" fmla="*/ 342995 h 342900"/>
                <a:gd name="connsiteX11" fmla="*/ 253079 w 257175"/>
                <a:gd name="connsiteY11" fmla="*/ 331851 h 342900"/>
                <a:gd name="connsiteX12" fmla="*/ 253079 w 257175"/>
                <a:gd name="connsiteY12" fmla="*/ 274225 h 342900"/>
                <a:gd name="connsiteX13" fmla="*/ 186214 w 257175"/>
                <a:gd name="connsiteY13" fmla="*/ 197358 h 342900"/>
                <a:gd name="connsiteX14" fmla="*/ 152400 w 257175"/>
                <a:gd name="connsiteY14" fmla="*/ 297656 h 342900"/>
                <a:gd name="connsiteX15" fmla="*/ 63532 w 257175"/>
                <a:gd name="connsiteY15" fmla="*/ 297656 h 342900"/>
                <a:gd name="connsiteX16" fmla="*/ 52197 w 257175"/>
                <a:gd name="connsiteY16" fmla="*/ 287750 h 342900"/>
                <a:gd name="connsiteX17" fmla="*/ 63246 w 257175"/>
                <a:gd name="connsiteY17" fmla="*/ 275368 h 342900"/>
                <a:gd name="connsiteX18" fmla="*/ 152114 w 257175"/>
                <a:gd name="connsiteY18" fmla="*/ 275368 h 342900"/>
                <a:gd name="connsiteX19" fmla="*/ 163449 w 257175"/>
                <a:gd name="connsiteY19" fmla="*/ 285274 h 342900"/>
                <a:gd name="connsiteX20" fmla="*/ 152400 w 257175"/>
                <a:gd name="connsiteY20" fmla="*/ 297656 h 342900"/>
                <a:gd name="connsiteX21" fmla="*/ 152400 w 257175"/>
                <a:gd name="connsiteY21" fmla="*/ 253079 h 342900"/>
                <a:gd name="connsiteX22" fmla="*/ 63532 w 257175"/>
                <a:gd name="connsiteY22" fmla="*/ 253079 h 342900"/>
                <a:gd name="connsiteX23" fmla="*/ 52197 w 257175"/>
                <a:gd name="connsiteY23" fmla="*/ 243173 h 342900"/>
                <a:gd name="connsiteX24" fmla="*/ 63246 w 257175"/>
                <a:gd name="connsiteY24" fmla="*/ 230791 h 342900"/>
                <a:gd name="connsiteX25" fmla="*/ 152114 w 257175"/>
                <a:gd name="connsiteY25" fmla="*/ 230791 h 342900"/>
                <a:gd name="connsiteX26" fmla="*/ 163449 w 257175"/>
                <a:gd name="connsiteY26" fmla="*/ 240697 h 342900"/>
                <a:gd name="connsiteX27" fmla="*/ 152400 w 257175"/>
                <a:gd name="connsiteY27" fmla="*/ 253079 h 342900"/>
                <a:gd name="connsiteX28" fmla="*/ 152686 w 257175"/>
                <a:gd name="connsiteY28" fmla="*/ 208502 h 342900"/>
                <a:gd name="connsiteX29" fmla="*/ 63532 w 257175"/>
                <a:gd name="connsiteY29" fmla="*/ 208502 h 342900"/>
                <a:gd name="connsiteX30" fmla="*/ 52388 w 257175"/>
                <a:gd name="connsiteY30" fmla="*/ 197358 h 342900"/>
                <a:gd name="connsiteX31" fmla="*/ 52388 w 257175"/>
                <a:gd name="connsiteY31" fmla="*/ 175070 h 342900"/>
                <a:gd name="connsiteX32" fmla="*/ 108109 w 257175"/>
                <a:gd name="connsiteY32" fmla="*/ 119348 h 342900"/>
                <a:gd name="connsiteX33" fmla="*/ 74771 w 257175"/>
                <a:gd name="connsiteY33" fmla="*/ 83344 h 342900"/>
                <a:gd name="connsiteX34" fmla="*/ 105537 w 257175"/>
                <a:gd name="connsiteY34" fmla="*/ 52578 h 342900"/>
                <a:gd name="connsiteX35" fmla="*/ 141541 w 257175"/>
                <a:gd name="connsiteY35" fmla="*/ 85916 h 342900"/>
                <a:gd name="connsiteX36" fmla="*/ 108109 w 257175"/>
                <a:gd name="connsiteY36" fmla="*/ 119348 h 342900"/>
                <a:gd name="connsiteX37" fmla="*/ 163830 w 257175"/>
                <a:gd name="connsiteY37" fmla="*/ 175070 h 342900"/>
                <a:gd name="connsiteX38" fmla="*/ 163830 w 257175"/>
                <a:gd name="connsiteY38" fmla="*/ 197358 h 342900"/>
                <a:gd name="connsiteX39" fmla="*/ 152686 w 257175"/>
                <a:gd name="connsiteY39" fmla="*/ 208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7175" h="342900">
                  <a:moveTo>
                    <a:pt x="186214" y="197358"/>
                  </a:moveTo>
                  <a:cubicBezTo>
                    <a:pt x="186214" y="158210"/>
                    <a:pt x="215360" y="125921"/>
                    <a:pt x="253079" y="120491"/>
                  </a:cubicBezTo>
                  <a:lnTo>
                    <a:pt x="253079" y="97060"/>
                  </a:lnTo>
                  <a:lnTo>
                    <a:pt x="175069" y="97060"/>
                  </a:lnTo>
                  <a:cubicBezTo>
                    <a:pt x="168878" y="97060"/>
                    <a:pt x="163925" y="92107"/>
                    <a:pt x="163925" y="85916"/>
                  </a:cubicBezTo>
                  <a:lnTo>
                    <a:pt x="163925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74225"/>
                  </a:lnTo>
                  <a:cubicBezTo>
                    <a:pt x="215360" y="268796"/>
                    <a:pt x="186214" y="236506"/>
                    <a:pt x="186214" y="197358"/>
                  </a:cubicBezTo>
                  <a:close/>
                  <a:moveTo>
                    <a:pt x="152400" y="297656"/>
                  </a:moveTo>
                  <a:lnTo>
                    <a:pt x="63532" y="297656"/>
                  </a:lnTo>
                  <a:cubicBezTo>
                    <a:pt x="57817" y="297656"/>
                    <a:pt x="52768" y="293465"/>
                    <a:pt x="52197" y="287750"/>
                  </a:cubicBezTo>
                  <a:cubicBezTo>
                    <a:pt x="51435" y="280988"/>
                    <a:pt x="56674" y="275368"/>
                    <a:pt x="63246" y="275368"/>
                  </a:cubicBezTo>
                  <a:lnTo>
                    <a:pt x="152114" y="275368"/>
                  </a:lnTo>
                  <a:cubicBezTo>
                    <a:pt x="157829" y="275368"/>
                    <a:pt x="162877" y="279559"/>
                    <a:pt x="163449" y="285274"/>
                  </a:cubicBezTo>
                  <a:cubicBezTo>
                    <a:pt x="164211" y="291941"/>
                    <a:pt x="158972" y="297656"/>
                    <a:pt x="152400" y="297656"/>
                  </a:cubicBezTo>
                  <a:close/>
                  <a:moveTo>
                    <a:pt x="152400" y="253079"/>
                  </a:moveTo>
                  <a:lnTo>
                    <a:pt x="63532" y="253079"/>
                  </a:lnTo>
                  <a:cubicBezTo>
                    <a:pt x="57817" y="253079"/>
                    <a:pt x="52768" y="248888"/>
                    <a:pt x="52197" y="243173"/>
                  </a:cubicBezTo>
                  <a:cubicBezTo>
                    <a:pt x="51435" y="236411"/>
                    <a:pt x="56674" y="230791"/>
                    <a:pt x="63246" y="230791"/>
                  </a:cubicBezTo>
                  <a:lnTo>
                    <a:pt x="152114" y="230791"/>
                  </a:lnTo>
                  <a:cubicBezTo>
                    <a:pt x="157829" y="230791"/>
                    <a:pt x="162877" y="234982"/>
                    <a:pt x="163449" y="240697"/>
                  </a:cubicBezTo>
                  <a:cubicBezTo>
                    <a:pt x="164211" y="247364"/>
                    <a:pt x="158972" y="253079"/>
                    <a:pt x="152400" y="253079"/>
                  </a:cubicBezTo>
                  <a:close/>
                  <a:moveTo>
                    <a:pt x="152686" y="208502"/>
                  </a:moveTo>
                  <a:lnTo>
                    <a:pt x="63532" y="208502"/>
                  </a:lnTo>
                  <a:cubicBezTo>
                    <a:pt x="57340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8868" y="119348"/>
                    <a:pt x="73342" y="102965"/>
                    <a:pt x="74771" y="83344"/>
                  </a:cubicBezTo>
                  <a:cubicBezTo>
                    <a:pt x="76009" y="66961"/>
                    <a:pt x="89154" y="53816"/>
                    <a:pt x="105537" y="52578"/>
                  </a:cubicBezTo>
                  <a:cubicBezTo>
                    <a:pt x="125158" y="51149"/>
                    <a:pt x="141541" y="66675"/>
                    <a:pt x="141541" y="85916"/>
                  </a:cubicBezTo>
                  <a:cubicBezTo>
                    <a:pt x="141541" y="104394"/>
                    <a:pt x="126587" y="119348"/>
                    <a:pt x="108109" y="119348"/>
                  </a:cubicBezTo>
                  <a:cubicBezTo>
                    <a:pt x="138874" y="119348"/>
                    <a:pt x="163830" y="144304"/>
                    <a:pt x="163830" y="175070"/>
                  </a:cubicBezTo>
                  <a:lnTo>
                    <a:pt x="163830" y="197358"/>
                  </a:lnTo>
                  <a:cubicBezTo>
                    <a:pt x="163830" y="203549"/>
                    <a:pt x="158877" y="208502"/>
                    <a:pt x="152686" y="2085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xmlns="" id="{FBF8F3ED-06E3-4DFB-A23C-5ECBD4295CE7}"/>
                </a:ext>
              </a:extLst>
            </p:cNvPr>
            <p:cNvSpPr/>
            <p:nvPr/>
          </p:nvSpPr>
          <p:spPr>
            <a:xfrm>
              <a:off x="4335295" y="901350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2749EE6A-4289-4DA5-91CB-FE1B218F8237}"/>
              </a:ext>
            </a:extLst>
          </p:cNvPr>
          <p:cNvGrpSpPr/>
          <p:nvPr/>
        </p:nvGrpSpPr>
        <p:grpSpPr>
          <a:xfrm>
            <a:off x="3476869" y="5299286"/>
            <a:ext cx="394132" cy="389001"/>
            <a:chOff x="4107647" y="4896992"/>
            <a:chExt cx="394132" cy="389001"/>
          </a:xfrm>
          <a:solidFill>
            <a:srgbClr val="3F8981"/>
          </a:solidFill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514BFF3C-64B1-47FA-8565-5C67990A6E77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xmlns="" id="{8A84F40C-B594-415C-99D7-142075F5A88F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5BA5FA49-BFBF-468F-AF1D-339A27AC28C1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xmlns="" id="{9035DD93-1F7F-484B-9D7E-A8E5F3008D29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C7CE8EC1-C7AB-4B54-97F0-2DEE60B79FB8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xmlns="" id="{23DA2503-F775-42C5-AB92-D6FF3700F5BD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xmlns="" id="{C3ECE88C-928C-494E-B3B5-C9C953C4C04D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B19B855D-A1B0-4826-824D-61EBD5912ADD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9ADC7AD-D80C-4730-9517-60682C13C40F}"/>
              </a:ext>
            </a:extLst>
          </p:cNvPr>
          <p:cNvSpPr txBox="1"/>
          <p:nvPr/>
        </p:nvSpPr>
        <p:spPr>
          <a:xfrm>
            <a:off x="8303760" y="2530919"/>
            <a:ext cx="30609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04 </a:t>
            </a:r>
            <a:r>
              <a:rPr lang="en-US" altLang="ko-KR" sz="32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Sistem</a:t>
            </a:r>
            <a:r>
              <a:rPr lang="en-US" altLang="ko-KR" sz="32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32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Operasi</a:t>
            </a:r>
            <a:r>
              <a:rPr lang="en-US" altLang="ko-KR" sz="32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 yang </a:t>
            </a:r>
            <a:r>
              <a:rPr lang="en-US" altLang="ko-KR" sz="32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Didukung</a:t>
            </a:r>
            <a:r>
              <a:rPr lang="en-US" altLang="ko-KR" sz="32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 Ruby</a:t>
            </a:r>
            <a:endParaRPr lang="ko-KR" altLang="en-US" sz="3200" b="1" dirty="0">
              <a:solidFill>
                <a:srgbClr val="143544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3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312A8E6-2D2E-4609-8474-B5569630066D}"/>
              </a:ext>
            </a:extLst>
          </p:cNvPr>
          <p:cNvSpPr txBox="1"/>
          <p:nvPr/>
        </p:nvSpPr>
        <p:spPr>
          <a:xfrm>
            <a:off x="3441700" y="2593533"/>
            <a:ext cx="530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TERIMAKASIH</a:t>
            </a:r>
            <a:endParaRPr lang="ko-KR" altLang="en-US" sz="3600" b="1" dirty="0">
              <a:solidFill>
                <a:srgbClr val="14354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98CAC01-4CD6-4517-804D-14AE94009171}"/>
              </a:ext>
            </a:extLst>
          </p:cNvPr>
          <p:cNvSpPr txBox="1"/>
          <p:nvPr/>
        </p:nvSpPr>
        <p:spPr>
          <a:xfrm>
            <a:off x="3448648" y="3741247"/>
            <a:ext cx="5294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400" b="1" dirty="0" err="1" smtClean="0">
                <a:solidFill>
                  <a:schemeClr val="tx2"/>
                </a:solidFill>
              </a:rPr>
              <a:t>Sumber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Materi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:</a:t>
            </a:r>
          </a:p>
          <a:p>
            <a:pPr algn="ctr"/>
            <a:r>
              <a:rPr lang="en-US" altLang="ko-KR" sz="1400" b="1" dirty="0" err="1" smtClean="0">
                <a:solidFill>
                  <a:schemeClr val="tx2"/>
                </a:solidFill>
              </a:rPr>
              <a:t>Supardi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en-US" altLang="ko-KR" sz="1400" b="1" dirty="0">
                <a:solidFill>
                  <a:schemeClr val="tx2"/>
                </a:solidFill>
              </a:rPr>
              <a:t>Ir.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Yuniar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 (2019). </a:t>
            </a:r>
            <a:r>
              <a:rPr lang="en-US" altLang="ko-KR" sz="1400" b="1" i="1" dirty="0" err="1">
                <a:solidFill>
                  <a:schemeClr val="tx2"/>
                </a:solidFill>
              </a:rPr>
              <a:t>Semua</a:t>
            </a:r>
            <a:r>
              <a:rPr lang="en-US" altLang="ko-KR" sz="1400" b="1" i="1" dirty="0">
                <a:solidFill>
                  <a:schemeClr val="tx2"/>
                </a:solidFill>
              </a:rPr>
              <a:t> </a:t>
            </a:r>
            <a:r>
              <a:rPr lang="en-US" altLang="ko-KR" sz="1400" b="1" i="1" dirty="0" err="1">
                <a:solidFill>
                  <a:schemeClr val="tx2"/>
                </a:solidFill>
              </a:rPr>
              <a:t>Bisa</a:t>
            </a:r>
            <a:r>
              <a:rPr lang="en-US" altLang="ko-KR" sz="1400" b="1" i="1" dirty="0">
                <a:solidFill>
                  <a:schemeClr val="tx2"/>
                </a:solidFill>
              </a:rPr>
              <a:t> </a:t>
            </a:r>
            <a:r>
              <a:rPr lang="en-US" altLang="ko-KR" sz="1400" b="1" i="1" dirty="0" err="1">
                <a:solidFill>
                  <a:schemeClr val="tx2"/>
                </a:solidFill>
              </a:rPr>
              <a:t>Jadi</a:t>
            </a:r>
            <a:r>
              <a:rPr lang="en-US" altLang="ko-KR" sz="1400" b="1" i="1" dirty="0">
                <a:solidFill>
                  <a:schemeClr val="tx2"/>
                </a:solidFill>
              </a:rPr>
              <a:t> Programmer Ruby </a:t>
            </a:r>
            <a:r>
              <a:rPr lang="en-US" altLang="ko-KR" sz="1400" b="1" i="1" dirty="0" err="1" smtClean="0">
                <a:solidFill>
                  <a:schemeClr val="tx2"/>
                </a:solidFill>
              </a:rPr>
              <a:t>Basic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.Jakarta:Elexmedia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ko-KR" altLang="en-US" sz="1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Arial">
      <a:majorFont>
        <a:latin typeface="Arial Black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3544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293</Words>
  <Application>Microsoft Office PowerPoint</Application>
  <PresentationFormat>Custom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User</cp:lastModifiedBy>
  <cp:revision>205</cp:revision>
  <dcterms:created xsi:type="dcterms:W3CDTF">2019-04-06T05:20:47Z</dcterms:created>
  <dcterms:modified xsi:type="dcterms:W3CDTF">2021-10-04T15:23:45Z</dcterms:modified>
</cp:coreProperties>
</file>