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257" r:id="rId3"/>
    <p:sldId id="405" r:id="rId4"/>
    <p:sldId id="360" r:id="rId5"/>
    <p:sldId id="408" r:id="rId6"/>
    <p:sldId id="418" r:id="rId7"/>
    <p:sldId id="29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8F9"/>
    <a:srgbClr val="143544"/>
    <a:srgbClr val="EF7F52"/>
    <a:srgbClr val="FBCF67"/>
    <a:srgbClr val="3F8981"/>
    <a:srgbClr val="EB5B21"/>
    <a:srgbClr val="CCDFED"/>
    <a:srgbClr val="EED47B"/>
    <a:srgbClr val="FEF8EA"/>
    <a:srgbClr val="79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6" autoAdjust="0"/>
    <p:restoredTop sz="94660"/>
  </p:normalViewPr>
  <p:slideViewPr>
    <p:cSldViewPr snapToGrid="0">
      <p:cViewPr>
        <p:scale>
          <a:sx n="76" d="100"/>
          <a:sy n="76" d="100"/>
        </p:scale>
        <p:origin x="-45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그래픽 2">
            <a:extLst>
              <a:ext uri="{FF2B5EF4-FFF2-40B4-BE49-F238E27FC236}">
                <a16:creationId xmlns="" xmlns:a16="http://schemas.microsoft.com/office/drawing/2014/main" id="{4633E229-638A-4B6E-866D-032DA1A46862}"/>
              </a:ext>
            </a:extLst>
          </p:cNvPr>
          <p:cNvSpPr/>
          <p:nvPr userDrawn="1"/>
        </p:nvSpPr>
        <p:spPr>
          <a:xfrm>
            <a:off x="2697571" y="1365435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solidFill>
            <a:srgbClr val="CCDFED"/>
          </a:solidFill>
          <a:ln w="3810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그래픽 2">
            <a:extLst>
              <a:ext uri="{FF2B5EF4-FFF2-40B4-BE49-F238E27FC236}">
                <a16:creationId xmlns="" xmlns:a16="http://schemas.microsoft.com/office/drawing/2014/main" id="{4D06F8C6-05CD-477E-9C7C-3FB699F0B749}"/>
              </a:ext>
            </a:extLst>
          </p:cNvPr>
          <p:cNvSpPr/>
          <p:nvPr userDrawn="1"/>
        </p:nvSpPr>
        <p:spPr>
          <a:xfrm>
            <a:off x="2785961" y="1454357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그래픽 2">
            <a:extLst>
              <a:ext uri="{FF2B5EF4-FFF2-40B4-BE49-F238E27FC236}">
                <a16:creationId xmlns="" xmlns:a16="http://schemas.microsoft.com/office/drawing/2014/main" id="{3E5B4C45-2B6E-4A52-B71D-B054A2561834}"/>
              </a:ext>
            </a:extLst>
          </p:cNvPr>
          <p:cNvSpPr/>
          <p:nvPr/>
        </p:nvSpPr>
        <p:spPr>
          <a:xfrm>
            <a:off x="2564221" y="1275587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="" xmlns:a16="http://schemas.microsoft.com/office/drawing/2014/main" id="{2CCF909C-F6D9-4748-AFBD-2463B7E030E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476250" cy="476250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="" xmlns:a16="http://schemas.microsoft.com/office/drawing/2014/main" id="{5FA778B2-D9DF-4106-AAA5-5AFE1E6234E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6309" y="6020600"/>
            <a:ext cx="457200" cy="45720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322D9D26-E921-4686-B420-88602472E3A0}"/>
              </a:ext>
            </a:extLst>
          </p:cNvPr>
          <p:cNvSpPr/>
          <p:nvPr userDrawn="1"/>
        </p:nvSpPr>
        <p:spPr>
          <a:xfrm rot="1995983">
            <a:off x="10201394" y="5897258"/>
            <a:ext cx="246682" cy="246682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D172CEF-9343-4410-BDB8-BA84D67E8B16}"/>
              </a:ext>
            </a:extLst>
          </p:cNvPr>
          <p:cNvSpPr/>
          <p:nvPr userDrawn="1"/>
        </p:nvSpPr>
        <p:spPr>
          <a:xfrm>
            <a:off x="1168400" y="698500"/>
            <a:ext cx="165100" cy="1651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10A71DFE-8156-40F7-AA23-013CE73C60A4}"/>
              </a:ext>
            </a:extLst>
          </p:cNvPr>
          <p:cNvSpPr/>
          <p:nvPr userDrawn="1"/>
        </p:nvSpPr>
        <p:spPr>
          <a:xfrm>
            <a:off x="10680700" y="1600200"/>
            <a:ext cx="127000" cy="1270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7802D2DF-E8D1-406B-AB01-B81199FEBA36}"/>
              </a:ext>
            </a:extLst>
          </p:cNvPr>
          <p:cNvSpPr/>
          <p:nvPr userDrawn="1"/>
        </p:nvSpPr>
        <p:spPr>
          <a:xfrm rot="2798196">
            <a:off x="905016" y="5214098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EAE7EA95-B789-46F9-8B5E-37B84BF1BB58}"/>
              </a:ext>
            </a:extLst>
          </p:cNvPr>
          <p:cNvSpPr/>
          <p:nvPr userDrawn="1"/>
        </p:nvSpPr>
        <p:spPr>
          <a:xfrm>
            <a:off x="642827" y="5297246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="" xmlns:a16="http://schemas.microsoft.com/office/drawing/2014/main" id="{5DDCFD29-DCC0-4DA1-81D2-6DE2E2356C4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8623" y="5280646"/>
            <a:ext cx="3402000" cy="54000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="" xmlns:a16="http://schemas.microsoft.com/office/drawing/2014/main" id="{427F6AA8-21F7-46F0-BE85-1BF47D4EE24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85509" y="1280870"/>
            <a:ext cx="1660908" cy="126000"/>
          </a:xfrm>
          <a:prstGeom prst="rect">
            <a:avLst/>
          </a:prstGeom>
        </p:spPr>
      </p:pic>
      <p:pic>
        <p:nvPicPr>
          <p:cNvPr id="49" name="그래픽 48">
            <a:extLst>
              <a:ext uri="{FF2B5EF4-FFF2-40B4-BE49-F238E27FC236}">
                <a16:creationId xmlns="" xmlns:a16="http://schemas.microsoft.com/office/drawing/2014/main" id="{4818DF13-F328-4BCD-AA63-E652B534390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9453" y="1178626"/>
            <a:ext cx="1660908" cy="126000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="" xmlns:a16="http://schemas.microsoft.com/office/drawing/2014/main" id="{862C01BE-987A-4B8F-A284-7C40EE972B73}"/>
              </a:ext>
            </a:extLst>
          </p:cNvPr>
          <p:cNvSpPr/>
          <p:nvPr userDrawn="1"/>
        </p:nvSpPr>
        <p:spPr>
          <a:xfrm rot="5400000">
            <a:off x="11343689" y="3459624"/>
            <a:ext cx="285240" cy="285240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B334BFDE-9035-4B17-B472-FC93FBDB6916}"/>
              </a:ext>
            </a:extLst>
          </p:cNvPr>
          <p:cNvSpPr/>
          <p:nvPr userDrawn="1"/>
        </p:nvSpPr>
        <p:spPr>
          <a:xfrm>
            <a:off x="912118" y="3296474"/>
            <a:ext cx="127000" cy="127000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그래픽 18">
            <a:extLst>
              <a:ext uri="{FF2B5EF4-FFF2-40B4-BE49-F238E27FC236}">
                <a16:creationId xmlns="" xmlns:a16="http://schemas.microsoft.com/office/drawing/2014/main" id="{11126DF5-BE97-4771-8EAB-D13592F93B5C}"/>
              </a:ext>
            </a:extLst>
          </p:cNvPr>
          <p:cNvSpPr/>
          <p:nvPr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510FAC43-DD59-4C00-B3A1-B26454B71D3F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53" name="그래픽 18">
            <a:extLst>
              <a:ext uri="{FF2B5EF4-FFF2-40B4-BE49-F238E27FC236}">
                <a16:creationId xmlns="" xmlns:a16="http://schemas.microsoft.com/office/drawing/2014/main" id="{64B836A4-2926-417B-8D5F-6C2A7D465F12}"/>
              </a:ext>
            </a:extLst>
          </p:cNvPr>
          <p:cNvSpPr/>
          <p:nvPr userDrawn="1"/>
        </p:nvSpPr>
        <p:spPr>
          <a:xfrm rot="4663754">
            <a:off x="1467268" y="2747929"/>
            <a:ext cx="296925" cy="268913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54" name="그래픽 53">
            <a:extLst>
              <a:ext uri="{FF2B5EF4-FFF2-40B4-BE49-F238E27FC236}">
                <a16:creationId xmlns="" xmlns:a16="http://schemas.microsoft.com/office/drawing/2014/main" id="{46C34F78-665E-4C0E-9213-C271EC432F0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121781"/>
            <a:ext cx="307777" cy="307777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="" xmlns:a16="http://schemas.microsoft.com/office/drawing/2014/main" id="{614FA763-E5D6-4D16-BA37-BD5B4DE9DA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7016" y="261386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그림 개체 틀 2">
            <a:extLst>
              <a:ext uri="{FF2B5EF4-FFF2-40B4-BE49-F238E27FC236}">
                <a16:creationId xmlns="" xmlns:a16="http://schemas.microsoft.com/office/drawing/2014/main" id="{F6B1885E-25DE-4638-AFF1-547DC8A9E8F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48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008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6331DC01-4FF2-4040-B4FE-026DB1C31A70}"/>
              </a:ext>
            </a:extLst>
          </p:cNvPr>
          <p:cNvSpPr/>
          <p:nvPr userDrawn="1"/>
        </p:nvSpPr>
        <p:spPr>
          <a:xfrm rot="13598196">
            <a:off x="10934981" y="5999911"/>
            <a:ext cx="598174" cy="598175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894A8E64-A45E-4F13-86CD-153FC3063F9A}"/>
              </a:ext>
            </a:extLst>
          </p:cNvPr>
          <p:cNvSpPr/>
          <p:nvPr userDrawn="1"/>
        </p:nvSpPr>
        <p:spPr>
          <a:xfrm rot="10800000">
            <a:off x="11421550" y="6094332"/>
            <a:ext cx="409335" cy="409335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="" xmlns:a16="http://schemas.microsoft.com/office/drawing/2014/main" id="{16FDA233-3EFB-404F-A027-8E4D69D11D5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11656871" y="5022579"/>
            <a:ext cx="349497" cy="349497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E2EF954C-8861-4208-8C48-39725D71DFBC}"/>
              </a:ext>
            </a:extLst>
          </p:cNvPr>
          <p:cNvSpPr/>
          <p:nvPr userDrawn="1"/>
        </p:nvSpPr>
        <p:spPr>
          <a:xfrm>
            <a:off x="11150733" y="1020217"/>
            <a:ext cx="71983" cy="71983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그래픽 18">
            <a:extLst>
              <a:ext uri="{FF2B5EF4-FFF2-40B4-BE49-F238E27FC236}">
                <a16:creationId xmlns="" xmlns:a16="http://schemas.microsoft.com/office/drawing/2014/main" id="{4A636439-E200-46A4-B183-61E4CB178410}"/>
              </a:ext>
            </a:extLst>
          </p:cNvPr>
          <p:cNvSpPr/>
          <p:nvPr userDrawn="1"/>
        </p:nvSpPr>
        <p:spPr>
          <a:xfrm rot="894440">
            <a:off x="11259296" y="389529"/>
            <a:ext cx="313125" cy="283585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1C708A1C-54CB-48B2-8C6C-6E0BC59328F9}"/>
              </a:ext>
            </a:extLst>
          </p:cNvPr>
          <p:cNvSpPr/>
          <p:nvPr userDrawn="1"/>
        </p:nvSpPr>
        <p:spPr>
          <a:xfrm>
            <a:off x="11448985" y="271596"/>
            <a:ext cx="316724" cy="316724"/>
          </a:xfrm>
          <a:prstGeom prst="ellipse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="" xmlns:a16="http://schemas.microsoft.com/office/drawing/2014/main" id="{CC8D6F26-3FC1-4711-884D-6CE602C2F06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66069" y="261386"/>
            <a:ext cx="269935" cy="2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3261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4AAAA3B1-0D6E-4BEC-9803-BD573FBFA2AD}"/>
              </a:ext>
            </a:extLst>
          </p:cNvPr>
          <p:cNvSpPr/>
          <p:nvPr userDrawn="1"/>
        </p:nvSpPr>
        <p:spPr>
          <a:xfrm flipH="1" flipV="1">
            <a:off x="258016" y="5043908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그래픽 18">
            <a:extLst>
              <a:ext uri="{FF2B5EF4-FFF2-40B4-BE49-F238E27FC236}">
                <a16:creationId xmlns="" xmlns:a16="http://schemas.microsoft.com/office/drawing/2014/main" id="{6C0143CD-F969-467C-9F5A-FAA21F1A0AC5}"/>
              </a:ext>
            </a:extLst>
          </p:cNvPr>
          <p:cNvSpPr/>
          <p:nvPr userDrawn="1"/>
        </p:nvSpPr>
        <p:spPr>
          <a:xfrm rot="894440" flipH="1" flipV="1">
            <a:off x="599035" y="5770606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8D275215-FD11-4897-8E54-9C3284C94807}"/>
              </a:ext>
            </a:extLst>
          </p:cNvPr>
          <p:cNvSpPr/>
          <p:nvPr userDrawn="1"/>
        </p:nvSpPr>
        <p:spPr>
          <a:xfrm flipH="1" flipV="1">
            <a:off x="258016" y="5920208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="" xmlns:a16="http://schemas.microsoft.com/office/drawing/2014/main" id="{0A4AE5CC-756B-4FA4-87C3-2E63A910F9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1150714" y="5921164"/>
            <a:ext cx="614995" cy="614995"/>
          </a:xfrm>
          <a:prstGeom prst="rect">
            <a:avLst/>
          </a:prstGeom>
        </p:spPr>
      </p:pic>
      <p:sp>
        <p:nvSpPr>
          <p:cNvPr id="11" name="원형: 비어 있음 10">
            <a:extLst>
              <a:ext uri="{FF2B5EF4-FFF2-40B4-BE49-F238E27FC236}">
                <a16:creationId xmlns="" xmlns:a16="http://schemas.microsoft.com/office/drawing/2014/main" id="{0C46D17B-750F-4A21-9609-DFE26E61C01E}"/>
              </a:ext>
            </a:extLst>
          </p:cNvPr>
          <p:cNvSpPr/>
          <p:nvPr userDrawn="1"/>
        </p:nvSpPr>
        <p:spPr>
          <a:xfrm flipH="1" flipV="1">
            <a:off x="11672639" y="5296858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5" name="그림 개체 틀 7">
            <a:extLst>
              <a:ext uri="{FF2B5EF4-FFF2-40B4-BE49-F238E27FC236}">
                <a16:creationId xmlns="" xmlns:a16="http://schemas.microsoft.com/office/drawing/2014/main" id="{D631251B-B3B2-4C46-B5F8-7A5BF4728D2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9364" y="783771"/>
            <a:ext cx="3133272" cy="5290458"/>
          </a:xfrm>
          <a:prstGeom prst="roundRect">
            <a:avLst>
              <a:gd name="adj" fmla="val 748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7">
            <a:extLst>
              <a:ext uri="{FF2B5EF4-FFF2-40B4-BE49-F238E27FC236}">
                <a16:creationId xmlns="" xmlns:a16="http://schemas.microsoft.com/office/drawing/2014/main" id="{18CB01D6-F195-4381-8EB1-7D574C35FA7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012793" y="783771"/>
            <a:ext cx="3133272" cy="5290458"/>
          </a:xfrm>
          <a:prstGeom prst="roundRect">
            <a:avLst>
              <a:gd name="adj" fmla="val 748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99115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0B8A494F-1F1F-477F-A0CC-38C9DC6244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AA15ED3F-C54C-4BCD-93C5-046E15F77CC6}"/>
              </a:ext>
            </a:extLst>
          </p:cNvPr>
          <p:cNvSpPr/>
          <p:nvPr userDrawn="1"/>
        </p:nvSpPr>
        <p:spPr>
          <a:xfrm rot="2798196" flipH="1" flipV="1">
            <a:off x="11292114" y="6317606"/>
            <a:ext cx="391351" cy="391352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20ADC812-2771-4693-ABB7-CB2FBC21F81C}"/>
              </a:ext>
            </a:extLst>
          </p:cNvPr>
          <p:cNvSpPr/>
          <p:nvPr userDrawn="1"/>
        </p:nvSpPr>
        <p:spPr>
          <a:xfrm flipH="1" flipV="1">
            <a:off x="11610449" y="6379380"/>
            <a:ext cx="267805" cy="267805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="" xmlns:a16="http://schemas.microsoft.com/office/drawing/2014/main" id="{4449F73A-F74A-4E02-A868-589DAB5B90B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1764406" y="5678193"/>
            <a:ext cx="228656" cy="22865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117DD61C-6BEB-4110-81BC-0D192FCC6874}"/>
              </a:ext>
            </a:extLst>
          </p:cNvPr>
          <p:cNvSpPr/>
          <p:nvPr userDrawn="1"/>
        </p:nvSpPr>
        <p:spPr>
          <a:xfrm rot="1995983" flipH="1" flipV="1">
            <a:off x="415806" y="5544457"/>
            <a:ext cx="169557" cy="169557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그래픽 18">
            <a:extLst>
              <a:ext uri="{FF2B5EF4-FFF2-40B4-BE49-F238E27FC236}">
                <a16:creationId xmlns="" xmlns:a16="http://schemas.microsoft.com/office/drawing/2014/main" id="{D7C9E119-D158-41DB-A89D-1BF0A52CCFD0}"/>
              </a:ext>
            </a:extLst>
          </p:cNvPr>
          <p:cNvSpPr/>
          <p:nvPr userDrawn="1"/>
        </p:nvSpPr>
        <p:spPr>
          <a:xfrm rot="894440" flipH="1" flipV="1">
            <a:off x="507150" y="6280138"/>
            <a:ext cx="379730" cy="343906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F7EFBA55-8F46-4EEE-BB0E-B09EFE40B5C5}"/>
              </a:ext>
            </a:extLst>
          </p:cNvPr>
          <p:cNvSpPr/>
          <p:nvPr userDrawn="1"/>
        </p:nvSpPr>
        <p:spPr>
          <a:xfrm flipH="1" flipV="1">
            <a:off x="223288" y="6473872"/>
            <a:ext cx="234783" cy="234783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="" xmlns:a16="http://schemas.microsoft.com/office/drawing/2014/main" id="{6454F4C9-5915-44F9-869B-F1AA0B78785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1170742" y="6352932"/>
            <a:ext cx="327353" cy="32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7582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FBC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1902D163-17E1-4102-83C0-1ACA672A65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3860799" y="735695"/>
            <a:ext cx="3483427" cy="16609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="" xmlns:a16="http://schemas.microsoft.com/office/drawing/2014/main" id="{906533A3-235F-42EF-ADE8-8A350F5440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3860799" y="2651581"/>
            <a:ext cx="3483427" cy="16609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="" xmlns:a16="http://schemas.microsoft.com/office/drawing/2014/main" id="{9CA58231-4E7E-485A-9850-86FA7D25F3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3860799" y="4567467"/>
            <a:ext cx="3483427" cy="16609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B77F35E8-8D5C-4BE1-BB14-7EDCCA15C821}"/>
              </a:ext>
            </a:extLst>
          </p:cNvPr>
          <p:cNvSpPr/>
          <p:nvPr userDrawn="1"/>
        </p:nvSpPr>
        <p:spPr>
          <a:xfrm>
            <a:off x="11512759" y="1461550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그래픽 18">
            <a:extLst>
              <a:ext uri="{FF2B5EF4-FFF2-40B4-BE49-F238E27FC236}">
                <a16:creationId xmlns="" xmlns:a16="http://schemas.microsoft.com/office/drawing/2014/main" id="{FE508FC7-780F-4B04-BA60-9A2A64A08343}"/>
              </a:ext>
            </a:extLst>
          </p:cNvPr>
          <p:cNvSpPr/>
          <p:nvPr userDrawn="1"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8D5B940D-E2E9-4F71-A984-7DDDABC647AE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634EA650-4C8E-4824-8DF2-F95C7C852075}"/>
              </a:ext>
            </a:extLst>
          </p:cNvPr>
          <p:cNvSpPr/>
          <p:nvPr userDrawn="1"/>
        </p:nvSpPr>
        <p:spPr>
          <a:xfrm rot="18801804" flipV="1">
            <a:off x="640012" y="6118689"/>
            <a:ext cx="526769" cy="526769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BA1A5CA8-BB79-47FF-9E33-D96A9BF0837C}"/>
              </a:ext>
            </a:extLst>
          </p:cNvPr>
          <p:cNvSpPr/>
          <p:nvPr userDrawn="1"/>
        </p:nvSpPr>
        <p:spPr>
          <a:xfrm flipV="1">
            <a:off x="377823" y="6201838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="" xmlns:a16="http://schemas.microsoft.com/office/drawing/2014/main" id="{B6386F25-5F60-45DD-9E6D-60EF2A63611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223288" y="5258022"/>
            <a:ext cx="307777" cy="307777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EF678912-3DD0-4709-9BF3-CD1AC1EB30D0}"/>
              </a:ext>
            </a:extLst>
          </p:cNvPr>
          <p:cNvSpPr/>
          <p:nvPr userDrawn="1"/>
        </p:nvSpPr>
        <p:spPr>
          <a:xfrm rot="19604017" flipV="1">
            <a:off x="11570122" y="5285253"/>
            <a:ext cx="198060" cy="198060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="" xmlns:a16="http://schemas.microsoft.com/office/drawing/2014/main" id="{FA261234-339C-4C38-BF5A-F1011FD10316}"/>
              </a:ext>
            </a:extLst>
          </p:cNvPr>
          <p:cNvSpPr/>
          <p:nvPr userDrawn="1"/>
        </p:nvSpPr>
        <p:spPr>
          <a:xfrm rot="20705560" flipV="1">
            <a:off x="11217919" y="6144603"/>
            <a:ext cx="443563" cy="401717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C52BBB8F-C598-4124-9AD4-99FE36FE6DC3}"/>
              </a:ext>
            </a:extLst>
          </p:cNvPr>
          <p:cNvSpPr/>
          <p:nvPr userDrawn="1"/>
        </p:nvSpPr>
        <p:spPr>
          <a:xfrm flipV="1">
            <a:off x="11718812" y="6370905"/>
            <a:ext cx="274250" cy="274250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="" xmlns:a16="http://schemas.microsoft.com/office/drawing/2014/main" id="{40466D20-9500-4509-9A7F-2828F5EADC2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0503958" y="6229634"/>
            <a:ext cx="382381" cy="382381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="" xmlns:a16="http://schemas.microsoft.com/office/drawing/2014/main" id="{70B2B8E3-0AD9-4A99-B076-4DB6D06FF78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8016" y="222249"/>
            <a:ext cx="614995" cy="614995"/>
          </a:xfrm>
          <a:prstGeom prst="rect">
            <a:avLst/>
          </a:prstGeom>
        </p:spPr>
      </p:pic>
      <p:sp>
        <p:nvSpPr>
          <p:cNvPr id="20" name="원형: 비어 있음 19">
            <a:extLst>
              <a:ext uri="{FF2B5EF4-FFF2-40B4-BE49-F238E27FC236}">
                <a16:creationId xmlns="" xmlns:a16="http://schemas.microsoft.com/office/drawing/2014/main" id="{214055FF-DAC7-4FFB-88CC-B46A94C421A3}"/>
              </a:ext>
            </a:extLst>
          </p:cNvPr>
          <p:cNvSpPr/>
          <p:nvPr userDrawn="1"/>
        </p:nvSpPr>
        <p:spPr>
          <a:xfrm>
            <a:off x="965200" y="1248352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597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71C4082F-B6D6-4823-AC69-39E7D7C0D6FB}"/>
              </a:ext>
            </a:extLst>
          </p:cNvPr>
          <p:cNvGrpSpPr/>
          <p:nvPr userDrawn="1"/>
        </p:nvGrpSpPr>
        <p:grpSpPr>
          <a:xfrm>
            <a:off x="258017" y="5449638"/>
            <a:ext cx="640868" cy="1029369"/>
            <a:chOff x="258016" y="5043908"/>
            <a:chExt cx="893469" cy="1435100"/>
          </a:xfrm>
        </p:grpSpPr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3CA59DCF-24D8-4E84-AD4A-FFBC65DCAD08}"/>
                </a:ext>
              </a:extLst>
            </p:cNvPr>
            <p:cNvSpPr/>
            <p:nvPr userDrawn="1"/>
          </p:nvSpPr>
          <p:spPr>
            <a:xfrm flipH="1" flipV="1">
              <a:off x="258016" y="5043908"/>
              <a:ext cx="252950" cy="252950"/>
            </a:xfrm>
            <a:prstGeom prst="ellipse">
              <a:avLst/>
            </a:prstGeom>
            <a:solidFill>
              <a:srgbClr val="143544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6" name="그래픽 18">
              <a:extLst>
                <a:ext uri="{FF2B5EF4-FFF2-40B4-BE49-F238E27FC236}">
                  <a16:creationId xmlns="" xmlns:a16="http://schemas.microsoft.com/office/drawing/2014/main" id="{ADB35898-02D6-41AB-9561-2D3D900D275F}"/>
                </a:ext>
              </a:extLst>
            </p:cNvPr>
            <p:cNvSpPr/>
            <p:nvPr userDrawn="1"/>
          </p:nvSpPr>
          <p:spPr>
            <a:xfrm rot="894440" flipH="1" flipV="1">
              <a:off x="599035" y="5770606"/>
              <a:ext cx="552450" cy="500332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4F6B1AAC-578C-4C32-BEEC-71CF37E32C08}"/>
                </a:ext>
              </a:extLst>
            </p:cNvPr>
            <p:cNvSpPr/>
            <p:nvPr userDrawn="1"/>
          </p:nvSpPr>
          <p:spPr>
            <a:xfrm flipH="1" flipV="1">
              <a:off x="258016" y="5920208"/>
              <a:ext cx="558800" cy="558800"/>
            </a:xfrm>
            <a:prstGeom prst="ellipse">
              <a:avLst/>
            </a:prstGeom>
            <a:noFill/>
            <a:ln w="444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E45982EA-B5F5-4E73-84C1-03646E5515BC}"/>
              </a:ext>
            </a:extLst>
          </p:cNvPr>
          <p:cNvGrpSpPr/>
          <p:nvPr userDrawn="1"/>
        </p:nvGrpSpPr>
        <p:grpSpPr>
          <a:xfrm>
            <a:off x="11150641" y="5707965"/>
            <a:ext cx="615068" cy="828194"/>
            <a:chOff x="10845327" y="5296858"/>
            <a:chExt cx="920382" cy="1239301"/>
          </a:xfrm>
        </p:grpSpPr>
        <p:pic>
          <p:nvPicPr>
            <p:cNvPr id="8" name="그래픽 7">
              <a:extLst>
                <a:ext uri="{FF2B5EF4-FFF2-40B4-BE49-F238E27FC236}">
                  <a16:creationId xmlns="" xmlns:a16="http://schemas.microsoft.com/office/drawing/2014/main" id="{679764CD-7027-4B52-B563-9DAFAAF536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11150714" y="5921164"/>
              <a:ext cx="614995" cy="614995"/>
            </a:xfrm>
            <a:prstGeom prst="rect">
              <a:avLst/>
            </a:prstGeom>
          </p:spPr>
        </p:pic>
        <p:sp>
          <p:nvSpPr>
            <p:cNvPr id="9" name="원형: 비어 있음 8">
              <a:extLst>
                <a:ext uri="{FF2B5EF4-FFF2-40B4-BE49-F238E27FC236}">
                  <a16:creationId xmlns="" xmlns:a16="http://schemas.microsoft.com/office/drawing/2014/main" id="{B26F9A4F-A906-4035-88AA-13772DD5E1FF}"/>
                </a:ext>
              </a:extLst>
            </p:cNvPr>
            <p:cNvSpPr/>
            <p:nvPr userDrawn="1"/>
          </p:nvSpPr>
          <p:spPr>
            <a:xfrm flipH="1" flipV="1">
              <a:off x="10845327" y="5296858"/>
              <a:ext cx="213198" cy="213198"/>
            </a:xfrm>
            <a:prstGeom prst="donut">
              <a:avLst/>
            </a:prstGeom>
            <a:solidFill>
              <a:srgbClr val="3F898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FA38D85D-1750-40EA-BB25-FE7A24476F9A}"/>
              </a:ext>
            </a:extLst>
          </p:cNvPr>
          <p:cNvGrpSpPr/>
          <p:nvPr userDrawn="1"/>
        </p:nvGrpSpPr>
        <p:grpSpPr>
          <a:xfrm>
            <a:off x="223289" y="241522"/>
            <a:ext cx="764384" cy="1124051"/>
            <a:chOff x="223288" y="241522"/>
            <a:chExt cx="943493" cy="138743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A7B42AA8-C52A-4E18-AC8A-6207897476CD}"/>
                </a:ext>
              </a:extLst>
            </p:cNvPr>
            <p:cNvSpPr/>
            <p:nvPr userDrawn="1"/>
          </p:nvSpPr>
          <p:spPr>
            <a:xfrm rot="2798196">
              <a:off x="640012" y="241522"/>
              <a:ext cx="526769" cy="526769"/>
            </a:xfrm>
            <a:prstGeom prst="roundRect">
              <a:avLst/>
            </a:prstGeom>
            <a:solidFill>
              <a:srgbClr val="FBCF67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1CA585F2-B9A8-4D3A-B9C1-093E3FAD182E}"/>
                </a:ext>
              </a:extLst>
            </p:cNvPr>
            <p:cNvSpPr/>
            <p:nvPr userDrawn="1"/>
          </p:nvSpPr>
          <p:spPr>
            <a:xfrm>
              <a:off x="377823" y="324670"/>
              <a:ext cx="360472" cy="360472"/>
            </a:xfrm>
            <a:prstGeom prst="ellipse">
              <a:avLst/>
            </a:prstGeom>
            <a:noFill/>
            <a:ln w="44450" cap="flat">
              <a:solidFill>
                <a:srgbClr val="14354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="" xmlns:a16="http://schemas.microsoft.com/office/drawing/2014/main" id="{4150608D-70E7-45D2-A286-95FB1ABA5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3288" y="1321181"/>
              <a:ext cx="307777" cy="307777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1680765-06D9-44FB-A688-284C709220F9}"/>
              </a:ext>
            </a:extLst>
          </p:cNvPr>
          <p:cNvGrpSpPr/>
          <p:nvPr userDrawn="1"/>
        </p:nvGrpSpPr>
        <p:grpSpPr>
          <a:xfrm flipH="1" flipV="1">
            <a:off x="10503958" y="241825"/>
            <a:ext cx="1489104" cy="1359902"/>
            <a:chOff x="10407448" y="5285253"/>
            <a:chExt cx="1489104" cy="135990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E009930E-F926-44D1-A1B7-84D24AD06C29}"/>
                </a:ext>
              </a:extLst>
            </p:cNvPr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5" name="그래픽 18">
              <a:extLst>
                <a:ext uri="{FF2B5EF4-FFF2-40B4-BE49-F238E27FC236}">
                  <a16:creationId xmlns="" xmlns:a16="http://schemas.microsoft.com/office/drawing/2014/main" id="{317C87B3-1965-48D9-A829-4B28EF789CFE}"/>
                </a:ext>
              </a:extLst>
            </p:cNvPr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D26324A3-0F5A-411F-BF48-175EF9DB1BAF}"/>
                </a:ext>
              </a:extLst>
            </p:cNvPr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="" xmlns:a16="http://schemas.microsoft.com/office/drawing/2014/main" id="{A1172B67-F795-4770-9ED8-12989B7438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  <p:sp>
        <p:nvSpPr>
          <p:cNvPr id="20" name="그림 개체 틀 11">
            <a:extLst>
              <a:ext uri="{FF2B5EF4-FFF2-40B4-BE49-F238E27FC236}">
                <a16:creationId xmlns="" xmlns:a16="http://schemas.microsoft.com/office/drawing/2014/main" id="{4C0665B1-BDA7-4391-A7A8-86C9A6A9CB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339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1" name="그림 개체 틀 11">
            <a:extLst>
              <a:ext uri="{FF2B5EF4-FFF2-40B4-BE49-F238E27FC236}">
                <a16:creationId xmlns="" xmlns:a16="http://schemas.microsoft.com/office/drawing/2014/main" id="{04CFE2E8-AB5C-48BC-8ADA-0ABB47DD955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15439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19279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="" xmlns:a16="http://schemas.microsoft.com/office/drawing/2014/main" id="{D5B71051-E600-4244-AF0B-94A0D8C265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353651" cy="35365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="" xmlns:a16="http://schemas.microsoft.com/office/drawing/2014/main" id="{BAC0D91D-8506-4EEB-8C8A-9905FC443CEB}"/>
              </a:ext>
            </a:extLst>
          </p:cNvPr>
          <p:cNvSpPr/>
          <p:nvPr userDrawn="1"/>
        </p:nvSpPr>
        <p:spPr>
          <a:xfrm>
            <a:off x="934044" y="575901"/>
            <a:ext cx="122599" cy="12259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="" xmlns:a16="http://schemas.microsoft.com/office/drawing/2014/main" id="{AD7CC900-7096-48BE-9E43-F905FD620D9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41347" y="6175638"/>
            <a:ext cx="302162" cy="30216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8A9E23BC-9AE8-4894-977F-F6CE3D3402E4}"/>
              </a:ext>
            </a:extLst>
          </p:cNvPr>
          <p:cNvSpPr/>
          <p:nvPr userDrawn="1"/>
        </p:nvSpPr>
        <p:spPr>
          <a:xfrm rot="1995983">
            <a:off x="10792152" y="6094122"/>
            <a:ext cx="163031" cy="163031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0C125E0A-4929-4BC4-893F-BB0CF0634519}"/>
              </a:ext>
            </a:extLst>
          </p:cNvPr>
          <p:cNvSpPr/>
          <p:nvPr userDrawn="1"/>
        </p:nvSpPr>
        <p:spPr>
          <a:xfrm rot="5400000">
            <a:off x="11547090" y="4483100"/>
            <a:ext cx="188514" cy="188514"/>
          </a:xfrm>
          <a:prstGeom prst="roundRect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6B06F12A-42AF-4C83-98D0-62FCB680D959}"/>
              </a:ext>
            </a:extLst>
          </p:cNvPr>
          <p:cNvSpPr/>
          <p:nvPr userDrawn="1"/>
        </p:nvSpPr>
        <p:spPr>
          <a:xfrm rot="5551005">
            <a:off x="1750518" y="6106244"/>
            <a:ext cx="95259" cy="95259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그래픽 18">
            <a:extLst>
              <a:ext uri="{FF2B5EF4-FFF2-40B4-BE49-F238E27FC236}">
                <a16:creationId xmlns="" xmlns:a16="http://schemas.microsoft.com/office/drawing/2014/main" id="{58EEC80B-3AF9-4D76-9114-E31992CBC457}"/>
              </a:ext>
            </a:extLst>
          </p:cNvPr>
          <p:cNvSpPr/>
          <p:nvPr userDrawn="1"/>
        </p:nvSpPr>
        <p:spPr>
          <a:xfrm rot="10214759">
            <a:off x="2023588" y="6548420"/>
            <a:ext cx="222716" cy="201704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3267166A-2C4D-4D80-970D-CAB3628F708D}"/>
              </a:ext>
            </a:extLst>
          </p:cNvPr>
          <p:cNvSpPr/>
          <p:nvPr userDrawn="1"/>
        </p:nvSpPr>
        <p:spPr>
          <a:xfrm rot="2798196">
            <a:off x="726446" y="5667666"/>
            <a:ext cx="330197" cy="330197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89B751E3-450F-4E05-B5EA-8FE4613ACB35}"/>
              </a:ext>
            </a:extLst>
          </p:cNvPr>
          <p:cNvSpPr/>
          <p:nvPr userDrawn="1"/>
        </p:nvSpPr>
        <p:spPr>
          <a:xfrm>
            <a:off x="562097" y="5719786"/>
            <a:ext cx="225956" cy="225956"/>
          </a:xfrm>
          <a:prstGeom prst="ellipse">
            <a:avLst/>
          </a:prstGeom>
          <a:noFill/>
          <a:ln w="2540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4" name="그래픽 13">
            <a:extLst>
              <a:ext uri="{FF2B5EF4-FFF2-40B4-BE49-F238E27FC236}">
                <a16:creationId xmlns="" xmlns:a16="http://schemas.microsoft.com/office/drawing/2014/main" id="{3A997EA6-AC1B-4A42-92BD-2E6D4146640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236633"/>
            <a:ext cx="192925" cy="19292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CB2F12EB-6399-4C61-99BD-B75165F02689}"/>
              </a:ext>
            </a:extLst>
          </p:cNvPr>
          <p:cNvSpPr/>
          <p:nvPr userDrawn="1"/>
        </p:nvSpPr>
        <p:spPr>
          <a:xfrm>
            <a:off x="11150733" y="1020217"/>
            <a:ext cx="71983" cy="71983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="" xmlns:a16="http://schemas.microsoft.com/office/drawing/2014/main" id="{C89B817F-3634-4551-A8A6-D8248BEA425D}"/>
              </a:ext>
            </a:extLst>
          </p:cNvPr>
          <p:cNvSpPr/>
          <p:nvPr userDrawn="1"/>
        </p:nvSpPr>
        <p:spPr>
          <a:xfrm rot="894440">
            <a:off x="11259296" y="389529"/>
            <a:ext cx="313125" cy="283585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DD14FFE0-FC9A-497D-B228-4CCF929C7717}"/>
              </a:ext>
            </a:extLst>
          </p:cNvPr>
          <p:cNvSpPr/>
          <p:nvPr userDrawn="1"/>
        </p:nvSpPr>
        <p:spPr>
          <a:xfrm>
            <a:off x="11448985" y="271596"/>
            <a:ext cx="316724" cy="316724"/>
          </a:xfrm>
          <a:prstGeom prst="ellipse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="" xmlns:a16="http://schemas.microsoft.com/office/drawing/2014/main" id="{F9470710-2A79-44C3-AFF6-AF60C51E12D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6069" y="261386"/>
            <a:ext cx="269935" cy="269935"/>
          </a:xfrm>
          <a:prstGeom prst="rect">
            <a:avLst/>
          </a:prstGeom>
        </p:spPr>
      </p:pic>
      <p:sp>
        <p:nvSpPr>
          <p:cNvPr id="19" name="그림 개체 틀 5">
            <a:extLst>
              <a:ext uri="{FF2B5EF4-FFF2-40B4-BE49-F238E27FC236}">
                <a16:creationId xmlns="" xmlns:a16="http://schemas.microsoft.com/office/drawing/2014/main" id="{CC976736-1C40-4211-B24F-24DFF9049F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70942" y="117157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33717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="" xmlns:a16="http://schemas.microsoft.com/office/drawing/2014/main" id="{70F44C33-CA0B-4FE3-9349-1B9CAD0756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471014" y="222250"/>
            <a:ext cx="382381" cy="38238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="" xmlns:a16="http://schemas.microsoft.com/office/drawing/2014/main" id="{6C823737-FA2D-4E4B-83DA-E63D7BFE53CE}"/>
              </a:ext>
            </a:extLst>
          </p:cNvPr>
          <p:cNvSpPr/>
          <p:nvPr userDrawn="1"/>
        </p:nvSpPr>
        <p:spPr>
          <a:xfrm flipH="1">
            <a:off x="10810452" y="698500"/>
            <a:ext cx="132559" cy="13255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2F928AF-6B48-4FD5-B525-283E86FD4D59}"/>
              </a:ext>
            </a:extLst>
          </p:cNvPr>
          <p:cNvSpPr/>
          <p:nvPr userDrawn="1"/>
        </p:nvSpPr>
        <p:spPr>
          <a:xfrm rot="18801804" flipH="1">
            <a:off x="11371332" y="5462579"/>
            <a:ext cx="295319" cy="29531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DF93130F-90EC-4922-9616-0FC8548B4ACA}"/>
              </a:ext>
            </a:extLst>
          </p:cNvPr>
          <p:cNvSpPr/>
          <p:nvPr userDrawn="1"/>
        </p:nvSpPr>
        <p:spPr>
          <a:xfrm flipH="1">
            <a:off x="11626684" y="5521713"/>
            <a:ext cx="202089" cy="202089"/>
          </a:xfrm>
          <a:prstGeom prst="ellipse">
            <a:avLst/>
          </a:prstGeom>
          <a:noFill/>
          <a:ln w="317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C2ABA286-BA67-47DE-9D86-A1F477E287E3}"/>
              </a:ext>
            </a:extLst>
          </p:cNvPr>
          <p:cNvSpPr/>
          <p:nvPr userDrawn="1"/>
        </p:nvSpPr>
        <p:spPr>
          <a:xfrm flipH="1">
            <a:off x="11907291" y="3397478"/>
            <a:ext cx="101968" cy="101968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그래픽 18">
            <a:extLst>
              <a:ext uri="{FF2B5EF4-FFF2-40B4-BE49-F238E27FC236}">
                <a16:creationId xmlns="" xmlns:a16="http://schemas.microsoft.com/office/drawing/2014/main" id="{83EB9EEB-BCB4-4A25-80D4-F514A8655E2D}"/>
              </a:ext>
            </a:extLst>
          </p:cNvPr>
          <p:cNvSpPr/>
          <p:nvPr userDrawn="1"/>
        </p:nvSpPr>
        <p:spPr>
          <a:xfrm rot="16936246" flipH="1">
            <a:off x="11729752" y="2895112"/>
            <a:ext cx="238401" cy="215910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="" xmlns:a16="http://schemas.microsoft.com/office/drawing/2014/main" id="{E3A1212B-F520-43A2-8648-53B250E5A5B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512374" y="6121782"/>
            <a:ext cx="172547" cy="172547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="" xmlns:a16="http://schemas.microsoft.com/office/drawing/2014/main" id="{32966D4E-FB19-4F60-AD4F-CAB24888D25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258016" y="261386"/>
            <a:ext cx="367086" cy="36708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8C009C4A-4B4D-4CC9-B443-FE140634CF25}"/>
              </a:ext>
            </a:extLst>
          </p:cNvPr>
          <p:cNvSpPr/>
          <p:nvPr userDrawn="1"/>
        </p:nvSpPr>
        <p:spPr>
          <a:xfrm rot="1995983" flipH="1" flipV="1">
            <a:off x="401321" y="5285253"/>
            <a:ext cx="198060" cy="198060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04EA7339-96BB-4C0F-A101-4B09533E8FF2}"/>
              </a:ext>
            </a:extLst>
          </p:cNvPr>
          <p:cNvSpPr/>
          <p:nvPr userDrawn="1"/>
        </p:nvSpPr>
        <p:spPr>
          <a:xfrm flipH="1" flipV="1">
            <a:off x="1328743" y="4946904"/>
            <a:ext cx="101968" cy="101968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1888C047-8C7C-4957-B737-0ADF8D241CCE}"/>
              </a:ext>
            </a:extLst>
          </p:cNvPr>
          <p:cNvSpPr/>
          <p:nvPr userDrawn="1"/>
        </p:nvSpPr>
        <p:spPr>
          <a:xfrm rot="5400000" flipH="1" flipV="1">
            <a:off x="538703" y="2960429"/>
            <a:ext cx="229019" cy="229019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="" xmlns:a16="http://schemas.microsoft.com/office/drawing/2014/main" id="{42E3221B-55B7-4139-BB7D-91BED93487AA}"/>
              </a:ext>
            </a:extLst>
          </p:cNvPr>
          <p:cNvSpPr/>
          <p:nvPr userDrawn="1"/>
        </p:nvSpPr>
        <p:spPr>
          <a:xfrm rot="894440" flipH="1" flipV="1">
            <a:off x="508021" y="6144603"/>
            <a:ext cx="443563" cy="401717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773D3790-B11B-4910-BEB4-FA6A13948EF6}"/>
              </a:ext>
            </a:extLst>
          </p:cNvPr>
          <p:cNvSpPr/>
          <p:nvPr userDrawn="1"/>
        </p:nvSpPr>
        <p:spPr>
          <a:xfrm flipH="1" flipV="1">
            <a:off x="176441" y="6370905"/>
            <a:ext cx="274250" cy="274250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="" xmlns:a16="http://schemas.microsoft.com/office/drawing/2014/main" id="{2E1A1304-93BF-4E49-95D2-CD44A1CC485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283164" y="6229634"/>
            <a:ext cx="382381" cy="382381"/>
          </a:xfrm>
          <a:prstGeom prst="rect">
            <a:avLst/>
          </a:prstGeom>
        </p:spPr>
      </p:pic>
      <p:sp>
        <p:nvSpPr>
          <p:cNvPr id="19" name="그림 개체 틀 8">
            <a:extLst>
              <a:ext uri="{FF2B5EF4-FFF2-40B4-BE49-F238E27FC236}">
                <a16:creationId xmlns="" xmlns:a16="http://schemas.microsoft.com/office/drawing/2014/main" id="{8B83C995-ECF8-4DFE-9D76-ADCF1ED423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1524" y="1474326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74366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="" xmlns:a16="http://schemas.microsoft.com/office/drawing/2014/main" id="{7D5B6A85-8420-4F72-8C59-991527C776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471014" y="222250"/>
            <a:ext cx="382381" cy="382381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22C973DC-C21F-42C6-B141-D5477E11B2EA}"/>
              </a:ext>
            </a:extLst>
          </p:cNvPr>
          <p:cNvSpPr/>
          <p:nvPr userDrawn="1"/>
        </p:nvSpPr>
        <p:spPr>
          <a:xfrm flipH="1">
            <a:off x="10810452" y="698500"/>
            <a:ext cx="132559" cy="13255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531BBF0E-BDD7-49B7-A8FB-86ECD7C75CD3}"/>
              </a:ext>
            </a:extLst>
          </p:cNvPr>
          <p:cNvSpPr/>
          <p:nvPr userDrawn="1"/>
        </p:nvSpPr>
        <p:spPr>
          <a:xfrm rot="18801804" flipH="1">
            <a:off x="11371332" y="5462579"/>
            <a:ext cx="295319" cy="29531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77CD5BA8-1118-4AC0-9B59-93EA19237FE1}"/>
              </a:ext>
            </a:extLst>
          </p:cNvPr>
          <p:cNvSpPr/>
          <p:nvPr userDrawn="1"/>
        </p:nvSpPr>
        <p:spPr>
          <a:xfrm flipH="1">
            <a:off x="11626684" y="5521713"/>
            <a:ext cx="202089" cy="202089"/>
          </a:xfrm>
          <a:prstGeom prst="ellipse">
            <a:avLst/>
          </a:prstGeom>
          <a:noFill/>
          <a:ln w="317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1B1B51CC-6B21-4B1E-A045-9BAB953B60B4}"/>
              </a:ext>
            </a:extLst>
          </p:cNvPr>
          <p:cNvSpPr/>
          <p:nvPr userDrawn="1"/>
        </p:nvSpPr>
        <p:spPr>
          <a:xfrm flipH="1">
            <a:off x="11907291" y="3397478"/>
            <a:ext cx="101968" cy="101968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8" name="그래픽 18">
            <a:extLst>
              <a:ext uri="{FF2B5EF4-FFF2-40B4-BE49-F238E27FC236}">
                <a16:creationId xmlns="" xmlns:a16="http://schemas.microsoft.com/office/drawing/2014/main" id="{8BAAC6E4-828E-46E8-851C-AA1A7201663D}"/>
              </a:ext>
            </a:extLst>
          </p:cNvPr>
          <p:cNvSpPr/>
          <p:nvPr userDrawn="1"/>
        </p:nvSpPr>
        <p:spPr>
          <a:xfrm rot="16936246" flipH="1">
            <a:off x="11729752" y="2895112"/>
            <a:ext cx="238401" cy="215910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9" name="그래픽 18">
            <a:extLst>
              <a:ext uri="{FF2B5EF4-FFF2-40B4-BE49-F238E27FC236}">
                <a16:creationId xmlns="" xmlns:a16="http://schemas.microsoft.com/office/drawing/2014/main" id="{E19FE26D-1953-4C40-9F10-6995A43E1EA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512374" y="6121782"/>
            <a:ext cx="172547" cy="172547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="" xmlns:a16="http://schemas.microsoft.com/office/drawing/2014/main" id="{EA35FDFC-1447-4BB0-ABE1-9307F3F8D4E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258016" y="261386"/>
            <a:ext cx="367086" cy="36708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98DBCE25-866D-415E-9C44-335A12207B66}"/>
              </a:ext>
            </a:extLst>
          </p:cNvPr>
          <p:cNvSpPr/>
          <p:nvPr userDrawn="1"/>
        </p:nvSpPr>
        <p:spPr>
          <a:xfrm rot="1995983" flipH="1" flipV="1">
            <a:off x="401321" y="5285253"/>
            <a:ext cx="198060" cy="198060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D1FC505D-1BFA-4D35-A27F-5F5E17436480}"/>
              </a:ext>
            </a:extLst>
          </p:cNvPr>
          <p:cNvSpPr/>
          <p:nvPr userDrawn="1"/>
        </p:nvSpPr>
        <p:spPr>
          <a:xfrm flipH="1" flipV="1">
            <a:off x="1328743" y="4946904"/>
            <a:ext cx="101968" cy="101968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818D1475-9634-4F0B-BA43-503D4063A97C}"/>
              </a:ext>
            </a:extLst>
          </p:cNvPr>
          <p:cNvSpPr/>
          <p:nvPr userDrawn="1"/>
        </p:nvSpPr>
        <p:spPr>
          <a:xfrm rot="5400000" flipH="1" flipV="1">
            <a:off x="538703" y="2960429"/>
            <a:ext cx="229019" cy="229019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="" xmlns:a16="http://schemas.microsoft.com/office/drawing/2014/main" id="{DD49C1D5-1CF8-4A2F-BD3D-71ED0C0AEF5E}"/>
              </a:ext>
            </a:extLst>
          </p:cNvPr>
          <p:cNvSpPr/>
          <p:nvPr userDrawn="1"/>
        </p:nvSpPr>
        <p:spPr>
          <a:xfrm rot="894440" flipH="1" flipV="1">
            <a:off x="508021" y="6144603"/>
            <a:ext cx="443563" cy="401717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5D351E80-0158-42AF-9987-7A6E9EA504C6}"/>
              </a:ext>
            </a:extLst>
          </p:cNvPr>
          <p:cNvSpPr/>
          <p:nvPr userDrawn="1"/>
        </p:nvSpPr>
        <p:spPr>
          <a:xfrm flipH="1" flipV="1">
            <a:off x="176441" y="6370905"/>
            <a:ext cx="274250" cy="274250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20" name="그래픽 19">
            <a:extLst>
              <a:ext uri="{FF2B5EF4-FFF2-40B4-BE49-F238E27FC236}">
                <a16:creationId xmlns="" xmlns:a16="http://schemas.microsoft.com/office/drawing/2014/main" id="{95A559AA-D88A-473C-965B-E8880CC30B2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283164" y="6229634"/>
            <a:ext cx="382381" cy="3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7876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76522176-F238-46BE-8C08-66881734AE43}"/>
              </a:ext>
            </a:extLst>
          </p:cNvPr>
          <p:cNvSpPr/>
          <p:nvPr userDrawn="1"/>
        </p:nvSpPr>
        <p:spPr>
          <a:xfrm>
            <a:off x="3226953" y="1715018"/>
            <a:ext cx="5969000" cy="3657600"/>
          </a:xfrm>
          <a:prstGeom prst="roundRect">
            <a:avLst>
              <a:gd name="adj" fmla="val 9245"/>
            </a:avLst>
          </a:prstGeom>
          <a:solidFill>
            <a:srgbClr val="CCDFE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="" xmlns:a16="http://schemas.microsoft.com/office/drawing/2014/main" id="{A2C1CB13-E7B1-48F2-A39E-D1C3790AE02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476250" cy="47625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="" xmlns:a16="http://schemas.microsoft.com/office/drawing/2014/main" id="{8741677C-4D25-4849-A282-9AA71E72BD3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6309" y="6020600"/>
            <a:ext cx="457200" cy="4572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6C343D06-4FF6-4085-899A-5013119F76BD}"/>
              </a:ext>
            </a:extLst>
          </p:cNvPr>
          <p:cNvSpPr/>
          <p:nvPr userDrawn="1"/>
        </p:nvSpPr>
        <p:spPr>
          <a:xfrm rot="1995983">
            <a:off x="10201394" y="5897258"/>
            <a:ext cx="246682" cy="246682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6AAD1D50-D54E-424D-9D26-C5FF7877316F}"/>
              </a:ext>
            </a:extLst>
          </p:cNvPr>
          <p:cNvSpPr/>
          <p:nvPr userDrawn="1"/>
        </p:nvSpPr>
        <p:spPr>
          <a:xfrm>
            <a:off x="1168400" y="698500"/>
            <a:ext cx="165100" cy="1651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816632B5-413E-4901-AFAB-80BA0D7208DC}"/>
              </a:ext>
            </a:extLst>
          </p:cNvPr>
          <p:cNvSpPr/>
          <p:nvPr userDrawn="1"/>
        </p:nvSpPr>
        <p:spPr>
          <a:xfrm>
            <a:off x="10680700" y="1600200"/>
            <a:ext cx="127000" cy="1270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7305D8E7-09D3-4D3A-910B-6A4AD7B8C2B7}"/>
              </a:ext>
            </a:extLst>
          </p:cNvPr>
          <p:cNvSpPr/>
          <p:nvPr userDrawn="1"/>
        </p:nvSpPr>
        <p:spPr>
          <a:xfrm rot="2798196">
            <a:off x="905016" y="5214098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3641EEA3-B1B9-4835-9CEE-5AF5F389A27F}"/>
              </a:ext>
            </a:extLst>
          </p:cNvPr>
          <p:cNvSpPr/>
          <p:nvPr userDrawn="1"/>
        </p:nvSpPr>
        <p:spPr>
          <a:xfrm>
            <a:off x="642827" y="5297246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13FE24BE-8FA3-4848-9CF4-CF1958B2F9F6}"/>
              </a:ext>
            </a:extLst>
          </p:cNvPr>
          <p:cNvSpPr/>
          <p:nvPr userDrawn="1"/>
        </p:nvSpPr>
        <p:spPr>
          <a:xfrm rot="5400000">
            <a:off x="11343689" y="3459624"/>
            <a:ext cx="285240" cy="285240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9B79B33B-90A7-4F9C-B704-37C03618EB56}"/>
              </a:ext>
            </a:extLst>
          </p:cNvPr>
          <p:cNvSpPr/>
          <p:nvPr userDrawn="1"/>
        </p:nvSpPr>
        <p:spPr>
          <a:xfrm>
            <a:off x="912118" y="3296474"/>
            <a:ext cx="127000" cy="127000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그래픽 18">
            <a:extLst>
              <a:ext uri="{FF2B5EF4-FFF2-40B4-BE49-F238E27FC236}">
                <a16:creationId xmlns="" xmlns:a16="http://schemas.microsoft.com/office/drawing/2014/main" id="{C700EFAF-BF73-4087-B333-B78004F4CD31}"/>
              </a:ext>
            </a:extLst>
          </p:cNvPr>
          <p:cNvSpPr/>
          <p:nvPr userDrawn="1"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62A3C581-0466-4AC6-9FC7-9797F15BBD11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="" xmlns:a16="http://schemas.microsoft.com/office/drawing/2014/main" id="{37F816B2-C15E-4D84-BD43-278BDBCFF97F}"/>
              </a:ext>
            </a:extLst>
          </p:cNvPr>
          <p:cNvSpPr/>
          <p:nvPr userDrawn="1"/>
        </p:nvSpPr>
        <p:spPr>
          <a:xfrm rot="4663754">
            <a:off x="1467268" y="2747929"/>
            <a:ext cx="296925" cy="268913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="" xmlns:a16="http://schemas.microsoft.com/office/drawing/2014/main" id="{1443DFDC-C15A-4A68-B3F8-914EA425AEB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121781"/>
            <a:ext cx="307777" cy="307777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="" xmlns:a16="http://schemas.microsoft.com/office/drawing/2014/main" id="{E9A4E399-3F33-4BF7-B284-F924F59632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7016" y="261386"/>
            <a:ext cx="476250" cy="476250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5BA6D06F-219E-4C22-B370-A3CC61285687}"/>
              </a:ext>
            </a:extLst>
          </p:cNvPr>
          <p:cNvSpPr/>
          <p:nvPr userDrawn="1"/>
        </p:nvSpPr>
        <p:spPr>
          <a:xfrm>
            <a:off x="3111500" y="1600200"/>
            <a:ext cx="5969000" cy="3657600"/>
          </a:xfrm>
          <a:prstGeom prst="roundRect">
            <a:avLst>
              <a:gd name="adj" fmla="val 9245"/>
            </a:avLst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D25BB46E-4719-4D00-8C61-3D1E99DF5F82}"/>
              </a:ext>
            </a:extLst>
          </p:cNvPr>
          <p:cNvSpPr/>
          <p:nvPr userDrawn="1"/>
        </p:nvSpPr>
        <p:spPr>
          <a:xfrm>
            <a:off x="2900115" y="1467674"/>
            <a:ext cx="5969000" cy="3657600"/>
          </a:xfrm>
          <a:prstGeom prst="roundRect">
            <a:avLst>
              <a:gd name="adj" fmla="val 9245"/>
            </a:avLst>
          </a:prstGeom>
          <a:noFill/>
          <a:ln w="38100" cap="flat">
            <a:solidFill>
              <a:srgbClr val="EED47B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83807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="" xmlns:a16="http://schemas.microsoft.com/office/drawing/2014/main" id="{98515A2A-2E87-4736-877E-EFA2BAA89A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353651" cy="35365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="" xmlns:a16="http://schemas.microsoft.com/office/drawing/2014/main" id="{02DB5F40-BA61-4F4B-A224-81B00BF45156}"/>
              </a:ext>
            </a:extLst>
          </p:cNvPr>
          <p:cNvSpPr/>
          <p:nvPr userDrawn="1"/>
        </p:nvSpPr>
        <p:spPr>
          <a:xfrm>
            <a:off x="934044" y="575901"/>
            <a:ext cx="122599" cy="12259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="" xmlns:a16="http://schemas.microsoft.com/office/drawing/2014/main" id="{2D0B59C5-5054-423C-B079-0E209E078D5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41347" y="6175638"/>
            <a:ext cx="302162" cy="30216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F986E722-8FC4-478B-9935-1173745DCC39}"/>
              </a:ext>
            </a:extLst>
          </p:cNvPr>
          <p:cNvSpPr/>
          <p:nvPr userDrawn="1"/>
        </p:nvSpPr>
        <p:spPr>
          <a:xfrm rot="1995983">
            <a:off x="10792152" y="6094122"/>
            <a:ext cx="163031" cy="163031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EC26EC9A-EFD2-48E7-BFC8-247823352D12}"/>
              </a:ext>
            </a:extLst>
          </p:cNvPr>
          <p:cNvSpPr/>
          <p:nvPr userDrawn="1"/>
        </p:nvSpPr>
        <p:spPr>
          <a:xfrm rot="5400000">
            <a:off x="11547090" y="4483100"/>
            <a:ext cx="188514" cy="188514"/>
          </a:xfrm>
          <a:prstGeom prst="roundRect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B9239BF2-B58D-4CB3-92BE-2B63921BDBED}"/>
              </a:ext>
            </a:extLst>
          </p:cNvPr>
          <p:cNvSpPr/>
          <p:nvPr userDrawn="1"/>
        </p:nvSpPr>
        <p:spPr>
          <a:xfrm rot="5551005">
            <a:off x="1750518" y="6106244"/>
            <a:ext cx="95259" cy="95259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7" name="그래픽 18">
            <a:extLst>
              <a:ext uri="{FF2B5EF4-FFF2-40B4-BE49-F238E27FC236}">
                <a16:creationId xmlns="" xmlns:a16="http://schemas.microsoft.com/office/drawing/2014/main" id="{72F30894-877A-4C24-99ED-7C0B62CC128C}"/>
              </a:ext>
            </a:extLst>
          </p:cNvPr>
          <p:cNvSpPr/>
          <p:nvPr userDrawn="1"/>
        </p:nvSpPr>
        <p:spPr>
          <a:xfrm rot="10214759">
            <a:off x="2023588" y="6548420"/>
            <a:ext cx="222716" cy="201704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B8EEB609-7404-440B-9AF9-ADF18E3AFB20}"/>
              </a:ext>
            </a:extLst>
          </p:cNvPr>
          <p:cNvSpPr/>
          <p:nvPr userDrawn="1"/>
        </p:nvSpPr>
        <p:spPr>
          <a:xfrm rot="2798196">
            <a:off x="726446" y="5667666"/>
            <a:ext cx="330197" cy="330197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3B00654D-E6CA-4AC6-87FD-6010CBEE4730}"/>
              </a:ext>
            </a:extLst>
          </p:cNvPr>
          <p:cNvSpPr/>
          <p:nvPr userDrawn="1"/>
        </p:nvSpPr>
        <p:spPr>
          <a:xfrm>
            <a:off x="562097" y="5719786"/>
            <a:ext cx="225956" cy="225956"/>
          </a:xfrm>
          <a:prstGeom prst="ellipse">
            <a:avLst/>
          </a:prstGeom>
          <a:noFill/>
          <a:ln w="2540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="" xmlns:a16="http://schemas.microsoft.com/office/drawing/2014/main" id="{C2BFB98A-9B8A-40FD-B1BF-50EC433A944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236633"/>
            <a:ext cx="192925" cy="19292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186A7331-A7DD-492D-BDFD-AD1EB4FDE145}"/>
              </a:ext>
            </a:extLst>
          </p:cNvPr>
          <p:cNvSpPr/>
          <p:nvPr userDrawn="1"/>
        </p:nvSpPr>
        <p:spPr>
          <a:xfrm>
            <a:off x="11150733" y="1020217"/>
            <a:ext cx="71983" cy="71983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5" name="그래픽 18">
            <a:extLst>
              <a:ext uri="{FF2B5EF4-FFF2-40B4-BE49-F238E27FC236}">
                <a16:creationId xmlns="" xmlns:a16="http://schemas.microsoft.com/office/drawing/2014/main" id="{FE3AD4C2-F04D-4F52-9FBE-3F9A3A19F3F2}"/>
              </a:ext>
            </a:extLst>
          </p:cNvPr>
          <p:cNvSpPr/>
          <p:nvPr userDrawn="1"/>
        </p:nvSpPr>
        <p:spPr>
          <a:xfrm rot="894440">
            <a:off x="11259296" y="389529"/>
            <a:ext cx="313125" cy="283585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038EE9C8-BE7F-42F6-964F-5267AD8937C1}"/>
              </a:ext>
            </a:extLst>
          </p:cNvPr>
          <p:cNvSpPr/>
          <p:nvPr userDrawn="1"/>
        </p:nvSpPr>
        <p:spPr>
          <a:xfrm>
            <a:off x="11448985" y="271596"/>
            <a:ext cx="316724" cy="316724"/>
          </a:xfrm>
          <a:prstGeom prst="ellipse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9" name="그래픽 18">
            <a:extLst>
              <a:ext uri="{FF2B5EF4-FFF2-40B4-BE49-F238E27FC236}">
                <a16:creationId xmlns="" xmlns:a16="http://schemas.microsoft.com/office/drawing/2014/main" id="{86CB547A-753F-46FF-AD81-1BC153C8CB0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6069" y="261386"/>
            <a:ext cx="269935" cy="2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1339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9648498D-2379-427D-BF1C-AD88A27F754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48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008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="" xmlns:a16="http://schemas.microsoft.com/office/drawing/2014/main" id="{978F7A6B-4E73-40A4-A69E-0098382CB1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320632" y="184892"/>
            <a:ext cx="1376068" cy="1376067"/>
          </a:xfrm>
          <a:prstGeom prst="rect">
            <a:avLst/>
          </a:prstGeom>
        </p:spPr>
      </p:pic>
      <p:sp>
        <p:nvSpPr>
          <p:cNvPr id="7" name="원형: 비어 있음 6">
            <a:extLst>
              <a:ext uri="{FF2B5EF4-FFF2-40B4-BE49-F238E27FC236}">
                <a16:creationId xmlns="" xmlns:a16="http://schemas.microsoft.com/office/drawing/2014/main" id="{BE27D6DA-3A0D-4F44-8DF3-2C7A4BDF6AC2}"/>
              </a:ext>
            </a:extLst>
          </p:cNvPr>
          <p:cNvSpPr/>
          <p:nvPr userDrawn="1"/>
        </p:nvSpPr>
        <p:spPr>
          <a:xfrm flipH="1">
            <a:off x="11511763" y="1116615"/>
            <a:ext cx="477037" cy="477037"/>
          </a:xfrm>
          <a:prstGeom prst="donut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128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25F753-5B6B-4D18-AC85-BE7A4044B96A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그림 개체 틀 4">
            <a:extLst>
              <a:ext uri="{FF2B5EF4-FFF2-40B4-BE49-F238E27FC236}">
                <a16:creationId xmlns="" xmlns:a16="http://schemas.microsoft.com/office/drawing/2014/main" id="{F16729F6-7346-4CD2-89C8-1FF0A684AB3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117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="" xmlns:a16="http://schemas.microsoft.com/office/drawing/2014/main" id="{FE897F64-FE27-47CB-A5B1-51FD182259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652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="" xmlns:a16="http://schemas.microsoft.com/office/drawing/2014/main" id="{F2438CC8-5013-460F-8374-33DB72D654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582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818DE38B-24F4-459C-9541-AF97FF20BD39}"/>
              </a:ext>
            </a:extLst>
          </p:cNvPr>
          <p:cNvSpPr/>
          <p:nvPr userDrawn="1"/>
        </p:nvSpPr>
        <p:spPr>
          <a:xfrm>
            <a:off x="11512759" y="1461550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그래픽 18">
            <a:extLst>
              <a:ext uri="{FF2B5EF4-FFF2-40B4-BE49-F238E27FC236}">
                <a16:creationId xmlns="" xmlns:a16="http://schemas.microsoft.com/office/drawing/2014/main" id="{94C874F2-1E7D-4968-BC9B-9AD9154E8A4B}"/>
              </a:ext>
            </a:extLst>
          </p:cNvPr>
          <p:cNvSpPr/>
          <p:nvPr userDrawn="1"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C9BE7E1E-BB56-4343-88D3-BBD430AE24F7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65EF6663-AEC2-4029-A280-7CEAEDC5B060}"/>
              </a:ext>
            </a:extLst>
          </p:cNvPr>
          <p:cNvSpPr/>
          <p:nvPr userDrawn="1"/>
        </p:nvSpPr>
        <p:spPr>
          <a:xfrm rot="18801804" flipV="1">
            <a:off x="640012" y="6118689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744F3C20-E994-4094-B0EE-341842CD77FF}"/>
              </a:ext>
            </a:extLst>
          </p:cNvPr>
          <p:cNvSpPr/>
          <p:nvPr userDrawn="1"/>
        </p:nvSpPr>
        <p:spPr>
          <a:xfrm flipV="1">
            <a:off x="377823" y="6201838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4" name="그래픽 13">
            <a:extLst>
              <a:ext uri="{FF2B5EF4-FFF2-40B4-BE49-F238E27FC236}">
                <a16:creationId xmlns="" xmlns:a16="http://schemas.microsoft.com/office/drawing/2014/main" id="{D9ED4811-D19A-497A-9793-C78E53EACBC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223288" y="5258022"/>
            <a:ext cx="307777" cy="30777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1CF1AEE-EB34-45A1-8738-BCE8E78FCF32}"/>
              </a:ext>
            </a:extLst>
          </p:cNvPr>
          <p:cNvGrpSpPr/>
          <p:nvPr userDrawn="1"/>
        </p:nvGrpSpPr>
        <p:grpSpPr>
          <a:xfrm flipH="1">
            <a:off x="10503958" y="5285253"/>
            <a:ext cx="1489104" cy="1359902"/>
            <a:chOff x="10407448" y="5285253"/>
            <a:chExt cx="1489104" cy="135990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FC5F6E4A-A2E9-4E1C-B024-039B8011CD3B}"/>
                </a:ext>
              </a:extLst>
            </p:cNvPr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6" name="그래픽 18">
              <a:extLst>
                <a:ext uri="{FF2B5EF4-FFF2-40B4-BE49-F238E27FC236}">
                  <a16:creationId xmlns="" xmlns:a16="http://schemas.microsoft.com/office/drawing/2014/main" id="{8AA3FB89-09EB-4CD9-B830-385F74BF8971}"/>
                </a:ext>
              </a:extLst>
            </p:cNvPr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5EC9F8C8-3CD4-479A-9FBB-5103A7B1D1AA}"/>
                </a:ext>
              </a:extLst>
            </p:cNvPr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8" name="그래픽 17">
              <a:extLst>
                <a:ext uri="{FF2B5EF4-FFF2-40B4-BE49-F238E27FC236}">
                  <a16:creationId xmlns="" xmlns:a16="http://schemas.microsoft.com/office/drawing/2014/main" id="{A6ED2004-97B4-40D9-98F3-04CEBAFAD9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  <p:pic>
        <p:nvPicPr>
          <p:cNvPr id="20" name="그래픽 19">
            <a:extLst>
              <a:ext uri="{FF2B5EF4-FFF2-40B4-BE49-F238E27FC236}">
                <a16:creationId xmlns="" xmlns:a16="http://schemas.microsoft.com/office/drawing/2014/main" id="{1AC30D1C-6841-4B9B-B6C9-7B9A3EAE535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8016" y="222249"/>
            <a:ext cx="614995" cy="614995"/>
          </a:xfrm>
          <a:prstGeom prst="rect">
            <a:avLst/>
          </a:prstGeom>
        </p:spPr>
      </p:pic>
      <p:sp>
        <p:nvSpPr>
          <p:cNvPr id="21" name="원형: 비어 있음 20">
            <a:extLst>
              <a:ext uri="{FF2B5EF4-FFF2-40B4-BE49-F238E27FC236}">
                <a16:creationId xmlns="" xmlns:a16="http://schemas.microsoft.com/office/drawing/2014/main" id="{995CDC73-DAF1-4D07-BBE2-95055161C373}"/>
              </a:ext>
            </a:extLst>
          </p:cNvPr>
          <p:cNvSpPr/>
          <p:nvPr userDrawn="1"/>
        </p:nvSpPr>
        <p:spPr>
          <a:xfrm>
            <a:off x="965200" y="1248352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887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bg>
      <p:bgPr>
        <a:solidFill>
          <a:srgbClr val="EF7F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="" xmlns:a16="http://schemas.microsoft.com/office/drawing/2014/main" id="{25CF9791-379E-4BC5-B96F-BE377AC6AFCD}"/>
              </a:ext>
            </a:extLst>
          </p:cNvPr>
          <p:cNvSpPr/>
          <p:nvPr userDrawn="1"/>
        </p:nvSpPr>
        <p:spPr>
          <a:xfrm flipH="1" flipV="1">
            <a:off x="0" y="3694476"/>
            <a:ext cx="3270530" cy="3163525"/>
          </a:xfrm>
          <a:custGeom>
            <a:avLst/>
            <a:gdLst>
              <a:gd name="connsiteX0" fmla="*/ 1979250 w 3270530"/>
              <a:gd name="connsiteY0" fmla="*/ 3163525 h 3163525"/>
              <a:gd name="connsiteX1" fmla="*/ 1417383 w 3270530"/>
              <a:gd name="connsiteY1" fmla="*/ 2839177 h 3163525"/>
              <a:gd name="connsiteX2" fmla="*/ 752374 w 3270530"/>
              <a:gd name="connsiteY2" fmla="*/ 1687689 h 3163525"/>
              <a:gd name="connsiteX3" fmla="*/ 87739 w 3270530"/>
              <a:gd name="connsiteY3" fmla="*/ 536201 h 3163525"/>
              <a:gd name="connsiteX4" fmla="*/ 24275 w 3270530"/>
              <a:gd name="connsiteY4" fmla="*/ 38305 h 3163525"/>
              <a:gd name="connsiteX5" fmla="*/ 37713 w 3270530"/>
              <a:gd name="connsiteY5" fmla="*/ 0 h 3163525"/>
              <a:gd name="connsiteX6" fmla="*/ 3270530 w 3270530"/>
              <a:gd name="connsiteY6" fmla="*/ 0 h 3163525"/>
              <a:gd name="connsiteX7" fmla="*/ 3270530 w 3270530"/>
              <a:gd name="connsiteY7" fmla="*/ 1576171 h 3163525"/>
              <a:gd name="connsiteX8" fmla="*/ 3206126 w 3270530"/>
              <a:gd name="connsiteY8" fmla="*/ 1687689 h 3163525"/>
              <a:gd name="connsiteX9" fmla="*/ 2541117 w 3270530"/>
              <a:gd name="connsiteY9" fmla="*/ 2839177 h 3163525"/>
              <a:gd name="connsiteX10" fmla="*/ 1979250 w 3270530"/>
              <a:gd name="connsiteY10" fmla="*/ 3163525 h 31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70530" h="3163525">
                <a:moveTo>
                  <a:pt x="1979250" y="3163525"/>
                </a:moveTo>
                <a:cubicBezTo>
                  <a:pt x="1760768" y="3163525"/>
                  <a:pt x="1542286" y="3055409"/>
                  <a:pt x="1417383" y="2839177"/>
                </a:cubicBezTo>
                <a:lnTo>
                  <a:pt x="752374" y="1687689"/>
                </a:lnTo>
                <a:lnTo>
                  <a:pt x="87739" y="536201"/>
                </a:lnTo>
                <a:cubicBezTo>
                  <a:pt x="-5795" y="374027"/>
                  <a:pt x="-20370" y="196662"/>
                  <a:pt x="24275" y="38305"/>
                </a:cubicBezTo>
                <a:lnTo>
                  <a:pt x="37713" y="0"/>
                </a:lnTo>
                <a:lnTo>
                  <a:pt x="3270530" y="0"/>
                </a:lnTo>
                <a:lnTo>
                  <a:pt x="3270530" y="1576171"/>
                </a:lnTo>
                <a:lnTo>
                  <a:pt x="3206126" y="1687689"/>
                </a:lnTo>
                <a:lnTo>
                  <a:pt x="2541117" y="2839177"/>
                </a:lnTo>
                <a:cubicBezTo>
                  <a:pt x="2416215" y="3055409"/>
                  <a:pt x="2197732" y="3163525"/>
                  <a:pt x="1979250" y="3163525"/>
                </a:cubicBezTo>
                <a:close/>
              </a:path>
            </a:pathLst>
          </a:custGeom>
          <a:solidFill>
            <a:srgbClr val="FBCF67">
              <a:alpha val="52000"/>
            </a:srgbClr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="" xmlns:a16="http://schemas.microsoft.com/office/drawing/2014/main" id="{4188A8A2-B317-4A3B-A30A-DDC297942C7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49"/>
            <a:ext cx="1329631" cy="1329631"/>
          </a:xfrm>
          <a:prstGeom prst="rect">
            <a:avLst/>
          </a:prstGeom>
        </p:spPr>
      </p:pic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9E030786-2B82-4658-A954-E0B5EBA02E91}"/>
              </a:ext>
            </a:extLst>
          </p:cNvPr>
          <p:cNvSpPr/>
          <p:nvPr userDrawn="1"/>
        </p:nvSpPr>
        <p:spPr>
          <a:xfrm>
            <a:off x="11061700" y="0"/>
            <a:ext cx="1130300" cy="1130300"/>
          </a:xfrm>
          <a:custGeom>
            <a:avLst/>
            <a:gdLst>
              <a:gd name="connsiteX0" fmla="*/ 0 w 1130300"/>
              <a:gd name="connsiteY0" fmla="*/ 0 h 1130300"/>
              <a:gd name="connsiteX1" fmla="*/ 565150 w 1130300"/>
              <a:gd name="connsiteY1" fmla="*/ 0 h 1130300"/>
              <a:gd name="connsiteX2" fmla="*/ 1130300 w 1130300"/>
              <a:gd name="connsiteY2" fmla="*/ 565150 h 1130300"/>
              <a:gd name="connsiteX3" fmla="*/ 1130300 w 1130300"/>
              <a:gd name="connsiteY3" fmla="*/ 1130300 h 1130300"/>
              <a:gd name="connsiteX4" fmla="*/ 0 w 1130300"/>
              <a:gd name="connsiteY4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" h="1130300">
                <a:moveTo>
                  <a:pt x="0" y="0"/>
                </a:moveTo>
                <a:lnTo>
                  <a:pt x="565150" y="0"/>
                </a:lnTo>
                <a:cubicBezTo>
                  <a:pt x="565150" y="312124"/>
                  <a:pt x="818176" y="565150"/>
                  <a:pt x="1130300" y="565150"/>
                </a:cubicBezTo>
                <a:lnTo>
                  <a:pt x="1130300" y="1130300"/>
                </a:lnTo>
                <a:cubicBezTo>
                  <a:pt x="506053" y="1130300"/>
                  <a:pt x="0" y="624247"/>
                  <a:pt x="0" y="0"/>
                </a:cubicBezTo>
                <a:close/>
              </a:path>
            </a:pathLst>
          </a:custGeom>
          <a:solidFill>
            <a:srgbClr val="EB5B2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52499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6E7C0F39-4C4A-42F0-9948-48BA60530CC7}"/>
              </a:ext>
            </a:extLst>
          </p:cNvPr>
          <p:cNvSpPr/>
          <p:nvPr userDrawn="1"/>
        </p:nvSpPr>
        <p:spPr>
          <a:xfrm rot="2798196">
            <a:off x="640012" y="241522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2F46E98D-2161-4164-8247-42BA6797A077}"/>
              </a:ext>
            </a:extLst>
          </p:cNvPr>
          <p:cNvSpPr/>
          <p:nvPr userDrawn="1"/>
        </p:nvSpPr>
        <p:spPr>
          <a:xfrm>
            <a:off x="377823" y="324670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="" xmlns:a16="http://schemas.microsoft.com/office/drawing/2014/main" id="{151C0007-018D-47D9-8A7A-5B8D5CCEDA0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288" y="1321181"/>
            <a:ext cx="307777" cy="30777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3359760E-5385-42A3-8402-001805632D62}"/>
              </a:ext>
            </a:extLst>
          </p:cNvPr>
          <p:cNvGrpSpPr/>
          <p:nvPr userDrawn="1"/>
        </p:nvGrpSpPr>
        <p:grpSpPr>
          <a:xfrm flipH="1" flipV="1">
            <a:off x="10503958" y="241825"/>
            <a:ext cx="1489104" cy="1359902"/>
            <a:chOff x="10407448" y="5285253"/>
            <a:chExt cx="1489104" cy="135990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9BBF9B27-7CD9-4056-9980-3FD0F25EC580}"/>
                </a:ext>
              </a:extLst>
            </p:cNvPr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0" name="그래픽 18">
              <a:extLst>
                <a:ext uri="{FF2B5EF4-FFF2-40B4-BE49-F238E27FC236}">
                  <a16:creationId xmlns="" xmlns:a16="http://schemas.microsoft.com/office/drawing/2014/main" id="{EB4FD431-4225-43A3-AC5C-9B973FA1587A}"/>
                </a:ext>
              </a:extLst>
            </p:cNvPr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976B293A-0B6B-4909-A895-9D73BF9BAB6A}"/>
                </a:ext>
              </a:extLst>
            </p:cNvPr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="" xmlns:a16="http://schemas.microsoft.com/office/drawing/2014/main" id="{592C59F2-3CFF-49A5-80F6-D906438016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35414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91F05606-0CCC-4BD3-823D-6E2816A91033}"/>
              </a:ext>
            </a:extLst>
          </p:cNvPr>
          <p:cNvSpPr/>
          <p:nvPr userDrawn="1"/>
        </p:nvSpPr>
        <p:spPr>
          <a:xfrm flipH="1" flipV="1">
            <a:off x="258016" y="5043908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그래픽 18">
            <a:extLst>
              <a:ext uri="{FF2B5EF4-FFF2-40B4-BE49-F238E27FC236}">
                <a16:creationId xmlns="" xmlns:a16="http://schemas.microsoft.com/office/drawing/2014/main" id="{3771D550-3299-4AE5-8C89-E57545A05F9C}"/>
              </a:ext>
            </a:extLst>
          </p:cNvPr>
          <p:cNvSpPr/>
          <p:nvPr userDrawn="1"/>
        </p:nvSpPr>
        <p:spPr>
          <a:xfrm rot="894440" flipH="1" flipV="1">
            <a:off x="599035" y="5770606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821B1F39-7684-4FED-94C8-EF75CC604E79}"/>
              </a:ext>
            </a:extLst>
          </p:cNvPr>
          <p:cNvSpPr/>
          <p:nvPr userDrawn="1"/>
        </p:nvSpPr>
        <p:spPr>
          <a:xfrm flipH="1" flipV="1">
            <a:off x="258016" y="5920208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="" xmlns:a16="http://schemas.microsoft.com/office/drawing/2014/main" id="{34B1A413-433F-420F-961D-0949157896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1150714" y="5921164"/>
            <a:ext cx="614995" cy="614995"/>
          </a:xfrm>
          <a:prstGeom prst="rect">
            <a:avLst/>
          </a:prstGeom>
        </p:spPr>
      </p:pic>
      <p:sp>
        <p:nvSpPr>
          <p:cNvPr id="9" name="원형: 비어 있음 8">
            <a:extLst>
              <a:ext uri="{FF2B5EF4-FFF2-40B4-BE49-F238E27FC236}">
                <a16:creationId xmlns="" xmlns:a16="http://schemas.microsoft.com/office/drawing/2014/main" id="{AC4AD861-DE3B-485F-BD47-D8C6FA413BB6}"/>
              </a:ext>
            </a:extLst>
          </p:cNvPr>
          <p:cNvSpPr/>
          <p:nvPr userDrawn="1"/>
        </p:nvSpPr>
        <p:spPr>
          <a:xfrm flipH="1" flipV="1">
            <a:off x="10845327" y="5296858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9C1C2FFC-ECA5-4642-9A44-E2AD710F7561}"/>
              </a:ext>
            </a:extLst>
          </p:cNvPr>
          <p:cNvSpPr/>
          <p:nvPr userDrawn="1"/>
        </p:nvSpPr>
        <p:spPr>
          <a:xfrm rot="2798196">
            <a:off x="640012" y="241522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82354BC5-CF5A-4368-A744-601660C0E03E}"/>
              </a:ext>
            </a:extLst>
          </p:cNvPr>
          <p:cNvSpPr/>
          <p:nvPr userDrawn="1"/>
        </p:nvSpPr>
        <p:spPr>
          <a:xfrm>
            <a:off x="377823" y="324670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="" xmlns:a16="http://schemas.microsoft.com/office/drawing/2014/main" id="{38AA2885-C4EB-46E4-8554-D6DC49F6E1E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3288" y="1321181"/>
            <a:ext cx="307777" cy="307777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0B648E09-DDAF-4329-BEAA-E4165159B6C1}"/>
              </a:ext>
            </a:extLst>
          </p:cNvPr>
          <p:cNvGrpSpPr/>
          <p:nvPr userDrawn="1"/>
        </p:nvGrpSpPr>
        <p:grpSpPr>
          <a:xfrm flipH="1" flipV="1">
            <a:off x="10503958" y="241825"/>
            <a:ext cx="1489104" cy="1359902"/>
            <a:chOff x="10407448" y="5285253"/>
            <a:chExt cx="1489104" cy="135990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17527B4D-7F35-4BB9-98DC-C801A60D9144}"/>
                </a:ext>
              </a:extLst>
            </p:cNvPr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5" name="그래픽 18">
              <a:extLst>
                <a:ext uri="{FF2B5EF4-FFF2-40B4-BE49-F238E27FC236}">
                  <a16:creationId xmlns="" xmlns:a16="http://schemas.microsoft.com/office/drawing/2014/main" id="{EFC92EC9-3EFB-42AE-99D8-D0A17CCED402}"/>
                </a:ext>
              </a:extLst>
            </p:cNvPr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194E1009-EC9D-4561-9B73-000C84F49AFE}"/>
                </a:ext>
              </a:extLst>
            </p:cNvPr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="" xmlns:a16="http://schemas.microsoft.com/office/drawing/2014/main" id="{AAD0FE68-062A-4A2D-BFDB-594A1AC915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4343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687" r:id="rId17"/>
    <p:sldLayoutId id="2147483664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byinstaller.org/" TargetMode="External"/><Relationship Id="rId5" Type="http://schemas.openxmlformats.org/officeDocument/2006/relationships/image" Target="../media/image22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C305395-A2A9-4C17-AF3C-E375202C7DFE}"/>
              </a:ext>
            </a:extLst>
          </p:cNvPr>
          <p:cNvSpPr txBox="1"/>
          <p:nvPr/>
        </p:nvSpPr>
        <p:spPr>
          <a:xfrm>
            <a:off x="2995468" y="2178870"/>
            <a:ext cx="6152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err="1" smtClean="0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Dasar</a:t>
            </a:r>
            <a:r>
              <a:rPr lang="en-US" altLang="ko-KR" sz="4400" b="1" dirty="0" smtClean="0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4400" b="1" dirty="0" err="1" smtClean="0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Pemrograman</a:t>
            </a:r>
            <a:r>
              <a:rPr lang="en-US" altLang="ko-KR" sz="4400" b="1" dirty="0" smtClean="0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 Ruby</a:t>
            </a:r>
            <a:endParaRPr lang="ko-KR" altLang="en-US" sz="4400" b="1" dirty="0">
              <a:solidFill>
                <a:srgbClr val="F7F8F9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AD3F4E9-5405-4935-9870-2FB9B62A3A64}"/>
              </a:ext>
            </a:extLst>
          </p:cNvPr>
          <p:cNvSpPr txBox="1"/>
          <p:nvPr/>
        </p:nvSpPr>
        <p:spPr>
          <a:xfrm>
            <a:off x="3915963" y="5960608"/>
            <a:ext cx="436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3F8981"/>
                </a:solidFill>
              </a:rPr>
              <a:t>Buku</a:t>
            </a:r>
            <a:r>
              <a:rPr lang="en-US" altLang="ko-KR" sz="1400" b="1" dirty="0">
                <a:solidFill>
                  <a:srgbClr val="3F8981"/>
                </a:solidFill>
              </a:rPr>
              <a:t> “</a:t>
            </a:r>
            <a:r>
              <a:rPr lang="en-US" altLang="ko-KR" sz="1400" b="1" dirty="0" err="1">
                <a:solidFill>
                  <a:srgbClr val="3F8981"/>
                </a:solidFill>
              </a:rPr>
              <a:t>Semua</a:t>
            </a:r>
            <a:r>
              <a:rPr lang="en-US" altLang="ko-KR" sz="1400" b="1" dirty="0">
                <a:solidFill>
                  <a:srgbClr val="3F8981"/>
                </a:solidFill>
              </a:rPr>
              <a:t> </a:t>
            </a:r>
            <a:r>
              <a:rPr lang="en-US" altLang="ko-KR" sz="1400" b="1" dirty="0" err="1">
                <a:solidFill>
                  <a:srgbClr val="3F8981"/>
                </a:solidFill>
              </a:rPr>
              <a:t>Bisa</a:t>
            </a:r>
            <a:r>
              <a:rPr lang="en-US" altLang="ko-KR" sz="1400" b="1" dirty="0">
                <a:solidFill>
                  <a:srgbClr val="3F8981"/>
                </a:solidFill>
              </a:rPr>
              <a:t> </a:t>
            </a:r>
            <a:r>
              <a:rPr lang="en-US" altLang="ko-KR" sz="1400" b="1" dirty="0" err="1">
                <a:solidFill>
                  <a:srgbClr val="3F8981"/>
                </a:solidFill>
              </a:rPr>
              <a:t>Jadi</a:t>
            </a:r>
            <a:r>
              <a:rPr lang="en-US" altLang="ko-KR" sz="1400" b="1" dirty="0">
                <a:solidFill>
                  <a:srgbClr val="3F8981"/>
                </a:solidFill>
              </a:rPr>
              <a:t> Programmer Ruby Basic” </a:t>
            </a:r>
            <a:r>
              <a:rPr lang="en-US" altLang="ko-KR" sz="1400" b="1" dirty="0" err="1">
                <a:solidFill>
                  <a:srgbClr val="3F8981"/>
                </a:solidFill>
              </a:rPr>
              <a:t>oleh</a:t>
            </a:r>
            <a:r>
              <a:rPr lang="en-US" altLang="ko-KR" sz="1400" b="1" dirty="0">
                <a:solidFill>
                  <a:srgbClr val="3F8981"/>
                </a:solidFill>
              </a:rPr>
              <a:t> Ir. </a:t>
            </a:r>
            <a:r>
              <a:rPr lang="en-US" altLang="ko-KR" sz="1400" b="1" dirty="0" err="1">
                <a:solidFill>
                  <a:srgbClr val="3F8981"/>
                </a:solidFill>
              </a:rPr>
              <a:t>Yuniar</a:t>
            </a:r>
            <a:r>
              <a:rPr lang="en-US" altLang="ko-KR" sz="1400" b="1" dirty="0">
                <a:solidFill>
                  <a:srgbClr val="3F8981"/>
                </a:solidFill>
              </a:rPr>
              <a:t> </a:t>
            </a:r>
            <a:r>
              <a:rPr lang="en-US" altLang="ko-KR" sz="1400" b="1" dirty="0" err="1">
                <a:solidFill>
                  <a:srgbClr val="3F8981"/>
                </a:solidFill>
              </a:rPr>
              <a:t>Supardi</a:t>
            </a:r>
            <a:endParaRPr lang="ko-KR" altLang="en-US" sz="1400" b="1" dirty="0">
              <a:solidFill>
                <a:srgbClr val="3F8981"/>
              </a:solidFill>
            </a:endParaRPr>
          </a:p>
        </p:txBody>
      </p:sp>
      <p:pic>
        <p:nvPicPr>
          <p:cNvPr id="10" name="Picture 4" descr="20 Ruby Developers to Follow Online | New Rel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71" y="3816481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149" y="4623281"/>
            <a:ext cx="1548708" cy="1161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3562" y="5019381"/>
            <a:ext cx="19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LUBNA ABIDAH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BEB160D-C714-4653-998B-E172479336C2}"/>
              </a:ext>
            </a:extLst>
          </p:cNvPr>
          <p:cNvSpPr/>
          <p:nvPr/>
        </p:nvSpPr>
        <p:spPr>
          <a:xfrm>
            <a:off x="5381369" y="1643853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143544"/>
                </a:solidFill>
                <a:latin typeface="+mj-lt"/>
              </a:rPr>
              <a:t>01.</a:t>
            </a:r>
            <a:endParaRPr lang="ko-KR" altLang="en-US" sz="2800" b="1" dirty="0">
              <a:solidFill>
                <a:srgbClr val="143544"/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17BEF87-CDAD-4303-B1EC-61AB31BD19D4}"/>
              </a:ext>
            </a:extLst>
          </p:cNvPr>
          <p:cNvSpPr/>
          <p:nvPr/>
        </p:nvSpPr>
        <p:spPr>
          <a:xfrm>
            <a:off x="6235444" y="1743045"/>
            <a:ext cx="457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rgbClr val="143544"/>
                </a:solidFill>
              </a:rPr>
              <a:t>Instalasi</a:t>
            </a:r>
            <a:r>
              <a:rPr lang="en-US" altLang="ko-KR" b="1" dirty="0" smtClean="0">
                <a:solidFill>
                  <a:srgbClr val="143544"/>
                </a:solidFill>
              </a:rPr>
              <a:t> Ruby</a:t>
            </a:r>
            <a:endParaRPr lang="ko-KR" altLang="en-US" dirty="0">
              <a:solidFill>
                <a:srgbClr val="143544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A6A38CF-A3D7-4F4D-9D6F-2E55F834212E}"/>
              </a:ext>
            </a:extLst>
          </p:cNvPr>
          <p:cNvSpPr/>
          <p:nvPr/>
        </p:nvSpPr>
        <p:spPr>
          <a:xfrm>
            <a:off x="5381369" y="2837768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143544"/>
                </a:solidFill>
                <a:latin typeface="+mj-lt"/>
              </a:rPr>
              <a:t>02.</a:t>
            </a:r>
            <a:endParaRPr lang="ko-KR" altLang="en-US" sz="2800" b="1" dirty="0">
              <a:solidFill>
                <a:srgbClr val="143544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C8A077A-EBCF-47AD-8314-4F358723DE8A}"/>
              </a:ext>
            </a:extLst>
          </p:cNvPr>
          <p:cNvSpPr/>
          <p:nvPr/>
        </p:nvSpPr>
        <p:spPr>
          <a:xfrm>
            <a:off x="6235444" y="2936960"/>
            <a:ext cx="457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rgbClr val="143544"/>
                </a:solidFill>
              </a:rPr>
              <a:t>Perintah</a:t>
            </a:r>
            <a:r>
              <a:rPr lang="en-US" altLang="ko-KR" b="1" dirty="0" smtClean="0">
                <a:solidFill>
                  <a:srgbClr val="143544"/>
                </a:solidFill>
              </a:rPr>
              <a:t> </a:t>
            </a:r>
            <a:r>
              <a:rPr lang="en-US" altLang="ko-KR" b="1" dirty="0" err="1" smtClean="0">
                <a:solidFill>
                  <a:srgbClr val="143544"/>
                </a:solidFill>
              </a:rPr>
              <a:t>Interaktif</a:t>
            </a:r>
            <a:r>
              <a:rPr lang="en-US" altLang="ko-KR" b="1" dirty="0" smtClean="0">
                <a:solidFill>
                  <a:srgbClr val="143544"/>
                </a:solidFill>
              </a:rPr>
              <a:t> </a:t>
            </a:r>
            <a:r>
              <a:rPr lang="en-US" altLang="ko-KR" b="1" dirty="0" err="1" smtClean="0">
                <a:solidFill>
                  <a:srgbClr val="143544"/>
                </a:solidFill>
              </a:rPr>
              <a:t>irb</a:t>
            </a:r>
            <a:endParaRPr lang="ko-KR" altLang="en-US" dirty="0">
              <a:solidFill>
                <a:srgbClr val="143544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82624" y="875498"/>
            <a:ext cx="364967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3600" dirty="0">
                <a:solidFill>
                  <a:srgbClr val="143544"/>
                </a:solidFill>
              </a:rPr>
              <a:t>CONTENTS</a:t>
            </a:r>
            <a:endParaRPr lang="ko-KR" altLang="en-US" sz="3600" dirty="0">
              <a:solidFill>
                <a:srgbClr val="1435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EEBB76E-0ED4-4361-9BD8-2A8D7CA62888}"/>
              </a:ext>
            </a:extLst>
          </p:cNvPr>
          <p:cNvSpPr txBox="1"/>
          <p:nvPr/>
        </p:nvSpPr>
        <p:spPr>
          <a:xfrm>
            <a:off x="1368533" y="4340019"/>
            <a:ext cx="215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43544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43544"/>
                </a:solidFill>
              </a:rPr>
              <a:t>amet</a:t>
            </a:r>
            <a:r>
              <a:rPr lang="en-US" altLang="ko-KR" sz="1200" dirty="0">
                <a:solidFill>
                  <a:srgbClr val="143544"/>
                </a:solidFill>
              </a:rPr>
              <a:t>, </a:t>
            </a:r>
            <a:r>
              <a:rPr lang="en-US" altLang="ko-KR" sz="1200" dirty="0" err="1">
                <a:solidFill>
                  <a:srgbClr val="143544"/>
                </a:solidFill>
              </a:rPr>
              <a:t>consectetur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adipisicing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elit</a:t>
            </a:r>
            <a:r>
              <a:rPr lang="en-US" altLang="ko-KR" sz="1200" dirty="0">
                <a:solidFill>
                  <a:srgbClr val="143544"/>
                </a:solidFill>
              </a:rPr>
              <a:t>, sed do </a:t>
            </a:r>
            <a:r>
              <a:rPr lang="en-US" altLang="ko-KR" sz="1200" dirty="0" err="1">
                <a:solidFill>
                  <a:srgbClr val="143544"/>
                </a:solidFill>
              </a:rPr>
              <a:t>eiusmod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tempor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incididunt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ut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labore</a:t>
            </a:r>
            <a:r>
              <a:rPr lang="en-US" altLang="ko-KR" sz="1200" dirty="0">
                <a:solidFill>
                  <a:srgbClr val="143544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43544"/>
                </a:solidFill>
              </a:rPr>
              <a:t>aliqua</a:t>
            </a:r>
            <a:r>
              <a:rPr lang="en-US" altLang="ko-KR" sz="1200" dirty="0">
                <a:solidFill>
                  <a:srgbClr val="143544"/>
                </a:solidFill>
              </a:rPr>
              <a:t>.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2ABD075-5D99-4D34-8708-EA391256B7A7}"/>
              </a:ext>
            </a:extLst>
          </p:cNvPr>
          <p:cNvSpPr/>
          <p:nvPr/>
        </p:nvSpPr>
        <p:spPr>
          <a:xfrm>
            <a:off x="1368532" y="3965964"/>
            <a:ext cx="2158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3544"/>
                </a:solidFill>
              </a:rPr>
              <a:t>Lorem ipsum</a:t>
            </a:r>
            <a:endParaRPr lang="ko-KR" altLang="en-US" sz="1600" b="1" dirty="0">
              <a:solidFill>
                <a:srgbClr val="143544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6E05489-AF9A-47F2-AFC2-83305F5DCFB6}"/>
              </a:ext>
            </a:extLst>
          </p:cNvPr>
          <p:cNvSpPr txBox="1"/>
          <p:nvPr/>
        </p:nvSpPr>
        <p:spPr>
          <a:xfrm>
            <a:off x="3800698" y="4340019"/>
            <a:ext cx="215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43544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43544"/>
                </a:solidFill>
              </a:rPr>
              <a:t>amet</a:t>
            </a:r>
            <a:r>
              <a:rPr lang="en-US" altLang="ko-KR" sz="1200" dirty="0">
                <a:solidFill>
                  <a:srgbClr val="143544"/>
                </a:solidFill>
              </a:rPr>
              <a:t>, </a:t>
            </a:r>
            <a:r>
              <a:rPr lang="en-US" altLang="ko-KR" sz="1200" dirty="0" err="1">
                <a:solidFill>
                  <a:srgbClr val="143544"/>
                </a:solidFill>
              </a:rPr>
              <a:t>consectetur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adipisicing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elit</a:t>
            </a:r>
            <a:r>
              <a:rPr lang="en-US" altLang="ko-KR" sz="1200" dirty="0">
                <a:solidFill>
                  <a:srgbClr val="143544"/>
                </a:solidFill>
              </a:rPr>
              <a:t>, sed do </a:t>
            </a:r>
            <a:r>
              <a:rPr lang="en-US" altLang="ko-KR" sz="1200" dirty="0" err="1">
                <a:solidFill>
                  <a:srgbClr val="143544"/>
                </a:solidFill>
              </a:rPr>
              <a:t>eiusmod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tempor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incididunt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ut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labore</a:t>
            </a:r>
            <a:r>
              <a:rPr lang="en-US" altLang="ko-KR" sz="1200" dirty="0">
                <a:solidFill>
                  <a:srgbClr val="143544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43544"/>
                </a:solidFill>
              </a:rPr>
              <a:t>aliqua</a:t>
            </a:r>
            <a:r>
              <a:rPr lang="en-US" altLang="ko-KR" sz="1200" dirty="0">
                <a:solidFill>
                  <a:srgbClr val="143544"/>
                </a:solidFill>
              </a:rPr>
              <a:t>.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75B4734-4C4A-4E66-BDC9-D16522195174}"/>
              </a:ext>
            </a:extLst>
          </p:cNvPr>
          <p:cNvSpPr/>
          <p:nvPr/>
        </p:nvSpPr>
        <p:spPr>
          <a:xfrm>
            <a:off x="3800697" y="3965964"/>
            <a:ext cx="2158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3544"/>
                </a:solidFill>
              </a:rPr>
              <a:t>Lorem ipsum</a:t>
            </a:r>
            <a:endParaRPr lang="ko-KR" altLang="en-US" sz="1600" b="1" dirty="0">
              <a:solidFill>
                <a:srgbClr val="143544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14DE94F-177D-44A8-B55D-4B8CC1D3B4C7}"/>
              </a:ext>
            </a:extLst>
          </p:cNvPr>
          <p:cNvSpPr txBox="1"/>
          <p:nvPr/>
        </p:nvSpPr>
        <p:spPr>
          <a:xfrm>
            <a:off x="6232863" y="4340019"/>
            <a:ext cx="215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43544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43544"/>
                </a:solidFill>
              </a:rPr>
              <a:t>amet</a:t>
            </a:r>
            <a:r>
              <a:rPr lang="en-US" altLang="ko-KR" sz="1200" dirty="0">
                <a:solidFill>
                  <a:srgbClr val="143544"/>
                </a:solidFill>
              </a:rPr>
              <a:t>, </a:t>
            </a:r>
            <a:r>
              <a:rPr lang="en-US" altLang="ko-KR" sz="1200" dirty="0" err="1">
                <a:solidFill>
                  <a:srgbClr val="143544"/>
                </a:solidFill>
              </a:rPr>
              <a:t>consectetur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adipisicing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elit</a:t>
            </a:r>
            <a:r>
              <a:rPr lang="en-US" altLang="ko-KR" sz="1200" dirty="0">
                <a:solidFill>
                  <a:srgbClr val="143544"/>
                </a:solidFill>
              </a:rPr>
              <a:t>, sed do </a:t>
            </a:r>
            <a:r>
              <a:rPr lang="en-US" altLang="ko-KR" sz="1200" dirty="0" err="1">
                <a:solidFill>
                  <a:srgbClr val="143544"/>
                </a:solidFill>
              </a:rPr>
              <a:t>eiusmod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tempor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incididunt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ut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labore</a:t>
            </a:r>
            <a:r>
              <a:rPr lang="en-US" altLang="ko-KR" sz="1200" dirty="0">
                <a:solidFill>
                  <a:srgbClr val="143544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43544"/>
                </a:solidFill>
              </a:rPr>
              <a:t>aliqua</a:t>
            </a:r>
            <a:r>
              <a:rPr lang="en-US" altLang="ko-KR" sz="1200" dirty="0">
                <a:solidFill>
                  <a:srgbClr val="143544"/>
                </a:solidFill>
              </a:rPr>
              <a:t>.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53A5C6B-438E-4FA9-80E7-61222E5F5AB3}"/>
              </a:ext>
            </a:extLst>
          </p:cNvPr>
          <p:cNvSpPr/>
          <p:nvPr/>
        </p:nvSpPr>
        <p:spPr>
          <a:xfrm>
            <a:off x="6232862" y="3965964"/>
            <a:ext cx="2158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3544"/>
                </a:solidFill>
              </a:rPr>
              <a:t>Lorem ipsum</a:t>
            </a:r>
            <a:endParaRPr lang="ko-KR" altLang="en-US" sz="1600" b="1" dirty="0">
              <a:solidFill>
                <a:srgbClr val="14354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A427FC8D-A3BD-4629-8F2E-3F41D9A2A2D0}"/>
              </a:ext>
            </a:extLst>
          </p:cNvPr>
          <p:cNvSpPr txBox="1"/>
          <p:nvPr/>
        </p:nvSpPr>
        <p:spPr>
          <a:xfrm>
            <a:off x="8665029" y="4340019"/>
            <a:ext cx="215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43544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43544"/>
                </a:solidFill>
              </a:rPr>
              <a:t>amet</a:t>
            </a:r>
            <a:r>
              <a:rPr lang="en-US" altLang="ko-KR" sz="1200" dirty="0">
                <a:solidFill>
                  <a:srgbClr val="143544"/>
                </a:solidFill>
              </a:rPr>
              <a:t>, </a:t>
            </a:r>
            <a:r>
              <a:rPr lang="en-US" altLang="ko-KR" sz="1200" dirty="0" err="1">
                <a:solidFill>
                  <a:srgbClr val="143544"/>
                </a:solidFill>
              </a:rPr>
              <a:t>consectetur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adipisicing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elit</a:t>
            </a:r>
            <a:r>
              <a:rPr lang="en-US" altLang="ko-KR" sz="1200" dirty="0">
                <a:solidFill>
                  <a:srgbClr val="143544"/>
                </a:solidFill>
              </a:rPr>
              <a:t>, sed do </a:t>
            </a:r>
            <a:r>
              <a:rPr lang="en-US" altLang="ko-KR" sz="1200" dirty="0" err="1">
                <a:solidFill>
                  <a:srgbClr val="143544"/>
                </a:solidFill>
              </a:rPr>
              <a:t>eiusmod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tempor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incididunt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ut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labore</a:t>
            </a:r>
            <a:r>
              <a:rPr lang="en-US" altLang="ko-KR" sz="1200" dirty="0">
                <a:solidFill>
                  <a:srgbClr val="143544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43544"/>
                </a:solidFill>
              </a:rPr>
              <a:t>aliqua</a:t>
            </a:r>
            <a:r>
              <a:rPr lang="en-US" altLang="ko-KR" sz="1200" dirty="0">
                <a:solidFill>
                  <a:srgbClr val="143544"/>
                </a:solidFill>
              </a:rPr>
              <a:t>.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79ABB4E-89DF-4446-9E25-D47C938F6791}"/>
              </a:ext>
            </a:extLst>
          </p:cNvPr>
          <p:cNvSpPr/>
          <p:nvPr/>
        </p:nvSpPr>
        <p:spPr>
          <a:xfrm>
            <a:off x="8665028" y="3965964"/>
            <a:ext cx="2158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3544"/>
                </a:solidFill>
              </a:rPr>
              <a:t>Lorem ipsum</a:t>
            </a:r>
            <a:endParaRPr lang="ko-KR" altLang="en-US" sz="1600" b="1" dirty="0">
              <a:solidFill>
                <a:srgbClr val="143544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B443C5CB-CD33-467D-B208-8EF13E4BCAAD}"/>
              </a:ext>
            </a:extLst>
          </p:cNvPr>
          <p:cNvSpPr/>
          <p:nvPr/>
        </p:nvSpPr>
        <p:spPr>
          <a:xfrm>
            <a:off x="4327876" y="2667000"/>
            <a:ext cx="1103652" cy="1103650"/>
          </a:xfrm>
          <a:prstGeom prst="ellipse">
            <a:avLst/>
          </a:prstGeom>
          <a:solidFill>
            <a:srgbClr val="EF7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A5DDEC9-C76A-4FD9-B837-4E1277C74994}"/>
              </a:ext>
            </a:extLst>
          </p:cNvPr>
          <p:cNvGrpSpPr/>
          <p:nvPr/>
        </p:nvGrpSpPr>
        <p:grpSpPr>
          <a:xfrm>
            <a:off x="4691317" y="3017892"/>
            <a:ext cx="377438" cy="387174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38" name="자유형: 도형 37">
              <a:extLst>
                <a:ext uri="{FF2B5EF4-FFF2-40B4-BE49-F238E27FC236}">
                  <a16:creationId xmlns="" xmlns:a16="http://schemas.microsoft.com/office/drawing/2014/main" id="{8EDED010-327D-41EF-8D71-718A25532792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="" xmlns:a16="http://schemas.microsoft.com/office/drawing/2014/main" id="{AAA3E061-2550-490E-BC6E-721DF394D573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="" xmlns:a16="http://schemas.microsoft.com/office/drawing/2014/main" id="{479AEA9E-BDDA-4D74-8276-CDBF286730AF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="" xmlns:a16="http://schemas.microsoft.com/office/drawing/2014/main" id="{476B8535-7182-4E14-8929-87E69DD93020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34B27950-92DE-4E43-8BD8-E5EF2A88C70B}"/>
              </a:ext>
            </a:extLst>
          </p:cNvPr>
          <p:cNvSpPr/>
          <p:nvPr/>
        </p:nvSpPr>
        <p:spPr>
          <a:xfrm>
            <a:off x="9193071" y="2667000"/>
            <a:ext cx="1103652" cy="1103650"/>
          </a:xfrm>
          <a:prstGeom prst="ellipse">
            <a:avLst/>
          </a:prstGeom>
          <a:solidFill>
            <a:srgbClr val="EF7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66510C9E-F434-4929-A807-BBA7A318A81A}"/>
              </a:ext>
            </a:extLst>
          </p:cNvPr>
          <p:cNvGrpSpPr/>
          <p:nvPr/>
        </p:nvGrpSpPr>
        <p:grpSpPr>
          <a:xfrm>
            <a:off x="9549133" y="3023841"/>
            <a:ext cx="391524" cy="375276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="" xmlns:a16="http://schemas.microsoft.com/office/drawing/2014/main" id="{93335B58-8795-4015-98A2-0BA63B2B8C42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="" xmlns:a16="http://schemas.microsoft.com/office/drawing/2014/main" id="{D87C0480-8CC1-4ADC-8300-3E3497CBE1F5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F10CDB4B-B96F-4D21-BA4D-E4A297383631}"/>
              </a:ext>
            </a:extLst>
          </p:cNvPr>
          <p:cNvSpPr/>
          <p:nvPr/>
        </p:nvSpPr>
        <p:spPr>
          <a:xfrm>
            <a:off x="1895278" y="2667000"/>
            <a:ext cx="1103652" cy="1103650"/>
          </a:xfrm>
          <a:prstGeom prst="ellipse">
            <a:avLst/>
          </a:prstGeom>
          <a:solidFill>
            <a:srgbClr val="EF7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E3EB996-3EA0-4B72-A565-DA3EBDDCC899}"/>
              </a:ext>
            </a:extLst>
          </p:cNvPr>
          <p:cNvGrpSpPr/>
          <p:nvPr/>
        </p:nvGrpSpPr>
        <p:grpSpPr>
          <a:xfrm>
            <a:off x="2298979" y="3013950"/>
            <a:ext cx="296248" cy="395058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48" name="자유형: 도형 47">
              <a:extLst>
                <a:ext uri="{FF2B5EF4-FFF2-40B4-BE49-F238E27FC236}">
                  <a16:creationId xmlns="" xmlns:a16="http://schemas.microsoft.com/office/drawing/2014/main" id="{CF2FC4A1-422F-4894-A318-79EEE89CF5B3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="" xmlns:a16="http://schemas.microsoft.com/office/drawing/2014/main" id="{7A717B01-BC38-4137-9DD6-237E3C4DF365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3B09D46D-7498-47EF-976B-8AA18C5D440E}"/>
              </a:ext>
            </a:extLst>
          </p:cNvPr>
          <p:cNvSpPr/>
          <p:nvPr/>
        </p:nvSpPr>
        <p:spPr>
          <a:xfrm>
            <a:off x="6760474" y="2667000"/>
            <a:ext cx="1103652" cy="1103650"/>
          </a:xfrm>
          <a:prstGeom prst="ellipse">
            <a:avLst/>
          </a:prstGeom>
          <a:solidFill>
            <a:srgbClr val="EF7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4D424099-E588-44B4-855F-908ADB154639}"/>
              </a:ext>
            </a:extLst>
          </p:cNvPr>
          <p:cNvGrpSpPr/>
          <p:nvPr/>
        </p:nvGrpSpPr>
        <p:grpSpPr>
          <a:xfrm>
            <a:off x="7099092" y="3015575"/>
            <a:ext cx="391810" cy="391808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52" name="자유형: 도형 51">
              <a:extLst>
                <a:ext uri="{FF2B5EF4-FFF2-40B4-BE49-F238E27FC236}">
                  <a16:creationId xmlns="" xmlns:a16="http://schemas.microsoft.com/office/drawing/2014/main" id="{89CF81CC-DAF9-4BE1-96D0-3E5A2973314D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="" xmlns:a16="http://schemas.microsoft.com/office/drawing/2014/main" id="{7F5EF8F8-9959-4304-A59D-DD0AF5C4BCE0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="" xmlns:a16="http://schemas.microsoft.com/office/drawing/2014/main" id="{727FE088-8487-42BA-B046-DF1FB6249565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="" xmlns:a16="http://schemas.microsoft.com/office/drawing/2014/main" id="{D803F03D-DB64-4CD0-9AAA-62B40F92A3C9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="" xmlns:a16="http://schemas.microsoft.com/office/drawing/2014/main" id="{C4879CDB-7CC7-42F7-AC28-72BE876CBE59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F218AF27-E5FD-40D1-80EF-C7CD3189225D}"/>
              </a:ext>
            </a:extLst>
          </p:cNvPr>
          <p:cNvSpPr txBox="1"/>
          <p:nvPr/>
        </p:nvSpPr>
        <p:spPr>
          <a:xfrm>
            <a:off x="1553029" y="713304"/>
            <a:ext cx="9085942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 b="1">
                <a:solidFill>
                  <a:srgbClr val="1435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8765352C-3173-496D-9D4F-3B201B1927A5}"/>
              </a:ext>
            </a:extLst>
          </p:cNvPr>
          <p:cNvSpPr txBox="1"/>
          <p:nvPr/>
        </p:nvSpPr>
        <p:spPr>
          <a:xfrm>
            <a:off x="1553029" y="1265364"/>
            <a:ext cx="90859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rgbClr val="143544"/>
                </a:solidFill>
              </a:defRPr>
            </a:lvl1pPr>
          </a:lstStyle>
          <a:p>
            <a:pPr algn="ctr"/>
            <a:r>
              <a:rPr lang="en-US" altLang="ko-KR" dirty="0"/>
              <a:t>Lorem ipsum dolor </a:t>
            </a:r>
            <a:r>
              <a:rPr lang="en-US" altLang="ko-KR"/>
              <a:t>sit amet, consectetur adipisicing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3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3441700" y="2593533"/>
            <a:ext cx="530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SECTION BREAK SLIDE TITLE</a:t>
            </a:r>
            <a:endParaRPr lang="ko-KR" altLang="en-US" sz="3600" b="1" dirty="0">
              <a:solidFill>
                <a:srgbClr val="14354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98CAC01-4CD6-4517-804D-14AE94009171}"/>
              </a:ext>
            </a:extLst>
          </p:cNvPr>
          <p:cNvSpPr txBox="1"/>
          <p:nvPr/>
        </p:nvSpPr>
        <p:spPr>
          <a:xfrm>
            <a:off x="3448648" y="3741247"/>
            <a:ext cx="529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400" dirty="0">
                <a:solidFill>
                  <a:srgbClr val="143544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43544"/>
                </a:solidFill>
              </a:rPr>
              <a:t>amet</a:t>
            </a:r>
            <a:r>
              <a:rPr lang="en-US" altLang="ko-KR" sz="1400" dirty="0">
                <a:solidFill>
                  <a:srgbClr val="143544"/>
                </a:solidFill>
              </a:rPr>
              <a:t>, </a:t>
            </a:r>
            <a:r>
              <a:rPr lang="en-US" altLang="ko-KR" sz="1400" dirty="0" err="1">
                <a:solidFill>
                  <a:srgbClr val="143544"/>
                </a:solidFill>
              </a:rPr>
              <a:t>consectetur</a:t>
            </a:r>
            <a:r>
              <a:rPr lang="en-US" altLang="ko-KR" sz="1400" dirty="0">
                <a:solidFill>
                  <a:srgbClr val="143544"/>
                </a:solidFill>
              </a:rPr>
              <a:t> </a:t>
            </a:r>
            <a:r>
              <a:rPr lang="en-US" altLang="ko-KR" sz="1400" dirty="0" err="1">
                <a:solidFill>
                  <a:srgbClr val="143544"/>
                </a:solidFill>
              </a:rPr>
              <a:t>adipiscing</a:t>
            </a:r>
            <a:r>
              <a:rPr lang="en-US" altLang="ko-KR" sz="1400" dirty="0">
                <a:solidFill>
                  <a:srgbClr val="143544"/>
                </a:solidFill>
              </a:rPr>
              <a:t> </a:t>
            </a:r>
            <a:r>
              <a:rPr lang="en-US" altLang="ko-KR" sz="1400" dirty="0" err="1">
                <a:solidFill>
                  <a:srgbClr val="143544"/>
                </a:solidFill>
              </a:rPr>
              <a:t>elit</a:t>
            </a:r>
            <a:r>
              <a:rPr lang="en-US" altLang="ko-KR" sz="1400" dirty="0">
                <a:solidFill>
                  <a:srgbClr val="143544"/>
                </a:solidFill>
              </a:rPr>
              <a:t>, sed do </a:t>
            </a:r>
            <a:r>
              <a:rPr lang="en-US" altLang="ko-KR" sz="1400" dirty="0" err="1">
                <a:solidFill>
                  <a:srgbClr val="143544"/>
                </a:solidFill>
              </a:rPr>
              <a:t>eiusmod</a:t>
            </a:r>
            <a:r>
              <a:rPr lang="en-US" altLang="ko-KR" sz="1400" dirty="0">
                <a:solidFill>
                  <a:srgbClr val="143544"/>
                </a:solidFill>
              </a:rPr>
              <a:t> </a:t>
            </a:r>
            <a:r>
              <a:rPr lang="en-US" altLang="ko-KR" sz="1400" dirty="0" err="1">
                <a:solidFill>
                  <a:srgbClr val="143544"/>
                </a:solidFill>
              </a:rPr>
              <a:t>tempor</a:t>
            </a:r>
            <a:r>
              <a:rPr lang="en-US" altLang="ko-KR" sz="1400" dirty="0">
                <a:solidFill>
                  <a:srgbClr val="143544"/>
                </a:solidFill>
              </a:rPr>
              <a:t> </a:t>
            </a:r>
            <a:r>
              <a:rPr lang="en-US" altLang="ko-KR" sz="1400" dirty="0" err="1">
                <a:solidFill>
                  <a:srgbClr val="143544"/>
                </a:solidFill>
              </a:rPr>
              <a:t>incididunt</a:t>
            </a:r>
            <a:r>
              <a:rPr lang="en-US" altLang="ko-KR" sz="1400" dirty="0">
                <a:solidFill>
                  <a:srgbClr val="143544"/>
                </a:solidFill>
              </a:rPr>
              <a:t> </a:t>
            </a:r>
            <a:r>
              <a:rPr lang="en-US" altLang="ko-KR" sz="1400" dirty="0" err="1">
                <a:solidFill>
                  <a:srgbClr val="143544"/>
                </a:solidFill>
              </a:rPr>
              <a:t>ut</a:t>
            </a:r>
            <a:r>
              <a:rPr lang="en-US" altLang="ko-KR" sz="1400" dirty="0">
                <a:solidFill>
                  <a:srgbClr val="143544"/>
                </a:solidFill>
              </a:rPr>
              <a:t> </a:t>
            </a:r>
            <a:r>
              <a:rPr lang="en-US" altLang="ko-KR" sz="1400" dirty="0" err="1">
                <a:solidFill>
                  <a:srgbClr val="143544"/>
                </a:solidFill>
              </a:rPr>
              <a:t>labore</a:t>
            </a:r>
            <a:r>
              <a:rPr lang="en-US" altLang="ko-KR" sz="1400" dirty="0">
                <a:solidFill>
                  <a:srgbClr val="143544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43544"/>
                </a:solidFill>
              </a:rPr>
              <a:t>aliqua</a:t>
            </a:r>
            <a:r>
              <a:rPr lang="en-US" altLang="ko-KR" sz="1400" dirty="0">
                <a:solidFill>
                  <a:srgbClr val="14354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97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="" xmlns:a16="http://schemas.microsoft.com/office/drawing/2014/main" id="{CBAFFCF9-666F-4037-9F32-98EDED570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396" y="1959740"/>
            <a:ext cx="804654" cy="584200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="" xmlns:a16="http://schemas.microsoft.com/office/drawing/2014/main" id="{2689CB7C-30BB-44B1-B668-6D336FE7D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6650" y="1959739"/>
            <a:ext cx="804654" cy="58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D0805A4-6882-461D-9410-BC9E617CB2A5}"/>
              </a:ext>
            </a:extLst>
          </p:cNvPr>
          <p:cNvSpPr txBox="1"/>
          <p:nvPr/>
        </p:nvSpPr>
        <p:spPr>
          <a:xfrm>
            <a:off x="3237305" y="2251839"/>
            <a:ext cx="7100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7F8F9"/>
                </a:solidFill>
              </a:rPr>
              <a:t>1. </a:t>
            </a:r>
            <a:r>
              <a:rPr lang="en-US" altLang="ko-KR" sz="3600" b="1" dirty="0" err="1" smtClean="0">
                <a:solidFill>
                  <a:srgbClr val="F7F8F9"/>
                </a:solidFill>
              </a:rPr>
              <a:t>Instalasi</a:t>
            </a:r>
            <a:r>
              <a:rPr lang="en-US" altLang="ko-KR" sz="3600" b="1" dirty="0" smtClean="0">
                <a:solidFill>
                  <a:srgbClr val="F7F8F9"/>
                </a:solidFill>
              </a:rPr>
              <a:t> Ruby</a:t>
            </a:r>
            <a:endParaRPr lang="en-US" altLang="ko-KR" sz="3600" b="1" dirty="0">
              <a:solidFill>
                <a:srgbClr val="F7F8F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604CC2A-7D43-4B84-8D8E-A7791328F3CA}"/>
              </a:ext>
            </a:extLst>
          </p:cNvPr>
          <p:cNvSpPr txBox="1"/>
          <p:nvPr/>
        </p:nvSpPr>
        <p:spPr>
          <a:xfrm>
            <a:off x="2798894" y="3034368"/>
            <a:ext cx="7100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rgbClr val="F7F8F9"/>
                </a:solidFill>
                <a:hlinkClick r:id="rId6"/>
              </a:rPr>
              <a:t>https://rubyinstaller.org</a:t>
            </a:r>
            <a:r>
              <a:rPr lang="en-US" altLang="ko-KR" sz="2400" dirty="0" smtClean="0">
                <a:solidFill>
                  <a:srgbClr val="F7F8F9"/>
                </a:solidFill>
                <a:hlinkClick r:id="rId6"/>
              </a:rPr>
              <a:t>/</a:t>
            </a:r>
            <a:r>
              <a:rPr lang="en-US" altLang="ko-KR" sz="2400" dirty="0" smtClean="0">
                <a:solidFill>
                  <a:srgbClr val="F7F8F9"/>
                </a:solidFill>
              </a:rPr>
              <a:t> </a:t>
            </a:r>
            <a:endParaRPr lang="en-US" altLang="ko-KR" sz="2400" dirty="0">
              <a:solidFill>
                <a:srgbClr val="F7F8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1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3906FC2-BCCC-431F-BAB7-CA3D2895B637}"/>
              </a:ext>
            </a:extLst>
          </p:cNvPr>
          <p:cNvSpPr/>
          <p:nvPr/>
        </p:nvSpPr>
        <p:spPr>
          <a:xfrm>
            <a:off x="1386252" y="2048468"/>
            <a:ext cx="1085936" cy="1085936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3362FBC-27A7-4444-8E5A-B938C64E36E7}"/>
              </a:ext>
            </a:extLst>
          </p:cNvPr>
          <p:cNvSpPr txBox="1"/>
          <p:nvPr/>
        </p:nvSpPr>
        <p:spPr>
          <a:xfrm>
            <a:off x="1121596" y="5228766"/>
            <a:ext cx="1626142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143544"/>
                </a:solidFill>
              </a:rPr>
              <a:t>Ketikan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143544"/>
                </a:solidFill>
              </a:rPr>
              <a:t>irb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pada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cmd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20F28D1-1A30-41A5-8ED2-7A76EC0F16BF}"/>
              </a:ext>
            </a:extLst>
          </p:cNvPr>
          <p:cNvGrpSpPr/>
          <p:nvPr/>
        </p:nvGrpSpPr>
        <p:grpSpPr>
          <a:xfrm>
            <a:off x="1697321" y="2316648"/>
            <a:ext cx="537806" cy="537146"/>
            <a:chOff x="2090919" y="902017"/>
            <a:chExt cx="388715" cy="388239"/>
          </a:xfrm>
          <a:solidFill>
            <a:srgbClr val="F7F8F9"/>
          </a:solidFill>
        </p:grpSpPr>
        <p:sp>
          <p:nvSpPr>
            <p:cNvPr id="5" name="자유형: 도형 4">
              <a:extLst>
                <a:ext uri="{FF2B5EF4-FFF2-40B4-BE49-F238E27FC236}">
                  <a16:creationId xmlns="" xmlns:a16="http://schemas.microsoft.com/office/drawing/2014/main" id="{B849B252-BE13-45D1-B850-C4CBBA102BDC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="" xmlns:a16="http://schemas.microsoft.com/office/drawing/2014/main" id="{F4091800-0E57-4D5A-A4DF-7305506139B4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="" xmlns:a16="http://schemas.microsoft.com/office/drawing/2014/main" id="{7E324221-B3C9-4671-BCE7-0C487A4F1937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="" xmlns:a16="http://schemas.microsoft.com/office/drawing/2014/main" id="{7ADEB762-7EEC-429F-8C03-1E7197C0AB13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="" xmlns:a16="http://schemas.microsoft.com/office/drawing/2014/main" id="{1531F030-85E4-438E-8DD3-F4FE98EC3B90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="" xmlns:a16="http://schemas.microsoft.com/office/drawing/2014/main" id="{F9300A93-B53E-454E-839B-FD15580D0224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="" xmlns:a16="http://schemas.microsoft.com/office/drawing/2014/main" id="{0E6A1D73-C3E4-45F6-97EE-6D2D68389F93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465D086-920F-4DFC-A383-D726E05B4B07}"/>
              </a:ext>
            </a:extLst>
          </p:cNvPr>
          <p:cNvSpPr/>
          <p:nvPr/>
        </p:nvSpPr>
        <p:spPr>
          <a:xfrm>
            <a:off x="1238575" y="3356352"/>
            <a:ext cx="1392182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3544"/>
                </a:solidFill>
                <a:latin typeface="+mj-lt"/>
              </a:rPr>
              <a:t>STEP 01.</a:t>
            </a:r>
          </a:p>
        </p:txBody>
      </p:sp>
      <p:sp>
        <p:nvSpPr>
          <p:cNvPr id="13" name="눈물 방울 12">
            <a:extLst>
              <a:ext uri="{FF2B5EF4-FFF2-40B4-BE49-F238E27FC236}">
                <a16:creationId xmlns="" xmlns:a16="http://schemas.microsoft.com/office/drawing/2014/main" id="{E26634B5-CE2D-425E-9924-1AA986A4EDAC}"/>
              </a:ext>
            </a:extLst>
          </p:cNvPr>
          <p:cNvSpPr/>
          <p:nvPr/>
        </p:nvSpPr>
        <p:spPr>
          <a:xfrm rot="8100000">
            <a:off x="1729279" y="3851156"/>
            <a:ext cx="399884" cy="399884"/>
          </a:xfrm>
          <a:prstGeom prst="teardrop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8942C341-9F32-4E4E-AD45-368F78B95006}"/>
              </a:ext>
            </a:extLst>
          </p:cNvPr>
          <p:cNvSpPr/>
          <p:nvPr/>
        </p:nvSpPr>
        <p:spPr>
          <a:xfrm>
            <a:off x="3468280" y="2048468"/>
            <a:ext cx="1085936" cy="1085936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94BC576-4F2F-41F3-B809-DFF156F3BE30}"/>
              </a:ext>
            </a:extLst>
          </p:cNvPr>
          <p:cNvSpPr txBox="1"/>
          <p:nvPr/>
        </p:nvSpPr>
        <p:spPr>
          <a:xfrm>
            <a:off x="3202262" y="5228766"/>
            <a:ext cx="1626142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143544"/>
                </a:solidFill>
              </a:rPr>
              <a:t>Berikan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143544"/>
                </a:solidFill>
              </a:rPr>
              <a:t>tanda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143544"/>
                </a:solidFill>
              </a:rPr>
              <a:t>kutip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143544"/>
                </a:solidFill>
              </a:rPr>
              <a:t>dua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pada</a:t>
            </a:r>
            <a:r>
              <a:rPr lang="en-US" altLang="ko-KR" sz="1200" dirty="0" smtClean="0">
                <a:solidFill>
                  <a:srgbClr val="143544"/>
                </a:solidFill>
              </a:rPr>
              <a:t> string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890B9492-CBB3-423C-AFD2-FC4BDE9FECD4}"/>
              </a:ext>
            </a:extLst>
          </p:cNvPr>
          <p:cNvGrpSpPr/>
          <p:nvPr/>
        </p:nvGrpSpPr>
        <p:grpSpPr>
          <a:xfrm>
            <a:off x="3722017" y="2281555"/>
            <a:ext cx="576696" cy="591574"/>
            <a:chOff x="2772242" y="1560385"/>
            <a:chExt cx="376198" cy="385905"/>
          </a:xfrm>
          <a:solidFill>
            <a:srgbClr val="F7F8F9"/>
          </a:solidFill>
        </p:grpSpPr>
        <p:sp>
          <p:nvSpPr>
            <p:cNvPr id="17" name="자유형: 도형 16">
              <a:extLst>
                <a:ext uri="{FF2B5EF4-FFF2-40B4-BE49-F238E27FC236}">
                  <a16:creationId xmlns="" xmlns:a16="http://schemas.microsoft.com/office/drawing/2014/main" id="{746077D2-8A2A-4D21-838F-73DB9B57C20F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73E6AAF2-F427-4DDF-B434-13284B33FB99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="" xmlns:a16="http://schemas.microsoft.com/office/drawing/2014/main" id="{DBB8FDC6-917D-454E-89DF-34D8A282F879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="" xmlns:a16="http://schemas.microsoft.com/office/drawing/2014/main" id="{862D6A21-362C-4362-AED5-FB7E8D6BA703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58F0C49-CA4F-4000-A84D-107BC9EBE198}"/>
              </a:ext>
            </a:extLst>
          </p:cNvPr>
          <p:cNvSpPr/>
          <p:nvPr/>
        </p:nvSpPr>
        <p:spPr>
          <a:xfrm>
            <a:off x="3319241" y="3356352"/>
            <a:ext cx="1392182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3544"/>
                </a:solidFill>
                <a:latin typeface="+mj-lt"/>
              </a:rPr>
              <a:t>STEP 02.</a:t>
            </a:r>
          </a:p>
        </p:txBody>
      </p:sp>
      <p:sp>
        <p:nvSpPr>
          <p:cNvPr id="22" name="눈물 방울 21">
            <a:extLst>
              <a:ext uri="{FF2B5EF4-FFF2-40B4-BE49-F238E27FC236}">
                <a16:creationId xmlns="" xmlns:a16="http://schemas.microsoft.com/office/drawing/2014/main" id="{E1BB57E0-5870-4B35-B7C7-664542717C25}"/>
              </a:ext>
            </a:extLst>
          </p:cNvPr>
          <p:cNvSpPr/>
          <p:nvPr/>
        </p:nvSpPr>
        <p:spPr>
          <a:xfrm rot="8100000">
            <a:off x="3811307" y="3851156"/>
            <a:ext cx="399884" cy="399884"/>
          </a:xfrm>
          <a:prstGeom prst="teardrop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F9F64FC4-820A-4CBB-B436-0BD0117908D1}"/>
              </a:ext>
            </a:extLst>
          </p:cNvPr>
          <p:cNvSpPr/>
          <p:nvPr/>
        </p:nvSpPr>
        <p:spPr>
          <a:xfrm>
            <a:off x="5550309" y="2048468"/>
            <a:ext cx="1085936" cy="1085936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D018F46-E7E4-47A3-B3C6-6B6CD885EBFE}"/>
              </a:ext>
            </a:extLst>
          </p:cNvPr>
          <p:cNvSpPr txBox="1"/>
          <p:nvPr/>
        </p:nvSpPr>
        <p:spPr>
          <a:xfrm>
            <a:off x="5282929" y="5228766"/>
            <a:ext cx="1626142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143544"/>
                </a:solidFill>
              </a:rPr>
              <a:t>Menggunakan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perintah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puts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0CD200B7-74C0-4F87-8136-761BCCCE4776}"/>
              </a:ext>
            </a:extLst>
          </p:cNvPr>
          <p:cNvGrpSpPr/>
          <p:nvPr/>
        </p:nvGrpSpPr>
        <p:grpSpPr>
          <a:xfrm>
            <a:off x="5813510" y="2319781"/>
            <a:ext cx="555454" cy="555450"/>
            <a:chOff x="746465" y="2902362"/>
            <a:chExt cx="390525" cy="390525"/>
          </a:xfrm>
          <a:solidFill>
            <a:srgbClr val="F7F8F9"/>
          </a:solidFill>
        </p:grpSpPr>
        <p:sp>
          <p:nvSpPr>
            <p:cNvPr id="26" name="자유형: 도형 25">
              <a:extLst>
                <a:ext uri="{FF2B5EF4-FFF2-40B4-BE49-F238E27FC236}">
                  <a16:creationId xmlns="" xmlns:a16="http://schemas.microsoft.com/office/drawing/2014/main" id="{C3997109-8EC8-4EA1-8477-DA7750F90424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="" xmlns:a16="http://schemas.microsoft.com/office/drawing/2014/main" id="{9951FB0A-3A34-49D0-A125-F1F67F2177FC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="" xmlns:a16="http://schemas.microsoft.com/office/drawing/2014/main" id="{1FD44655-C0A3-4D60-AA73-61E2C2749E3D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="" xmlns:a16="http://schemas.microsoft.com/office/drawing/2014/main" id="{F6B86B96-CB99-4C10-BEEC-14C13BFF4BF3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="" xmlns:a16="http://schemas.microsoft.com/office/drawing/2014/main" id="{CA5142D4-2440-4137-874D-07E611F485F6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79BEA1F6-6CEB-4FE7-B98F-06237CBDF6F6}"/>
              </a:ext>
            </a:extLst>
          </p:cNvPr>
          <p:cNvSpPr/>
          <p:nvPr/>
        </p:nvSpPr>
        <p:spPr>
          <a:xfrm>
            <a:off x="5399908" y="3356352"/>
            <a:ext cx="1392182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3544"/>
                </a:solidFill>
                <a:latin typeface="+mj-lt"/>
              </a:rPr>
              <a:t>STEP 03.</a:t>
            </a:r>
          </a:p>
        </p:txBody>
      </p:sp>
      <p:sp>
        <p:nvSpPr>
          <p:cNvPr id="32" name="눈물 방울 31">
            <a:extLst>
              <a:ext uri="{FF2B5EF4-FFF2-40B4-BE49-F238E27FC236}">
                <a16:creationId xmlns="" xmlns:a16="http://schemas.microsoft.com/office/drawing/2014/main" id="{7E30916F-1873-4272-A4E7-69172383E958}"/>
              </a:ext>
            </a:extLst>
          </p:cNvPr>
          <p:cNvSpPr/>
          <p:nvPr/>
        </p:nvSpPr>
        <p:spPr>
          <a:xfrm rot="8100000">
            <a:off x="5893336" y="3851156"/>
            <a:ext cx="399884" cy="399884"/>
          </a:xfrm>
          <a:prstGeom prst="teardrop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595C0352-0992-4CF3-B97F-EC9AF2490E82}"/>
              </a:ext>
            </a:extLst>
          </p:cNvPr>
          <p:cNvSpPr/>
          <p:nvPr/>
        </p:nvSpPr>
        <p:spPr>
          <a:xfrm>
            <a:off x="7632338" y="2048468"/>
            <a:ext cx="1085936" cy="1085936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EEBF088-EFA0-44F6-A92D-E0CE7E180AAD}"/>
              </a:ext>
            </a:extLst>
          </p:cNvPr>
          <p:cNvSpPr txBox="1"/>
          <p:nvPr/>
        </p:nvSpPr>
        <p:spPr>
          <a:xfrm>
            <a:off x="7363596" y="5228766"/>
            <a:ext cx="1626142" cy="12003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143544"/>
                </a:solidFill>
              </a:rPr>
              <a:t>+ :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tambah</a:t>
            </a:r>
            <a:endParaRPr lang="en-US" altLang="ko-KR" sz="1200" dirty="0" smtClean="0">
              <a:solidFill>
                <a:srgbClr val="143544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200" dirty="0" smtClean="0">
                <a:solidFill>
                  <a:srgbClr val="143544"/>
                </a:solidFill>
              </a:rPr>
              <a:t>: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kurang</a:t>
            </a:r>
            <a:endParaRPr lang="en-US" altLang="ko-KR" sz="1200" dirty="0" smtClean="0">
              <a:solidFill>
                <a:srgbClr val="143544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143544"/>
                </a:solidFill>
              </a:rPr>
              <a:t>** :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pangkat</a:t>
            </a:r>
            <a:endParaRPr lang="en-US" altLang="ko-KR" sz="1200" dirty="0" smtClean="0">
              <a:solidFill>
                <a:srgbClr val="143544"/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rgbClr val="143544"/>
                </a:solidFill>
              </a:rPr>
              <a:t>Math.sqrt</a:t>
            </a:r>
            <a:r>
              <a:rPr lang="en-US" altLang="ko-KR" sz="1200" dirty="0" smtClean="0">
                <a:solidFill>
                  <a:srgbClr val="143544"/>
                </a:solidFill>
              </a:rPr>
              <a:t> () :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penghitungan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akar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kuadrat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3502CD40-8765-422B-8F50-FE3A6F437FC8}"/>
              </a:ext>
            </a:extLst>
          </p:cNvPr>
          <p:cNvGrpSpPr/>
          <p:nvPr/>
        </p:nvGrpSpPr>
        <p:grpSpPr>
          <a:xfrm>
            <a:off x="7902238" y="2319689"/>
            <a:ext cx="548856" cy="541710"/>
            <a:chOff x="4107647" y="4896992"/>
            <a:chExt cx="394132" cy="389001"/>
          </a:xfrm>
          <a:solidFill>
            <a:srgbClr val="F7F8F9"/>
          </a:solidFill>
        </p:grpSpPr>
        <p:sp>
          <p:nvSpPr>
            <p:cNvPr id="36" name="자유형: 도형 35">
              <a:extLst>
                <a:ext uri="{FF2B5EF4-FFF2-40B4-BE49-F238E27FC236}">
                  <a16:creationId xmlns="" xmlns:a16="http://schemas.microsoft.com/office/drawing/2014/main" id="{FD65022C-AC85-4198-85CC-AD30C166267A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="" xmlns:a16="http://schemas.microsoft.com/office/drawing/2014/main" id="{18926CE8-1FA3-41B8-8C99-DBD62E7FE9B6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="" xmlns:a16="http://schemas.microsoft.com/office/drawing/2014/main" id="{E28C68A7-56D2-4CE0-98B3-6680145419BC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="" xmlns:a16="http://schemas.microsoft.com/office/drawing/2014/main" id="{A88403A6-5267-4E64-A9A3-808EFB0D5F32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="" xmlns:a16="http://schemas.microsoft.com/office/drawing/2014/main" id="{7826CFB8-067C-43E9-BE98-1F5841D7766A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="" xmlns:a16="http://schemas.microsoft.com/office/drawing/2014/main" id="{A80494EF-4F42-4B46-9122-E2730048CC6F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="" xmlns:a16="http://schemas.microsoft.com/office/drawing/2014/main" id="{92C5B1D9-083D-4B4B-8980-81A0523727F8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="" xmlns:a16="http://schemas.microsoft.com/office/drawing/2014/main" id="{E97AB3CD-2359-41EB-997C-752BA7BA30B6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75AFA3C-9E3B-4451-8D4A-D407BA9AD5E0}"/>
              </a:ext>
            </a:extLst>
          </p:cNvPr>
          <p:cNvSpPr/>
          <p:nvPr/>
        </p:nvSpPr>
        <p:spPr>
          <a:xfrm>
            <a:off x="7480575" y="3356352"/>
            <a:ext cx="1392182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3544"/>
                </a:solidFill>
                <a:latin typeface="+mj-lt"/>
              </a:rPr>
              <a:t>STEP 04.</a:t>
            </a:r>
          </a:p>
        </p:txBody>
      </p:sp>
      <p:sp>
        <p:nvSpPr>
          <p:cNvPr id="45" name="눈물 방울 44">
            <a:extLst>
              <a:ext uri="{FF2B5EF4-FFF2-40B4-BE49-F238E27FC236}">
                <a16:creationId xmlns="" xmlns:a16="http://schemas.microsoft.com/office/drawing/2014/main" id="{D80B0D23-C4D2-4BC8-A468-5BD371E3BDAE}"/>
              </a:ext>
            </a:extLst>
          </p:cNvPr>
          <p:cNvSpPr/>
          <p:nvPr/>
        </p:nvSpPr>
        <p:spPr>
          <a:xfrm rot="8100000">
            <a:off x="7975365" y="3851156"/>
            <a:ext cx="399884" cy="399884"/>
          </a:xfrm>
          <a:prstGeom prst="teardrop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="" xmlns:a16="http://schemas.microsoft.com/office/drawing/2014/main" id="{4D1B2BEA-AF5D-49CA-BD30-E6B615E4A971}"/>
              </a:ext>
            </a:extLst>
          </p:cNvPr>
          <p:cNvSpPr/>
          <p:nvPr/>
        </p:nvSpPr>
        <p:spPr>
          <a:xfrm>
            <a:off x="9714364" y="2048468"/>
            <a:ext cx="1085936" cy="1085936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DB3BC43E-841D-42C9-ADE7-1822342BB4DE}"/>
              </a:ext>
            </a:extLst>
          </p:cNvPr>
          <p:cNvSpPr txBox="1"/>
          <p:nvPr/>
        </p:nvSpPr>
        <p:spPr>
          <a:xfrm>
            <a:off x="9444262" y="5228766"/>
            <a:ext cx="1626142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143544"/>
                </a:solidFill>
              </a:rPr>
              <a:t>Ketikan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exit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lalu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Enter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7A48F92C-88F2-409A-BA38-98A5CB7075AA}"/>
              </a:ext>
            </a:extLst>
          </p:cNvPr>
          <p:cNvGrpSpPr/>
          <p:nvPr/>
        </p:nvGrpSpPr>
        <p:grpSpPr>
          <a:xfrm>
            <a:off x="9979394" y="2268208"/>
            <a:ext cx="537214" cy="641338"/>
            <a:chOff x="3471568" y="1570005"/>
            <a:chExt cx="328636" cy="392335"/>
          </a:xfrm>
          <a:solidFill>
            <a:srgbClr val="F7F8F9"/>
          </a:solidFill>
        </p:grpSpPr>
        <p:sp>
          <p:nvSpPr>
            <p:cNvPr id="49" name="자유형: 도형 48">
              <a:extLst>
                <a:ext uri="{FF2B5EF4-FFF2-40B4-BE49-F238E27FC236}">
                  <a16:creationId xmlns="" xmlns:a16="http://schemas.microsoft.com/office/drawing/2014/main" id="{8407575F-871D-40E2-9203-0430C8ED7A7C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="" xmlns:a16="http://schemas.microsoft.com/office/drawing/2014/main" id="{CCA797A3-480E-4A5A-87ED-47D8059FE488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="" xmlns:a16="http://schemas.microsoft.com/office/drawing/2014/main" id="{AEB6F662-CC83-47BF-B156-CD7C275FFF34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="" xmlns:a16="http://schemas.microsoft.com/office/drawing/2014/main" id="{13891234-5592-41D3-BF79-F8A6D66E7F68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="" xmlns:a16="http://schemas.microsoft.com/office/drawing/2014/main" id="{41CC8524-4AC1-4107-9ADB-AC86966AF60A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="" xmlns:a16="http://schemas.microsoft.com/office/drawing/2014/main" id="{9472A1B2-B6CD-472C-AEE3-6A37654967AC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A7E077D9-C5F0-4939-B17B-DEE954C5EF71}"/>
              </a:ext>
            </a:extLst>
          </p:cNvPr>
          <p:cNvSpPr/>
          <p:nvPr/>
        </p:nvSpPr>
        <p:spPr>
          <a:xfrm>
            <a:off x="9561241" y="3356352"/>
            <a:ext cx="1392182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3544"/>
                </a:solidFill>
                <a:latin typeface="+mj-lt"/>
              </a:rPr>
              <a:t>STEP 05.</a:t>
            </a:r>
          </a:p>
        </p:txBody>
      </p:sp>
      <p:sp>
        <p:nvSpPr>
          <p:cNvPr id="56" name="눈물 방울 55">
            <a:extLst>
              <a:ext uri="{FF2B5EF4-FFF2-40B4-BE49-F238E27FC236}">
                <a16:creationId xmlns="" xmlns:a16="http://schemas.microsoft.com/office/drawing/2014/main" id="{40FEACBA-FAA7-4471-87E8-A427F850B19C}"/>
              </a:ext>
            </a:extLst>
          </p:cNvPr>
          <p:cNvSpPr/>
          <p:nvPr/>
        </p:nvSpPr>
        <p:spPr>
          <a:xfrm rot="8100000">
            <a:off x="10057391" y="3851156"/>
            <a:ext cx="399884" cy="399884"/>
          </a:xfrm>
          <a:prstGeom prst="teardrop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="" xmlns:a16="http://schemas.microsoft.com/office/drawing/2014/main" id="{31BE7BE8-5F49-4314-8549-D9D442C8B5F7}"/>
              </a:ext>
            </a:extLst>
          </p:cNvPr>
          <p:cNvSpPr/>
          <p:nvPr/>
        </p:nvSpPr>
        <p:spPr>
          <a:xfrm>
            <a:off x="8989736" y="4600440"/>
            <a:ext cx="2535191" cy="402464"/>
          </a:xfrm>
          <a:custGeom>
            <a:avLst/>
            <a:gdLst>
              <a:gd name="connsiteX0" fmla="*/ 194202 w 2535191"/>
              <a:gd name="connsiteY0" fmla="*/ 0 h 402464"/>
              <a:gd name="connsiteX1" fmla="*/ 201232 w 2535191"/>
              <a:gd name="connsiteY1" fmla="*/ 0 h 402464"/>
              <a:gd name="connsiteX2" fmla="*/ 2333960 w 2535191"/>
              <a:gd name="connsiteY2" fmla="*/ 0 h 402464"/>
              <a:gd name="connsiteX3" fmla="*/ 2535191 w 2535191"/>
              <a:gd name="connsiteY3" fmla="*/ 201232 h 402464"/>
              <a:gd name="connsiteX4" fmla="*/ 2333960 w 2535191"/>
              <a:gd name="connsiteY4" fmla="*/ 402463 h 402464"/>
              <a:gd name="connsiteX5" fmla="*/ 201242 w 2535191"/>
              <a:gd name="connsiteY5" fmla="*/ 402463 h 402464"/>
              <a:gd name="connsiteX6" fmla="*/ 201232 w 2535191"/>
              <a:gd name="connsiteY6" fmla="*/ 402464 h 402464"/>
              <a:gd name="connsiteX7" fmla="*/ 201222 w 2535191"/>
              <a:gd name="connsiteY7" fmla="*/ 402463 h 402464"/>
              <a:gd name="connsiteX8" fmla="*/ 194202 w 2535191"/>
              <a:gd name="connsiteY8" fmla="*/ 402463 h 402464"/>
              <a:gd name="connsiteX9" fmla="*/ 194202 w 2535191"/>
              <a:gd name="connsiteY9" fmla="*/ 401756 h 402464"/>
              <a:gd name="connsiteX10" fmla="*/ 160677 w 2535191"/>
              <a:gd name="connsiteY10" fmla="*/ 398376 h 402464"/>
              <a:gd name="connsiteX11" fmla="*/ 0 w 2535191"/>
              <a:gd name="connsiteY11" fmla="*/ 201232 h 402464"/>
              <a:gd name="connsiteX12" fmla="*/ 160677 w 2535191"/>
              <a:gd name="connsiteY12" fmla="*/ 4088 h 402464"/>
              <a:gd name="connsiteX13" fmla="*/ 194202 w 2535191"/>
              <a:gd name="connsiteY13" fmla="*/ 709 h 40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5191" h="402464">
                <a:moveTo>
                  <a:pt x="194202" y="0"/>
                </a:moveTo>
                <a:lnTo>
                  <a:pt x="201232" y="0"/>
                </a:lnTo>
                <a:lnTo>
                  <a:pt x="2333960" y="0"/>
                </a:lnTo>
                <a:lnTo>
                  <a:pt x="2535191" y="201232"/>
                </a:lnTo>
                <a:lnTo>
                  <a:pt x="2333960" y="402463"/>
                </a:lnTo>
                <a:lnTo>
                  <a:pt x="201242" y="402463"/>
                </a:lnTo>
                <a:lnTo>
                  <a:pt x="201232" y="402464"/>
                </a:lnTo>
                <a:lnTo>
                  <a:pt x="201222" y="402463"/>
                </a:lnTo>
                <a:lnTo>
                  <a:pt x="194202" y="402463"/>
                </a:lnTo>
                <a:lnTo>
                  <a:pt x="194202" y="401756"/>
                </a:lnTo>
                <a:lnTo>
                  <a:pt x="160677" y="398376"/>
                </a:lnTo>
                <a:cubicBezTo>
                  <a:pt x="68979" y="379612"/>
                  <a:pt x="0" y="298477"/>
                  <a:pt x="0" y="201232"/>
                </a:cubicBezTo>
                <a:cubicBezTo>
                  <a:pt x="0" y="103987"/>
                  <a:pt x="68979" y="22853"/>
                  <a:pt x="160677" y="4088"/>
                </a:cubicBezTo>
                <a:lnTo>
                  <a:pt x="194202" y="709"/>
                </a:lnTo>
                <a:close/>
              </a:path>
            </a:pathLst>
          </a:custGeom>
          <a:solidFill>
            <a:srgbClr val="143544"/>
          </a:solidFill>
          <a:ln w="76200" cap="flat">
            <a:solidFill>
              <a:srgbClr val="F7F8F9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="" xmlns:a16="http://schemas.microsoft.com/office/drawing/2014/main" id="{E4412E75-FD31-4F7C-BC62-C50D9D475364}"/>
              </a:ext>
            </a:extLst>
          </p:cNvPr>
          <p:cNvSpPr/>
          <p:nvPr/>
        </p:nvSpPr>
        <p:spPr>
          <a:xfrm>
            <a:off x="6909071" y="4600440"/>
            <a:ext cx="2535191" cy="402464"/>
          </a:xfrm>
          <a:custGeom>
            <a:avLst/>
            <a:gdLst>
              <a:gd name="connsiteX0" fmla="*/ 194202 w 2535191"/>
              <a:gd name="connsiteY0" fmla="*/ 0 h 402464"/>
              <a:gd name="connsiteX1" fmla="*/ 201232 w 2535191"/>
              <a:gd name="connsiteY1" fmla="*/ 0 h 402464"/>
              <a:gd name="connsiteX2" fmla="*/ 2333960 w 2535191"/>
              <a:gd name="connsiteY2" fmla="*/ 0 h 402464"/>
              <a:gd name="connsiteX3" fmla="*/ 2535191 w 2535191"/>
              <a:gd name="connsiteY3" fmla="*/ 201232 h 402464"/>
              <a:gd name="connsiteX4" fmla="*/ 2333960 w 2535191"/>
              <a:gd name="connsiteY4" fmla="*/ 402463 h 402464"/>
              <a:gd name="connsiteX5" fmla="*/ 201242 w 2535191"/>
              <a:gd name="connsiteY5" fmla="*/ 402463 h 402464"/>
              <a:gd name="connsiteX6" fmla="*/ 201232 w 2535191"/>
              <a:gd name="connsiteY6" fmla="*/ 402464 h 402464"/>
              <a:gd name="connsiteX7" fmla="*/ 201222 w 2535191"/>
              <a:gd name="connsiteY7" fmla="*/ 402463 h 402464"/>
              <a:gd name="connsiteX8" fmla="*/ 194202 w 2535191"/>
              <a:gd name="connsiteY8" fmla="*/ 402463 h 402464"/>
              <a:gd name="connsiteX9" fmla="*/ 194202 w 2535191"/>
              <a:gd name="connsiteY9" fmla="*/ 401756 h 402464"/>
              <a:gd name="connsiteX10" fmla="*/ 160677 w 2535191"/>
              <a:gd name="connsiteY10" fmla="*/ 398376 h 402464"/>
              <a:gd name="connsiteX11" fmla="*/ 0 w 2535191"/>
              <a:gd name="connsiteY11" fmla="*/ 201232 h 402464"/>
              <a:gd name="connsiteX12" fmla="*/ 160677 w 2535191"/>
              <a:gd name="connsiteY12" fmla="*/ 4088 h 402464"/>
              <a:gd name="connsiteX13" fmla="*/ 194202 w 2535191"/>
              <a:gd name="connsiteY13" fmla="*/ 709 h 40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5191" h="402464">
                <a:moveTo>
                  <a:pt x="194202" y="0"/>
                </a:moveTo>
                <a:lnTo>
                  <a:pt x="201232" y="0"/>
                </a:lnTo>
                <a:lnTo>
                  <a:pt x="2333960" y="0"/>
                </a:lnTo>
                <a:lnTo>
                  <a:pt x="2535191" y="201232"/>
                </a:lnTo>
                <a:lnTo>
                  <a:pt x="2333960" y="402463"/>
                </a:lnTo>
                <a:lnTo>
                  <a:pt x="201242" y="402463"/>
                </a:lnTo>
                <a:lnTo>
                  <a:pt x="201232" y="402464"/>
                </a:lnTo>
                <a:lnTo>
                  <a:pt x="201222" y="402463"/>
                </a:lnTo>
                <a:lnTo>
                  <a:pt x="194202" y="402463"/>
                </a:lnTo>
                <a:lnTo>
                  <a:pt x="194202" y="401756"/>
                </a:lnTo>
                <a:lnTo>
                  <a:pt x="160677" y="398376"/>
                </a:lnTo>
                <a:cubicBezTo>
                  <a:pt x="68979" y="379612"/>
                  <a:pt x="0" y="298477"/>
                  <a:pt x="0" y="201232"/>
                </a:cubicBezTo>
                <a:cubicBezTo>
                  <a:pt x="0" y="103987"/>
                  <a:pt x="68979" y="22853"/>
                  <a:pt x="160677" y="4088"/>
                </a:cubicBezTo>
                <a:lnTo>
                  <a:pt x="194202" y="709"/>
                </a:lnTo>
                <a:close/>
              </a:path>
            </a:pathLst>
          </a:custGeom>
          <a:solidFill>
            <a:srgbClr val="143544"/>
          </a:solidFill>
          <a:ln w="76200" cap="flat">
            <a:solidFill>
              <a:srgbClr val="F7F8F9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="" xmlns:a16="http://schemas.microsoft.com/office/drawing/2014/main" id="{5640D1D9-31D0-45A2-86A7-1C0D04501FC8}"/>
              </a:ext>
            </a:extLst>
          </p:cNvPr>
          <p:cNvSpPr/>
          <p:nvPr/>
        </p:nvSpPr>
        <p:spPr>
          <a:xfrm>
            <a:off x="4828405" y="4600440"/>
            <a:ext cx="2535191" cy="402464"/>
          </a:xfrm>
          <a:custGeom>
            <a:avLst/>
            <a:gdLst>
              <a:gd name="connsiteX0" fmla="*/ 194202 w 2535191"/>
              <a:gd name="connsiteY0" fmla="*/ 0 h 402464"/>
              <a:gd name="connsiteX1" fmla="*/ 201232 w 2535191"/>
              <a:gd name="connsiteY1" fmla="*/ 0 h 402464"/>
              <a:gd name="connsiteX2" fmla="*/ 2333960 w 2535191"/>
              <a:gd name="connsiteY2" fmla="*/ 0 h 402464"/>
              <a:gd name="connsiteX3" fmla="*/ 2535191 w 2535191"/>
              <a:gd name="connsiteY3" fmla="*/ 201232 h 402464"/>
              <a:gd name="connsiteX4" fmla="*/ 2333960 w 2535191"/>
              <a:gd name="connsiteY4" fmla="*/ 402463 h 402464"/>
              <a:gd name="connsiteX5" fmla="*/ 201242 w 2535191"/>
              <a:gd name="connsiteY5" fmla="*/ 402463 h 402464"/>
              <a:gd name="connsiteX6" fmla="*/ 201232 w 2535191"/>
              <a:gd name="connsiteY6" fmla="*/ 402464 h 402464"/>
              <a:gd name="connsiteX7" fmla="*/ 201222 w 2535191"/>
              <a:gd name="connsiteY7" fmla="*/ 402463 h 402464"/>
              <a:gd name="connsiteX8" fmla="*/ 194202 w 2535191"/>
              <a:gd name="connsiteY8" fmla="*/ 402463 h 402464"/>
              <a:gd name="connsiteX9" fmla="*/ 194202 w 2535191"/>
              <a:gd name="connsiteY9" fmla="*/ 401756 h 402464"/>
              <a:gd name="connsiteX10" fmla="*/ 160677 w 2535191"/>
              <a:gd name="connsiteY10" fmla="*/ 398376 h 402464"/>
              <a:gd name="connsiteX11" fmla="*/ 0 w 2535191"/>
              <a:gd name="connsiteY11" fmla="*/ 201232 h 402464"/>
              <a:gd name="connsiteX12" fmla="*/ 160677 w 2535191"/>
              <a:gd name="connsiteY12" fmla="*/ 4088 h 402464"/>
              <a:gd name="connsiteX13" fmla="*/ 194202 w 2535191"/>
              <a:gd name="connsiteY13" fmla="*/ 709 h 40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5191" h="402464">
                <a:moveTo>
                  <a:pt x="194202" y="0"/>
                </a:moveTo>
                <a:lnTo>
                  <a:pt x="201232" y="0"/>
                </a:lnTo>
                <a:lnTo>
                  <a:pt x="2333960" y="0"/>
                </a:lnTo>
                <a:lnTo>
                  <a:pt x="2535191" y="201232"/>
                </a:lnTo>
                <a:lnTo>
                  <a:pt x="2333960" y="402463"/>
                </a:lnTo>
                <a:lnTo>
                  <a:pt x="201242" y="402463"/>
                </a:lnTo>
                <a:lnTo>
                  <a:pt x="201232" y="402464"/>
                </a:lnTo>
                <a:lnTo>
                  <a:pt x="201222" y="402463"/>
                </a:lnTo>
                <a:lnTo>
                  <a:pt x="194202" y="402463"/>
                </a:lnTo>
                <a:lnTo>
                  <a:pt x="194202" y="401756"/>
                </a:lnTo>
                <a:lnTo>
                  <a:pt x="160677" y="398376"/>
                </a:lnTo>
                <a:cubicBezTo>
                  <a:pt x="68979" y="379612"/>
                  <a:pt x="0" y="298477"/>
                  <a:pt x="0" y="201232"/>
                </a:cubicBezTo>
                <a:cubicBezTo>
                  <a:pt x="0" y="103987"/>
                  <a:pt x="68979" y="22853"/>
                  <a:pt x="160677" y="4088"/>
                </a:cubicBezTo>
                <a:lnTo>
                  <a:pt x="194202" y="709"/>
                </a:lnTo>
                <a:close/>
              </a:path>
            </a:pathLst>
          </a:custGeom>
          <a:solidFill>
            <a:srgbClr val="143544"/>
          </a:solidFill>
          <a:ln w="76200" cap="flat">
            <a:solidFill>
              <a:srgbClr val="F7F8F9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="" xmlns:a16="http://schemas.microsoft.com/office/drawing/2014/main" id="{7869E471-364B-4762-A645-23E693453551}"/>
              </a:ext>
            </a:extLst>
          </p:cNvPr>
          <p:cNvSpPr/>
          <p:nvPr/>
        </p:nvSpPr>
        <p:spPr>
          <a:xfrm>
            <a:off x="2747739" y="4600440"/>
            <a:ext cx="2535191" cy="402464"/>
          </a:xfrm>
          <a:custGeom>
            <a:avLst/>
            <a:gdLst>
              <a:gd name="connsiteX0" fmla="*/ 194202 w 2535191"/>
              <a:gd name="connsiteY0" fmla="*/ 0 h 402464"/>
              <a:gd name="connsiteX1" fmla="*/ 201232 w 2535191"/>
              <a:gd name="connsiteY1" fmla="*/ 0 h 402464"/>
              <a:gd name="connsiteX2" fmla="*/ 2333960 w 2535191"/>
              <a:gd name="connsiteY2" fmla="*/ 0 h 402464"/>
              <a:gd name="connsiteX3" fmla="*/ 2535191 w 2535191"/>
              <a:gd name="connsiteY3" fmla="*/ 201232 h 402464"/>
              <a:gd name="connsiteX4" fmla="*/ 2333960 w 2535191"/>
              <a:gd name="connsiteY4" fmla="*/ 402463 h 402464"/>
              <a:gd name="connsiteX5" fmla="*/ 201242 w 2535191"/>
              <a:gd name="connsiteY5" fmla="*/ 402463 h 402464"/>
              <a:gd name="connsiteX6" fmla="*/ 201232 w 2535191"/>
              <a:gd name="connsiteY6" fmla="*/ 402464 h 402464"/>
              <a:gd name="connsiteX7" fmla="*/ 201222 w 2535191"/>
              <a:gd name="connsiteY7" fmla="*/ 402463 h 402464"/>
              <a:gd name="connsiteX8" fmla="*/ 194202 w 2535191"/>
              <a:gd name="connsiteY8" fmla="*/ 402463 h 402464"/>
              <a:gd name="connsiteX9" fmla="*/ 194202 w 2535191"/>
              <a:gd name="connsiteY9" fmla="*/ 401756 h 402464"/>
              <a:gd name="connsiteX10" fmla="*/ 160677 w 2535191"/>
              <a:gd name="connsiteY10" fmla="*/ 398376 h 402464"/>
              <a:gd name="connsiteX11" fmla="*/ 0 w 2535191"/>
              <a:gd name="connsiteY11" fmla="*/ 201232 h 402464"/>
              <a:gd name="connsiteX12" fmla="*/ 160677 w 2535191"/>
              <a:gd name="connsiteY12" fmla="*/ 4088 h 402464"/>
              <a:gd name="connsiteX13" fmla="*/ 194202 w 2535191"/>
              <a:gd name="connsiteY13" fmla="*/ 709 h 40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5191" h="402464">
                <a:moveTo>
                  <a:pt x="194202" y="0"/>
                </a:moveTo>
                <a:lnTo>
                  <a:pt x="201232" y="0"/>
                </a:lnTo>
                <a:lnTo>
                  <a:pt x="2333960" y="0"/>
                </a:lnTo>
                <a:lnTo>
                  <a:pt x="2535191" y="201232"/>
                </a:lnTo>
                <a:lnTo>
                  <a:pt x="2333960" y="402463"/>
                </a:lnTo>
                <a:lnTo>
                  <a:pt x="201242" y="402463"/>
                </a:lnTo>
                <a:lnTo>
                  <a:pt x="201232" y="402464"/>
                </a:lnTo>
                <a:lnTo>
                  <a:pt x="201222" y="402463"/>
                </a:lnTo>
                <a:lnTo>
                  <a:pt x="194202" y="402463"/>
                </a:lnTo>
                <a:lnTo>
                  <a:pt x="194202" y="401756"/>
                </a:lnTo>
                <a:lnTo>
                  <a:pt x="160677" y="398376"/>
                </a:lnTo>
                <a:cubicBezTo>
                  <a:pt x="68979" y="379612"/>
                  <a:pt x="0" y="298477"/>
                  <a:pt x="0" y="201232"/>
                </a:cubicBezTo>
                <a:cubicBezTo>
                  <a:pt x="0" y="103987"/>
                  <a:pt x="68979" y="22853"/>
                  <a:pt x="160677" y="4088"/>
                </a:cubicBezTo>
                <a:lnTo>
                  <a:pt x="194202" y="709"/>
                </a:lnTo>
                <a:close/>
              </a:path>
            </a:pathLst>
          </a:custGeom>
          <a:solidFill>
            <a:srgbClr val="143544"/>
          </a:solidFill>
          <a:ln w="76200" cap="flat">
            <a:solidFill>
              <a:srgbClr val="F7F8F9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="" xmlns:a16="http://schemas.microsoft.com/office/drawing/2014/main" id="{A8B9785C-E9CB-4B3E-A899-8F0F429DD259}"/>
              </a:ext>
            </a:extLst>
          </p:cNvPr>
          <p:cNvSpPr/>
          <p:nvPr/>
        </p:nvSpPr>
        <p:spPr>
          <a:xfrm>
            <a:off x="667073" y="4600440"/>
            <a:ext cx="2535191" cy="402464"/>
          </a:xfrm>
          <a:custGeom>
            <a:avLst/>
            <a:gdLst>
              <a:gd name="connsiteX0" fmla="*/ 194202 w 2535191"/>
              <a:gd name="connsiteY0" fmla="*/ 0 h 402464"/>
              <a:gd name="connsiteX1" fmla="*/ 201232 w 2535191"/>
              <a:gd name="connsiteY1" fmla="*/ 0 h 402464"/>
              <a:gd name="connsiteX2" fmla="*/ 2333960 w 2535191"/>
              <a:gd name="connsiteY2" fmla="*/ 0 h 402464"/>
              <a:gd name="connsiteX3" fmla="*/ 2535191 w 2535191"/>
              <a:gd name="connsiteY3" fmla="*/ 201232 h 402464"/>
              <a:gd name="connsiteX4" fmla="*/ 2333960 w 2535191"/>
              <a:gd name="connsiteY4" fmla="*/ 402463 h 402464"/>
              <a:gd name="connsiteX5" fmla="*/ 201242 w 2535191"/>
              <a:gd name="connsiteY5" fmla="*/ 402463 h 402464"/>
              <a:gd name="connsiteX6" fmla="*/ 201232 w 2535191"/>
              <a:gd name="connsiteY6" fmla="*/ 402464 h 402464"/>
              <a:gd name="connsiteX7" fmla="*/ 201222 w 2535191"/>
              <a:gd name="connsiteY7" fmla="*/ 402463 h 402464"/>
              <a:gd name="connsiteX8" fmla="*/ 194202 w 2535191"/>
              <a:gd name="connsiteY8" fmla="*/ 402463 h 402464"/>
              <a:gd name="connsiteX9" fmla="*/ 194202 w 2535191"/>
              <a:gd name="connsiteY9" fmla="*/ 401756 h 402464"/>
              <a:gd name="connsiteX10" fmla="*/ 160677 w 2535191"/>
              <a:gd name="connsiteY10" fmla="*/ 398376 h 402464"/>
              <a:gd name="connsiteX11" fmla="*/ 0 w 2535191"/>
              <a:gd name="connsiteY11" fmla="*/ 201232 h 402464"/>
              <a:gd name="connsiteX12" fmla="*/ 160677 w 2535191"/>
              <a:gd name="connsiteY12" fmla="*/ 4088 h 402464"/>
              <a:gd name="connsiteX13" fmla="*/ 194202 w 2535191"/>
              <a:gd name="connsiteY13" fmla="*/ 709 h 40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5191" h="402464">
                <a:moveTo>
                  <a:pt x="194202" y="0"/>
                </a:moveTo>
                <a:lnTo>
                  <a:pt x="201232" y="0"/>
                </a:lnTo>
                <a:lnTo>
                  <a:pt x="2333960" y="0"/>
                </a:lnTo>
                <a:lnTo>
                  <a:pt x="2535191" y="201232"/>
                </a:lnTo>
                <a:lnTo>
                  <a:pt x="2333960" y="402463"/>
                </a:lnTo>
                <a:lnTo>
                  <a:pt x="201242" y="402463"/>
                </a:lnTo>
                <a:lnTo>
                  <a:pt x="201232" y="402464"/>
                </a:lnTo>
                <a:lnTo>
                  <a:pt x="201222" y="402463"/>
                </a:lnTo>
                <a:lnTo>
                  <a:pt x="194202" y="402463"/>
                </a:lnTo>
                <a:lnTo>
                  <a:pt x="194202" y="401756"/>
                </a:lnTo>
                <a:lnTo>
                  <a:pt x="160677" y="398376"/>
                </a:lnTo>
                <a:cubicBezTo>
                  <a:pt x="68979" y="379612"/>
                  <a:pt x="0" y="298477"/>
                  <a:pt x="0" y="201232"/>
                </a:cubicBezTo>
                <a:cubicBezTo>
                  <a:pt x="0" y="103987"/>
                  <a:pt x="68979" y="22853"/>
                  <a:pt x="160677" y="4088"/>
                </a:cubicBezTo>
                <a:lnTo>
                  <a:pt x="194202" y="709"/>
                </a:lnTo>
                <a:close/>
              </a:path>
            </a:pathLst>
          </a:custGeom>
          <a:solidFill>
            <a:srgbClr val="143544"/>
          </a:solidFill>
          <a:ln w="76200" cap="flat">
            <a:solidFill>
              <a:srgbClr val="F7F8F9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12211CD4-40D7-4B29-B12E-F97FCF643AF4}"/>
              </a:ext>
            </a:extLst>
          </p:cNvPr>
          <p:cNvSpPr/>
          <p:nvPr/>
        </p:nvSpPr>
        <p:spPr>
          <a:xfrm>
            <a:off x="1121594" y="4662643"/>
            <a:ext cx="1626144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Command </a:t>
            </a:r>
            <a:r>
              <a:rPr lang="en-US" altLang="ko-KR" sz="1000" b="1" dirty="0" err="1" smtClean="0">
                <a:solidFill>
                  <a:schemeClr val="bg1"/>
                </a:solidFill>
              </a:rPr>
              <a:t>Promt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 Ruby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E63757A-DFED-4B31-8789-F6CF8169878A}"/>
              </a:ext>
            </a:extLst>
          </p:cNvPr>
          <p:cNvSpPr/>
          <p:nvPr/>
        </p:nvSpPr>
        <p:spPr>
          <a:xfrm>
            <a:off x="3202260" y="4662643"/>
            <a:ext cx="1626144" cy="2616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Menggunakan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 String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E97A6C3-F7D7-4324-977F-471845932D7B}"/>
              </a:ext>
            </a:extLst>
          </p:cNvPr>
          <p:cNvSpPr/>
          <p:nvPr/>
        </p:nvSpPr>
        <p:spPr>
          <a:xfrm>
            <a:off x="5282927" y="4662643"/>
            <a:ext cx="1626144" cy="2616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Melihat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isi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variabel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FFE84206-D84F-4F49-8AFE-AF818B5889A0}"/>
              </a:ext>
            </a:extLst>
          </p:cNvPr>
          <p:cNvSpPr/>
          <p:nvPr/>
        </p:nvSpPr>
        <p:spPr>
          <a:xfrm>
            <a:off x="7363594" y="4662643"/>
            <a:ext cx="1626144" cy="21544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800" b="1" dirty="0" err="1" smtClean="0">
                <a:solidFill>
                  <a:schemeClr val="bg1"/>
                </a:solidFill>
              </a:rPr>
              <a:t>Penghitungan</a:t>
            </a:r>
            <a:r>
              <a:rPr lang="en-US" altLang="ko-KR" sz="8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800" b="1" i="1" dirty="0" smtClean="0">
                <a:solidFill>
                  <a:schemeClr val="bg1"/>
                </a:solidFill>
              </a:rPr>
              <a:t>Math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800" b="1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800" b="1" i="1" dirty="0" err="1" smtClean="0">
                <a:solidFill>
                  <a:schemeClr val="bg1"/>
                </a:solidFill>
              </a:rPr>
              <a:t>Sqrt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C6D57A94-1E9C-4ED0-B8FF-A6B98022072D}"/>
              </a:ext>
            </a:extLst>
          </p:cNvPr>
          <p:cNvSpPr/>
          <p:nvPr/>
        </p:nvSpPr>
        <p:spPr>
          <a:xfrm>
            <a:off x="9444260" y="4662643"/>
            <a:ext cx="1626144" cy="21544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800" b="1" dirty="0" err="1" smtClean="0">
                <a:solidFill>
                  <a:schemeClr val="bg1"/>
                </a:solidFill>
              </a:rPr>
              <a:t>Keluar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800" b="1" dirty="0" err="1" smtClean="0">
                <a:solidFill>
                  <a:schemeClr val="bg1"/>
                </a:solidFill>
              </a:rPr>
              <a:t>dari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800" b="1" dirty="0" err="1" smtClean="0">
                <a:solidFill>
                  <a:schemeClr val="bg1"/>
                </a:solidFill>
              </a:rPr>
              <a:t>perintah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800" b="1" dirty="0" err="1" smtClean="0">
                <a:solidFill>
                  <a:schemeClr val="bg1"/>
                </a:solidFill>
              </a:rPr>
              <a:t>interaktif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C53D34E1-09E5-4E4B-BB93-DB2EAD87F5CE}"/>
              </a:ext>
            </a:extLst>
          </p:cNvPr>
          <p:cNvSpPr txBox="1"/>
          <p:nvPr/>
        </p:nvSpPr>
        <p:spPr>
          <a:xfrm>
            <a:off x="2603945" y="523639"/>
            <a:ext cx="698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US" altLang="ko-KR" sz="3200" b="1" dirty="0" err="1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Perintah</a:t>
            </a:r>
            <a:r>
              <a:rPr lang="en-US" altLang="ko-KR" sz="32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3200" b="1" dirty="0" err="1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Interaktif</a:t>
            </a:r>
            <a:r>
              <a:rPr lang="en-US" altLang="ko-KR" sz="32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3200" b="1" dirty="0" err="1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irb</a:t>
            </a:r>
            <a:endParaRPr lang="ko-KR" altLang="en-US" sz="3200" b="1" dirty="0">
              <a:solidFill>
                <a:srgbClr val="143544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2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01A5185-63D0-4A8C-A249-BDD71C42AE54}"/>
              </a:ext>
            </a:extLst>
          </p:cNvPr>
          <p:cNvSpPr txBox="1"/>
          <p:nvPr/>
        </p:nvSpPr>
        <p:spPr>
          <a:xfrm>
            <a:off x="3344449" y="2773735"/>
            <a:ext cx="5511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4800" dirty="0">
                <a:solidFill>
                  <a:srgbClr val="143544"/>
                </a:solidFill>
              </a:rPr>
              <a:t>TERIMAKASIH</a:t>
            </a:r>
            <a:endParaRPr lang="ko-KR" altLang="en-US" sz="4800" dirty="0">
              <a:solidFill>
                <a:srgbClr val="14354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A99A32-5752-4F46-90C2-1C48D71440C8}"/>
              </a:ext>
            </a:extLst>
          </p:cNvPr>
          <p:cNvSpPr txBox="1"/>
          <p:nvPr/>
        </p:nvSpPr>
        <p:spPr>
          <a:xfrm>
            <a:off x="4195217" y="3653377"/>
            <a:ext cx="380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8CAC01-4CD6-4517-804D-14AE94009171}"/>
              </a:ext>
            </a:extLst>
          </p:cNvPr>
          <p:cNvSpPr txBox="1"/>
          <p:nvPr/>
        </p:nvSpPr>
        <p:spPr>
          <a:xfrm>
            <a:off x="3448648" y="3741247"/>
            <a:ext cx="5294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400" b="1" dirty="0" err="1" smtClean="0">
                <a:solidFill>
                  <a:schemeClr val="tx2"/>
                </a:solidFill>
              </a:rPr>
              <a:t>Sumber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Materi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:</a:t>
            </a:r>
          </a:p>
          <a:p>
            <a:pPr algn="ctr"/>
            <a:r>
              <a:rPr lang="en-US" altLang="ko-KR" sz="1400" b="1" dirty="0" err="1" smtClean="0">
                <a:solidFill>
                  <a:schemeClr val="tx2"/>
                </a:solidFill>
              </a:rPr>
              <a:t>Supardi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en-US" altLang="ko-KR" sz="1400" b="1" dirty="0">
                <a:solidFill>
                  <a:schemeClr val="tx2"/>
                </a:solidFill>
              </a:rPr>
              <a:t>Ir.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Yuniar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 (2019). </a:t>
            </a:r>
            <a:r>
              <a:rPr lang="en-US" altLang="ko-KR" sz="1400" b="1" i="1" dirty="0" err="1">
                <a:solidFill>
                  <a:schemeClr val="tx2"/>
                </a:solidFill>
              </a:rPr>
              <a:t>Semua</a:t>
            </a:r>
            <a:r>
              <a:rPr lang="en-US" altLang="ko-KR" sz="1400" b="1" i="1" dirty="0">
                <a:solidFill>
                  <a:schemeClr val="tx2"/>
                </a:solidFill>
              </a:rPr>
              <a:t> </a:t>
            </a:r>
            <a:r>
              <a:rPr lang="en-US" altLang="ko-KR" sz="1400" b="1" i="1" dirty="0" err="1">
                <a:solidFill>
                  <a:schemeClr val="tx2"/>
                </a:solidFill>
              </a:rPr>
              <a:t>Bisa</a:t>
            </a:r>
            <a:r>
              <a:rPr lang="en-US" altLang="ko-KR" sz="1400" b="1" i="1" dirty="0">
                <a:solidFill>
                  <a:schemeClr val="tx2"/>
                </a:solidFill>
              </a:rPr>
              <a:t> </a:t>
            </a:r>
            <a:r>
              <a:rPr lang="en-US" altLang="ko-KR" sz="1400" b="1" i="1" dirty="0" err="1">
                <a:solidFill>
                  <a:schemeClr val="tx2"/>
                </a:solidFill>
              </a:rPr>
              <a:t>Jadi</a:t>
            </a:r>
            <a:r>
              <a:rPr lang="en-US" altLang="ko-KR" sz="1400" b="1" i="1" dirty="0">
                <a:solidFill>
                  <a:schemeClr val="tx2"/>
                </a:solidFill>
              </a:rPr>
              <a:t> Programmer Ruby </a:t>
            </a:r>
            <a:r>
              <a:rPr lang="en-US" altLang="ko-KR" sz="1400" b="1" i="1" dirty="0" err="1" smtClean="0">
                <a:solidFill>
                  <a:schemeClr val="tx2"/>
                </a:solidFill>
              </a:rPr>
              <a:t>Basic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.Jakarta:Elexmedia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  <a:endParaRPr lang="ko-KR" altLang="en-US" sz="1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 - Arial">
      <a:majorFont>
        <a:latin typeface="Arial Black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43544"/>
        </a:solidFill>
        <a:ln w="9525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/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257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User</cp:lastModifiedBy>
  <cp:revision>199</cp:revision>
  <dcterms:created xsi:type="dcterms:W3CDTF">2019-04-06T05:20:47Z</dcterms:created>
  <dcterms:modified xsi:type="dcterms:W3CDTF">2021-10-09T16:10:34Z</dcterms:modified>
</cp:coreProperties>
</file>