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8fcac76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8fcac76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Introduction (1.1 and 1.2) Gurman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8fcac76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8fcac76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lubna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fcac76d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fcac76d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lubna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8fcac76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8fcac76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3.1.1 Component Interfaces syed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fcac768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8fcac768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3.2.1 Component interfaces syed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fcac768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8fcac768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Database lubna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8fcac76d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8fcac76d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F3F5"/>
                </a:solidFill>
              </a:rPr>
              <a:t>INTERNET COMPUTING  PROJECT</a:t>
            </a:r>
            <a:endParaRPr>
              <a:solidFill>
                <a:srgbClr val="CEF3F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932000"/>
            <a:ext cx="28761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00">
                <a:solidFill>
                  <a:srgbClr val="CEF3F5"/>
                </a:solidFill>
                <a:latin typeface="Oswald"/>
                <a:ea typeface="Oswald"/>
                <a:cs typeface="Oswald"/>
                <a:sym typeface="Oswald"/>
              </a:rPr>
              <a:t>Group 8:</a:t>
            </a:r>
            <a:endParaRPr sz="19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00">
                <a:solidFill>
                  <a:srgbClr val="CEF3F5"/>
                </a:solidFill>
                <a:latin typeface="Oswald"/>
                <a:ea typeface="Oswald"/>
                <a:cs typeface="Oswald"/>
                <a:sym typeface="Oswald"/>
              </a:rPr>
              <a:t>Adil Nawaz </a:t>
            </a:r>
            <a:endParaRPr sz="19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00">
                <a:solidFill>
                  <a:srgbClr val="CEF3F5"/>
                </a:solidFill>
                <a:latin typeface="Oswald"/>
                <a:ea typeface="Oswald"/>
                <a:cs typeface="Oswald"/>
                <a:sym typeface="Oswald"/>
              </a:rPr>
              <a:t>Gurman Sekhon </a:t>
            </a:r>
            <a:endParaRPr sz="19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00">
                <a:solidFill>
                  <a:srgbClr val="CEF3F5"/>
                </a:solidFill>
                <a:latin typeface="Oswald"/>
                <a:ea typeface="Oswald"/>
                <a:cs typeface="Oswald"/>
                <a:sym typeface="Oswald"/>
              </a:rPr>
              <a:t>Syed Atif</a:t>
            </a:r>
            <a:endParaRPr sz="19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00">
                <a:solidFill>
                  <a:srgbClr val="CEF3F5"/>
                </a:solidFill>
                <a:latin typeface="Oswald"/>
                <a:ea typeface="Oswald"/>
                <a:cs typeface="Oswald"/>
                <a:sym typeface="Oswald"/>
              </a:rPr>
              <a:t>Lubna Al Rifaie</a:t>
            </a:r>
            <a:endParaRPr sz="19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Providing educators and faculty members with an advanced suite of tools for tracking: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 Achievement, Updating Grades, Calculating Final Scores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-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Developed using SQL, HTML, PHP, and supported by Apache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Search, Delete, Update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 CONTINUED…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EF3F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360700" y="1150075"/>
            <a:ext cx="5604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two inputted files will adhere to the format below.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60300"/>
            <a:ext cx="3994276" cy="12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800" y="1860300"/>
            <a:ext cx="3165732" cy="12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04875" y="32963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CourseFile.txt: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ID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 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Exam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256677" y="3354000"/>
            <a:ext cx="352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NameFile.txt: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ID (max length 9 bytes)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 (max length 20 bytes)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11700" y="30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Grade Calculation Verification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42800" y="1228575"/>
            <a:ext cx="86850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ST494 Final Grade Calculation: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	(70 ✖ 0.20) ➕(95 ✖ 0.20) ➕(54 ✖ 0.20) ➕(62 ✖ 0.4) = 68.6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	     14            ➕      19           ➕    10.8         ➕      24.8     = </a:t>
            </a:r>
            <a:r>
              <a:rPr b="1"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68.6</a:t>
            </a:r>
            <a:endParaRPr b="1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ST259 Final Grade Calculation: 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	(93 ✖ 0.20) ➕(54 ✖ 0.20) ➕(51 ✖ 0.20) ➕(57 ✖ 0.4) = 62.4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	     18.6         ➕      10.8        ➕    10.2         ➕      22.8     = </a:t>
            </a:r>
            <a:r>
              <a:rPr b="1"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62.4</a:t>
            </a:r>
            <a:endParaRPr b="1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825" y="1534050"/>
            <a:ext cx="389750" cy="3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825" y="2441900"/>
            <a:ext cx="389750" cy="3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30900" y="3735650"/>
            <a:ext cx="293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Final grades are </a:t>
            </a:r>
            <a:br>
              <a:rPr b="1"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correctly calculated</a:t>
            </a:r>
            <a:endParaRPr b="1"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53574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Description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Implementation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83200" y="1665400"/>
            <a:ext cx="52593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Frontend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Begins with a secure login page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Querying Interface Frontend (QIF)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Allows user to select function, and enter values accordingly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775" y="2734000"/>
            <a:ext cx="3146726" cy="2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775" y="279912"/>
            <a:ext cx="3146726" cy="243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Description &amp;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Backend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Use MySQL DBMS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“Mysqli” API to connect PHP to MySQL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Authentication Backend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Querying Backend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78025" y="1145350"/>
            <a:ext cx="51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 Four distinct database tables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User Login Table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Stores username and password for each user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Names Table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Establishes a critical link between student IDs and their respective names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Course Grades Table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Records each student's grades within specific courses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Final Grades Table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Emerges as a culmination of this data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001" y="401550"/>
            <a:ext cx="3359212" cy="9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000" y="1383950"/>
            <a:ext cx="3359225" cy="369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720000" y="1464675"/>
            <a:ext cx="7704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CEF3F5"/>
                </a:solidFill>
                <a:latin typeface="Oswald"/>
                <a:ea typeface="Oswald"/>
                <a:cs typeface="Oswald"/>
                <a:sym typeface="Oswald"/>
              </a:rPr>
              <a:t>Demonstration!</a:t>
            </a:r>
            <a:endParaRPr sz="50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CEF3F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