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76d2b20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76d2b20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79c08c5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79c08c5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762096b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762096b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7ca5edd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7ca5edd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7ca5edd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7ca5edd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7ca5edd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7ca5edd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7ee6fe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7ee6fe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7ee6fe8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7ee6fe8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7ee6fe85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7ee6fe8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7ee6fe8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7ee6fe8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762096b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762096b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7ee6fe8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7ee6fe8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7e81c7c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7e81c7c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76d2b20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76d2b20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7f8ef65a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7f8ef65a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76d2b2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76d2b2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76d2b20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76d2b20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F</a:t>
            </a:r>
            <a:r>
              <a:rPr lang="en"/>
              <a:t>ocusing on analyzing textual data from research publication and social media to extract information on disease spread, public sentiment, and potential treatments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6d2b20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6d2b20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Focusing on analyzing textual data from research publication and social media to extract information on disease spread, public sentiment, and potential treatments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6d2b20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6d2b20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Focusing on analyzing textual data from research publication and social media to extract information on disease spread, public sentiment, and potential treatments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6d2b20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6d2b20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Focusing on analyzing textual data from research publication and social media to extract information on disease spread, public sentiment, and potential treatments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NLPs are proficient in extracting information from unstructured data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-LR and other supervised learning methods have high accuracy in predicting the likelihood of disease outcomes, hospitalization and mortality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-Identifications patterns in the data, such as common symptoms or outcomes among COVID-19 patients.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-Reliance on high-quality and diverse datasets. The effectiveness of DM techniques is limited based on the availability and reliability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-Integrating diverse sources and expertise to improve outcomes.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76d2b20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76d2b20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79c08c5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79c08c5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61900" y="1005025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iencepublishinggroup.com/article/10.11648/j.ijdst.20220802.11" TargetMode="External"/><Relationship Id="rId4" Type="http://schemas.openxmlformats.org/officeDocument/2006/relationships/hyperlink" Target="https://www.ncbi.nlm.nih.gov/pmc/articles/PMC8102070/" TargetMode="External"/><Relationship Id="rId5" Type="http://schemas.openxmlformats.org/officeDocument/2006/relationships/hyperlink" Target="https://www.ncbi.nlm.nih.gov/pmc/articles/PMC10017173/#bib30" TargetMode="External"/><Relationship Id="rId6" Type="http://schemas.openxmlformats.org/officeDocument/2006/relationships/hyperlink" Target="https://www.ncbi.nlm.nih.gov/pmc/articles/PMC7088441/" TargetMode="External"/><Relationship Id="rId7" Type="http://schemas.openxmlformats.org/officeDocument/2006/relationships/hyperlink" Target="https://doi.org/10.1007/s40121-024-00938-x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DEE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Exploring Data Mining Techniques In COVID-19 Research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417950"/>
            <a:ext cx="52833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Group 5: Lubna Al Rifaie, Alexandros Ioannou,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Cameron Anderson, Luke Aikman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Overview</a:t>
            </a:r>
            <a:endParaRPr sz="30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134200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“Mining Big Healthcare Data to Predict Long COVID Cases”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Focuses on predictions post COVID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Demographic and symptom analysis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Frequent Itemsets and Association Rules</a:t>
            </a:r>
            <a:endParaRPr sz="14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25" y="2596046"/>
            <a:ext cx="3547500" cy="193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00" y="2602500"/>
            <a:ext cx="3547500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510000"/>
            <a:ext cx="7038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764100" y="1452125"/>
            <a:ext cx="5183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Advantages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Combination of different classifications of data can provide better results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Limitations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Few studies on long COVID and the combination of demographic and symptom data</a:t>
            </a:r>
            <a:endParaRPr sz="14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075" y="973550"/>
            <a:ext cx="2773800" cy="3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683475" y="4488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96350" y="1921050"/>
            <a:ext cx="8151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“K-Means Clustering Identifies Diverse Clinical Phenotypes in COVID-19 Patients”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Identify patients with similar viral stats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Mortality associated with  use or not of antivirals in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hospitalized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covid 19 patients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Elbow method determined best number of clusters to be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402750" y="930050"/>
            <a:ext cx="6747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characteristics of Clusters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5" y="1980500"/>
            <a:ext cx="6175875" cy="2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22525" y="6392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22525" y="1787975"/>
            <a:ext cx="83823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“Artificial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Intelligence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-based support for model for new drug development planning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drug development success is currently very low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approach taken combines association rules, collaborative filtering and content-based filtering approaches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Applied to see the success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a company developing a new covid vaccine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93000" y="849825"/>
            <a:ext cx="7790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Degree of Advancement in Clinical Trial Phase with Prediction Score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50" y="2231125"/>
            <a:ext cx="7172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441975" y="682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Medical Data Analysis</a:t>
            </a:r>
            <a:endParaRPr sz="30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32900" y="182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r>
              <a:rPr lang="en" sz="2000">
                <a:solidFill>
                  <a:srgbClr val="ECECEC"/>
                </a:solidFill>
              </a:rPr>
              <a:t>Big data analytics for preventive medicine”</a:t>
            </a:r>
            <a:endParaRPr sz="20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C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2000"/>
              <a:buChar char="●"/>
            </a:pPr>
            <a:r>
              <a:rPr lang="en" sz="2000">
                <a:solidFill>
                  <a:srgbClr val="ECECEC"/>
                </a:solidFill>
              </a:rPr>
              <a:t>Unlocking Insights, Improving Care, and Reducing Costs</a:t>
            </a:r>
            <a:endParaRPr sz="2000">
              <a:solidFill>
                <a:srgbClr val="ECECE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Char char="●"/>
            </a:pPr>
            <a:r>
              <a:rPr lang="en" sz="2000">
                <a:solidFill>
                  <a:srgbClr val="ECECEC"/>
                </a:solidFill>
              </a:rPr>
              <a:t>Overview of the complexity and importance of medical data analysis.</a:t>
            </a:r>
            <a:endParaRPr sz="20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Healthcare Data Analysis</a:t>
            </a:r>
            <a:endParaRPr sz="30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697650" y="1741900"/>
            <a:ext cx="4262100" cy="23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Volume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Variety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Quality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Privacy and Security</a:t>
            </a:r>
            <a:endParaRPr sz="2000"/>
          </a:p>
        </p:txBody>
      </p:sp>
      <p:sp>
        <p:nvSpPr>
          <p:cNvPr id="238" name="Google Shape;238;p29"/>
          <p:cNvSpPr txBox="1"/>
          <p:nvPr/>
        </p:nvSpPr>
        <p:spPr>
          <a:xfrm>
            <a:off x="4959750" y="1626375"/>
            <a:ext cx="36555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Interoperability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Resource Constraints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Complexity of Healthcare Systems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Adoption Barriers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344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Advantages of Using Data Analytics in Disease Prevention: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30150" y="1700825"/>
            <a:ext cx="43038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Early Detection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Personalized Medicine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Predictive Analytics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Evidence-Based Decision Making</a:t>
            </a:r>
            <a:endParaRPr sz="1900"/>
          </a:p>
        </p:txBody>
      </p:sp>
      <p:sp>
        <p:nvSpPr>
          <p:cNvPr id="245" name="Google Shape;245;p30"/>
          <p:cNvSpPr txBox="1"/>
          <p:nvPr/>
        </p:nvSpPr>
        <p:spPr>
          <a:xfrm>
            <a:off x="4872225" y="1700825"/>
            <a:ext cx="40215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 Savings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 Improvement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Population Health Management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Role of Data Analytics in Disease Prevention: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1" name="Google Shape;251;p31"/>
          <p:cNvSpPr txBox="1"/>
          <p:nvPr/>
        </p:nvSpPr>
        <p:spPr>
          <a:xfrm>
            <a:off x="553175" y="1554125"/>
            <a:ext cx="79032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mportance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Disease Prevention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Emphasize the significance of disease prevention in healthcare.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ECECEC"/>
                </a:solidFill>
                <a:latin typeface="Lato"/>
                <a:ea typeface="Lato"/>
                <a:cs typeface="Lato"/>
                <a:sym typeface="Lato"/>
              </a:rPr>
              <a:t>Role of Data Analytics in Disease Prevention</a:t>
            </a:r>
            <a:endParaRPr sz="1700">
              <a:solidFill>
                <a:srgbClr val="ECECE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700"/>
              <a:buFont typeface="Lato"/>
              <a:buChar char="○"/>
            </a:pPr>
            <a:r>
              <a:rPr lang="en" sz="1700">
                <a:solidFill>
                  <a:srgbClr val="ECECEC"/>
                </a:solidFill>
                <a:latin typeface="Lato"/>
                <a:ea typeface="Lato"/>
                <a:cs typeface="Lato"/>
                <a:sym typeface="Lato"/>
              </a:rPr>
              <a:t>Data analytics can contribute to disease prevention by efficiently analyzing large volumes of complex healthcare data.</a:t>
            </a:r>
            <a:endParaRPr sz="1700">
              <a:solidFill>
                <a:srgbClr val="ECECE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pandemic posed unpredictable and difficult challenges.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mining techniques were needed to extract knowledge and information from large datasets.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Necessary for: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Tracking the spread of the virus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Predicting outcomes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Responding to the virus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84275" y="182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in Data Mining Methods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87" y="870925"/>
            <a:ext cx="5213726" cy="41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496350" y="2050875"/>
            <a:ext cx="8151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 for Listening!</a:t>
            </a:r>
            <a:endParaRPr b="1" sz="3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461900" y="1005025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Ghosh, S., &amp; Das, L. C. (2022). Using Data Mining Techniques for COVID-19: A Systematic Review. International Journal on Data Science and Technology.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https://sciencepublishinggroup.com/article/10.11648/j.ijdst.20220802.11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Safdari, R., Rezayi, S., Saeedi, S., Tanhapour, M., &amp; Gholamzadeh, M. (2021). Using data mining techniques to fight and control epidemics: A scoping review. Health and Technology.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https://www.ncbi.nlm.nih.gov/pmc/articles/PMC8102070/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Allmuttar, A. Y. O., &amp; Alkhafaji, S. K. D. (2023, June). Using data mining techniques deep analysis and theoretical investigation of covid-19 pandemic. Measurement. Sensors.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https://www.ncbi.nlm.nih.gov/pmc/articles/PMC10017173/#bib30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K. Dotzlaw, R. Dotzlaw, C. K. Leung, A. G. M. Pazdor, S. Szturm and D. Tan, "Mining Big Healthcare Data to Predict Long COVID Cases," 2023 IEEE International Conference on Industrial Technology (ICIT), Orlando, FL, USA, 2023</a:t>
            </a:r>
            <a:r>
              <a:rPr lang="en"/>
              <a:t>, pp. 1-6, doi: 10.1109/ICIT58465.2023.10143145.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Razzak, M. I., Imran, M., &amp; Xu, G. (2020). Big Data Analytics for Preventive Medicine. Neural computing &amp; applications.  	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https://www.ncbi.nlm.nih.gov/pmc/articles/PMC7088441/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chemeClr val="dk1"/>
                </a:highlight>
              </a:rPr>
              <a:t>Garcia-Vidal, C., Teijón-Lumbreras, C., Aiello, T.F. </a:t>
            </a:r>
            <a:r>
              <a:rPr i="1" lang="en">
                <a:highlight>
                  <a:schemeClr val="dk1"/>
                </a:highlight>
              </a:rPr>
              <a:t>et al.</a:t>
            </a:r>
            <a:r>
              <a:rPr lang="en">
                <a:highlight>
                  <a:schemeClr val="dk1"/>
                </a:highlight>
              </a:rPr>
              <a:t> K-Means Clustering Identifies Diverse Clinical Phenotypes in COVID-19 Patients: Implications for Mortality Risks and Remdesivir Impact. </a:t>
            </a:r>
            <a:r>
              <a:rPr i="1" lang="en">
                <a:highlight>
                  <a:schemeClr val="dk1"/>
                </a:highlight>
              </a:rPr>
              <a:t>Infect Dis Ther</a:t>
            </a:r>
            <a:r>
              <a:rPr lang="en">
                <a:highlight>
                  <a:schemeClr val="dk1"/>
                </a:highlight>
              </a:rPr>
              <a:t> (2024). </a:t>
            </a:r>
            <a:r>
              <a:rPr lang="en" u="sng">
                <a:solidFill>
                  <a:schemeClr val="hlink"/>
                </a:solidFill>
                <a:highlight>
                  <a:schemeClr val="dk1"/>
                </a:highlight>
                <a:hlinkClick r:id="rId7"/>
              </a:rPr>
              <a:t>https://doi.org/10.1007/s40121-024-00938-x</a:t>
            </a:r>
            <a:r>
              <a:rPr lang="en">
                <a:highlight>
                  <a:schemeClr val="dk1"/>
                </a:highlight>
              </a:rPr>
              <a:t> 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461900" y="1005025"/>
            <a:ext cx="7038900" cy="334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en"/>
              <a:t>Jung YL, Yoo HS, Hwang J. Artificial intelligence-based decision support model for new drug development planning. Expert Syst Appl. 2022 Jul 15;198:116825. doi: 10.1016/j.eswa.2022.116825. Epub 2022 Mar 8. PMID: 35283560; PMCID: PMC8902892.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Overview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34200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“Using Data Mining Techniques for COVID-19: A Systematic Review”</a:t>
            </a:r>
            <a:r>
              <a:rPr baseline="30000" lang="en" sz="1600"/>
              <a:t>1</a:t>
            </a:r>
            <a:endParaRPr baseline="3000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Application of supervised learning techniques. Natural Language Processing being the most used DM technique.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“Using data mining techniques to fight and control epidemics: A scoping review”</a:t>
            </a:r>
            <a:r>
              <a:rPr baseline="30000" lang="en" sz="1600"/>
              <a:t>2</a:t>
            </a:r>
            <a:endParaRPr baseline="3000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Supervised learning techniques: Logistic </a:t>
            </a:r>
            <a:r>
              <a:rPr lang="en" sz="1600"/>
              <a:t>Regression and Classification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Unsupervised learning techniques: Clustering and deep learning approaches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Used</a:t>
            </a:r>
            <a:endParaRPr baseline="30000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38600" y="1114925"/>
            <a:ext cx="75567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primary goal of these papers was to compile a list of papers on the use of DM techniques in pandemics.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Natural Language Processing (NLP):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used method (22%) in the literature for COVID-19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Disease spread, public sentiment, potential treatments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Supervised Learning: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used across studies (90%)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predict disease outcomes and trends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Clustering Algorithms: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Grouping patients based on symptoms or outcomes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Association Rules and Frequent-Itemset Mining: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for finding relationships between symptoms or coexisting conditions.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Used</a:t>
            </a:r>
            <a:endParaRPr baseline="30000"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5" y="1129000"/>
            <a:ext cx="429216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289" y="1129000"/>
            <a:ext cx="389298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Used</a:t>
            </a:r>
            <a:endParaRPr baseline="30000" sz="30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0" y="1081675"/>
            <a:ext cx="70419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and Limitations</a:t>
            </a:r>
            <a:endParaRPr baseline="30000"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38600" y="1114925"/>
            <a:ext cx="75567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Advantages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Diverse Data Handling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Predictive Power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Pattern Recognition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Limitations: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Data Quality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Data Availability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Overview</a:t>
            </a:r>
            <a:endParaRPr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34200"/>
            <a:ext cx="70389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“Using data mining techniques deep analysis and theoretical investigation of COVID-19 pandemic”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Focused on covid-19 </a:t>
            </a:r>
            <a:r>
              <a:rPr lang="en" sz="1400"/>
              <a:t>human body data</a:t>
            </a:r>
            <a:r>
              <a:rPr lang="en" sz="1400"/>
              <a:t> in Iraq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Application of K-Means Clustering</a:t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75" y="2387750"/>
            <a:ext cx="5063450" cy="2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510000"/>
            <a:ext cx="7038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452125"/>
            <a:ext cx="5183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Advantages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Lower parameter, </a:t>
            </a:r>
            <a:r>
              <a:rPr lang="en" sz="1400"/>
              <a:t>less</a:t>
            </a:r>
            <a:r>
              <a:rPr lang="en" sz="1400"/>
              <a:t> intense model preferred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Limitations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Occasionally K-Means will evaluate irrelevant information or ignore essential facts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accessibility</a:t>
            </a:r>
            <a:endParaRPr sz="14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27" y="792150"/>
            <a:ext cx="2442749" cy="383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