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7zip 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Javacard</a:t>
            </a:r>
            <a:r>
              <a:rPr lang="ca-ES" dirty="0" smtClean="0"/>
              <a:t> </a:t>
            </a:r>
            <a:r>
              <a:rPr lang="ca-ES" dirty="0" err="1" smtClean="0"/>
              <a:t>Security</a:t>
            </a:r>
            <a:r>
              <a:rPr lang="ca-ES" dirty="0" smtClean="0"/>
              <a:t> </a:t>
            </a:r>
            <a:r>
              <a:rPr lang="ca-ES" dirty="0" err="1" smtClean="0"/>
              <a:t>implementation</a:t>
            </a:r>
            <a:endParaRPr lang="ca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47478" y="5549906"/>
            <a:ext cx="3135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Grup E: </a:t>
            </a:r>
          </a:p>
          <a:p>
            <a:r>
              <a:rPr lang="sk-SK" dirty="0" smtClean="0"/>
              <a:t>Bau </a:t>
            </a:r>
            <a:r>
              <a:rPr lang="sk-SK" dirty="0"/>
              <a:t>Pericón, Agustí </a:t>
            </a:r>
            <a:endParaRPr lang="sk-SK" dirty="0" smtClean="0"/>
          </a:p>
          <a:p>
            <a:r>
              <a:rPr lang="sk-SK" dirty="0" smtClean="0"/>
              <a:t>Obrátil</a:t>
            </a:r>
            <a:r>
              <a:rPr lang="sk-SK" dirty="0"/>
              <a:t>, Ľubomír </a:t>
            </a:r>
            <a:endParaRPr lang="sk-SK" dirty="0" smtClean="0"/>
          </a:p>
          <a:p>
            <a:r>
              <a:rPr lang="sk-SK" dirty="0" smtClean="0"/>
              <a:t>Mmokwa</a:t>
            </a:r>
            <a:r>
              <a:rPr lang="sk-SK" dirty="0"/>
              <a:t>, Aobakwe Alloycius </a:t>
            </a:r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3157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Our</a:t>
            </a:r>
            <a:r>
              <a:rPr lang="ca-ES" dirty="0" smtClean="0"/>
              <a:t> </a:t>
            </a:r>
            <a:r>
              <a:rPr lang="ca-ES" dirty="0" err="1" smtClean="0"/>
              <a:t>contribution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ca-ES" dirty="0" smtClean="0"/>
              <a:t>Allow to en</a:t>
            </a:r>
            <a:r>
              <a:rPr lang="sk-SK" dirty="0" smtClean="0"/>
              <a:t>c</a:t>
            </a:r>
            <a:r>
              <a:rPr lang="ca-ES" dirty="0" smtClean="0"/>
              <a:t>rypt and decrypt files using key from </a:t>
            </a:r>
            <a:r>
              <a:rPr lang="ca-ES" dirty="0" smtClean="0"/>
              <a:t>Javacard</a:t>
            </a:r>
            <a:r>
              <a:rPr lang="sk-SK" dirty="0" smtClean="0"/>
              <a:t> </a:t>
            </a:r>
            <a:r>
              <a:rPr lang="en-US" smtClean="0"/>
              <a:t>(communication via PC/SC)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Key is derived from master key (stored in card) and a counter (stored in the filename of the file) </a:t>
            </a:r>
          </a:p>
          <a:p>
            <a:pPr marL="342900" indent="-342900">
              <a:buFontTx/>
              <a:buChar char="-"/>
            </a:pPr>
            <a:r>
              <a:rPr lang="ca-ES" dirty="0" smtClean="0"/>
              <a:t>Each file is encrypted with unique password</a:t>
            </a:r>
          </a:p>
          <a:p>
            <a:pPr marL="342900" indent="-342900">
              <a:buFontTx/>
              <a:buChar char="-"/>
            </a:pPr>
            <a:r>
              <a:rPr lang="ca-ES" dirty="0" err="1" smtClean="0"/>
              <a:t>We</a:t>
            </a:r>
            <a:r>
              <a:rPr lang="ca-ES" dirty="0" smtClean="0"/>
              <a:t> can </a:t>
            </a:r>
            <a:r>
              <a:rPr lang="ca-ES" dirty="0" err="1" smtClean="0"/>
              <a:t>mitigate</a:t>
            </a:r>
            <a:r>
              <a:rPr lang="ca-ES" dirty="0" smtClean="0"/>
              <a:t>:</a:t>
            </a:r>
          </a:p>
          <a:p>
            <a:pPr marL="800100" lvl="1" indent="-342900">
              <a:buFontTx/>
              <a:buChar char="-"/>
            </a:pPr>
            <a:r>
              <a:rPr lang="ca-ES" dirty="0" err="1"/>
              <a:t>K</a:t>
            </a:r>
            <a:r>
              <a:rPr lang="ca-ES" dirty="0" err="1" smtClean="0"/>
              <a:t>eylogger</a:t>
            </a:r>
            <a:r>
              <a:rPr lang="ca-ES" dirty="0" smtClean="0"/>
              <a:t> </a:t>
            </a:r>
            <a:r>
              <a:rPr lang="ca-ES" dirty="0" err="1" smtClean="0"/>
              <a:t>attacks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Easy passwords</a:t>
            </a:r>
          </a:p>
          <a:p>
            <a:pPr lvl="1" indent="0">
              <a:buNone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  <a:p>
            <a:pPr marL="800100" lvl="1" indent="-342900">
              <a:buFontTx/>
              <a:buChar char="-"/>
            </a:pPr>
            <a:endParaRPr lang="ca-ES" dirty="0" smtClean="0"/>
          </a:p>
        </p:txBody>
      </p:sp>
    </p:spTree>
    <p:extLst>
      <p:ext uri="{BB962C8B-B14F-4D97-AF65-F5344CB8AC3E}">
        <p14:creationId xmlns="" xmlns:p14="http://schemas.microsoft.com/office/powerpoint/2010/main" val="28431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UI </a:t>
            </a:r>
            <a:r>
              <a:rPr lang="ca-ES" dirty="0" err="1" smtClean="0"/>
              <a:t>changes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73" y="1675897"/>
            <a:ext cx="5040476" cy="50325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72778" y="5384238"/>
            <a:ext cx="2305413" cy="82834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2635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UI </a:t>
            </a:r>
            <a:r>
              <a:rPr lang="ca-ES" dirty="0" err="1" smtClean="0"/>
              <a:t>changes</a:t>
            </a:r>
            <a:endParaRPr lang="ca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1" y="1524318"/>
            <a:ext cx="6883400" cy="4927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69412" y="4045081"/>
            <a:ext cx="3216534" cy="1090654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3162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UI </a:t>
            </a:r>
            <a:r>
              <a:rPr lang="ca-ES" dirty="0" err="1"/>
              <a:t>changes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1" t="7788" r="22664" b="49582"/>
          <a:stretch/>
        </p:blipFill>
        <p:spPr>
          <a:xfrm>
            <a:off x="1697997" y="3202931"/>
            <a:ext cx="5632387" cy="2333171"/>
          </a:xfrm>
        </p:spPr>
      </p:pic>
    </p:spTree>
    <p:extLst>
      <p:ext uri="{BB962C8B-B14F-4D97-AF65-F5344CB8AC3E}">
        <p14:creationId xmlns="" xmlns:p14="http://schemas.microsoft.com/office/powerpoint/2010/main" val="13276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</a:t>
            </a:r>
            <a:r>
              <a:rPr lang="es-ES" dirty="0" smtClean="0"/>
              <a:t>o</a:t>
            </a:r>
            <a:r>
              <a:rPr lang="ca-ES" dirty="0" smtClean="0"/>
              <a:t>de </a:t>
            </a:r>
            <a:r>
              <a:rPr lang="ca-ES" dirty="0" err="1" smtClean="0"/>
              <a:t>Overview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3094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sk-SK" dirty="0" smtClean="0"/>
              <a:t>7-Zip written </a:t>
            </a:r>
            <a:r>
              <a:rPr lang="ca-ES" dirty="0" smtClean="0"/>
              <a:t>C++</a:t>
            </a:r>
            <a:r>
              <a:rPr lang="sk-SK" dirty="0" smtClean="0"/>
              <a:t>/</a:t>
            </a:r>
            <a:r>
              <a:rPr lang="ca-ES" dirty="0" smtClean="0"/>
              <a:t>C and ASM code</a:t>
            </a:r>
          </a:p>
          <a:p>
            <a:pPr marL="342900" indent="-342900">
              <a:buFontTx/>
              <a:buChar char="-"/>
            </a:pPr>
            <a:r>
              <a:rPr lang="ca-ES" dirty="0" err="1" smtClean="0"/>
              <a:t>Main</a:t>
            </a:r>
            <a:r>
              <a:rPr lang="ca-ES" dirty="0" smtClean="0"/>
              <a:t> </a:t>
            </a:r>
            <a:r>
              <a:rPr lang="ca-ES" dirty="0" err="1" smtClean="0"/>
              <a:t>functionality</a:t>
            </a:r>
            <a:r>
              <a:rPr lang="ca-ES" dirty="0" smtClean="0"/>
              <a:t> in C++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FileManager</a:t>
            </a:r>
            <a:r>
              <a:rPr lang="sk-SK" dirty="0" smtClean="0"/>
              <a:t> – executes GUI binary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GUI</a:t>
            </a:r>
            <a:r>
              <a:rPr lang="sk-SK" dirty="0" smtClean="0"/>
              <a:t> – reads user settings and de/compress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err="1" smtClean="0"/>
              <a:t>Specific</a:t>
            </a:r>
            <a:r>
              <a:rPr lang="ca-ES" dirty="0" smtClean="0"/>
              <a:t> </a:t>
            </a:r>
            <a:r>
              <a:rPr lang="ca-ES" dirty="0" err="1" smtClean="0"/>
              <a:t>DLL’s</a:t>
            </a:r>
            <a:r>
              <a:rPr lang="ca-ES" dirty="0" smtClean="0"/>
              <a:t> for </a:t>
            </a:r>
            <a:r>
              <a:rPr lang="ca-ES" dirty="0" err="1" smtClean="0"/>
              <a:t>every</a:t>
            </a:r>
            <a:r>
              <a:rPr lang="ca-ES" dirty="0" smtClean="0"/>
              <a:t> </a:t>
            </a:r>
          </a:p>
          <a:p>
            <a:pPr marL="1485900" lvl="2" indent="-342900">
              <a:buFontTx/>
              <a:buChar char="-"/>
            </a:pPr>
            <a:r>
              <a:rPr lang="ca-ES" dirty="0" err="1" smtClean="0"/>
              <a:t>Compression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endParaRPr lang="ca-ES" dirty="0" smtClean="0"/>
          </a:p>
          <a:p>
            <a:pPr marL="1485900" lvl="2" indent="-342900">
              <a:buFontTx/>
              <a:buChar char="-"/>
            </a:pPr>
            <a:r>
              <a:rPr lang="ca-ES" dirty="0" err="1" smtClean="0"/>
              <a:t>Packing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One</a:t>
            </a:r>
            <a:r>
              <a:rPr lang="ca-ES" dirty="0" smtClean="0"/>
              <a:t> Visual Studio </a:t>
            </a:r>
            <a:r>
              <a:rPr lang="ca-ES" dirty="0" err="1" smtClean="0"/>
              <a:t>project</a:t>
            </a:r>
            <a:r>
              <a:rPr lang="ca-ES" dirty="0" smtClean="0"/>
              <a:t> for </a:t>
            </a:r>
            <a:r>
              <a:rPr lang="ca-ES" dirty="0" err="1" smtClean="0"/>
              <a:t>each</a:t>
            </a:r>
            <a:r>
              <a:rPr lang="ca-ES" dirty="0" smtClean="0"/>
              <a:t> </a:t>
            </a:r>
            <a:r>
              <a:rPr lang="ca-ES" dirty="0" err="1" smtClean="0"/>
              <a:t>binary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Visual Studio </a:t>
            </a:r>
            <a:r>
              <a:rPr lang="ca-ES" dirty="0" err="1" smtClean="0"/>
              <a:t>Projects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old</a:t>
            </a:r>
            <a:r>
              <a:rPr lang="ca-ES" dirty="0" smtClean="0"/>
              <a:t> -&gt; </a:t>
            </a:r>
            <a:r>
              <a:rPr lang="ca-ES" dirty="0" err="1" smtClean="0"/>
              <a:t>we</a:t>
            </a:r>
            <a:r>
              <a:rPr lang="ca-ES" dirty="0" smtClean="0"/>
              <a:t> </a:t>
            </a:r>
            <a:r>
              <a:rPr lang="ca-ES" dirty="0" err="1" smtClean="0"/>
              <a:t>had</a:t>
            </a:r>
            <a:r>
              <a:rPr lang="ca-ES" dirty="0" smtClean="0"/>
              <a:t> to </a:t>
            </a:r>
            <a:r>
              <a:rPr lang="ca-ES" dirty="0" err="1" smtClean="0"/>
              <a:t>configure</a:t>
            </a:r>
            <a:r>
              <a:rPr lang="ca-ES" dirty="0" smtClean="0"/>
              <a:t> </a:t>
            </a:r>
            <a:r>
              <a:rPr lang="ca-ES" dirty="0" err="1" smtClean="0"/>
              <a:t>them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Hopefully cloning our repository will be enough (build for MSVC2015)</a:t>
            </a: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/>
              <a:t>All of </a:t>
            </a:r>
            <a:r>
              <a:rPr lang="ca-ES" dirty="0" err="1"/>
              <a:t>our</a:t>
            </a:r>
            <a:r>
              <a:rPr lang="ca-ES" dirty="0"/>
              <a:t> </a:t>
            </a:r>
            <a:r>
              <a:rPr lang="ca-ES" dirty="0" err="1"/>
              <a:t>work</a:t>
            </a:r>
            <a:r>
              <a:rPr lang="ca-ES" dirty="0"/>
              <a:t> is </a:t>
            </a:r>
            <a:r>
              <a:rPr lang="ca-ES" dirty="0" err="1"/>
              <a:t>within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GUI </a:t>
            </a:r>
            <a:r>
              <a:rPr lang="ca-ES" dirty="0" err="1" smtClean="0"/>
              <a:t>project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Hard</a:t>
            </a:r>
            <a:r>
              <a:rPr lang="ca-ES" dirty="0" smtClean="0"/>
              <a:t> to </a:t>
            </a:r>
            <a:r>
              <a:rPr lang="ca-ES" dirty="0" err="1" smtClean="0"/>
              <a:t>debug</a:t>
            </a:r>
            <a:r>
              <a:rPr lang="ca-ES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Many executables and our projects aren’t 100% correctly configured</a:t>
            </a:r>
            <a:endParaRPr lang="sk-SK" dirty="0" smtClean="0"/>
          </a:p>
          <a:p>
            <a:pPr marL="800100" lvl="1" indent="-342900">
              <a:buFontTx/>
              <a:buChar char="-"/>
            </a:pPr>
            <a:r>
              <a:rPr lang="sk-SK" dirty="0" smtClean="0"/>
              <a:t>Bad or non-existent documentation</a:t>
            </a:r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42056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Our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r>
              <a:rPr lang="ca-ES" dirty="0" smtClean="0"/>
              <a:t> </a:t>
            </a:r>
            <a:r>
              <a:rPr lang="ca-ES" dirty="0" err="1" smtClean="0"/>
              <a:t>overview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ca-ES" dirty="0" err="1" smtClean="0"/>
              <a:t>SmartCardManager.cpp</a:t>
            </a:r>
            <a:r>
              <a:rPr lang="ca-ES" dirty="0" smtClean="0"/>
              <a:t>/.</a:t>
            </a:r>
            <a:r>
              <a:rPr lang="ca-ES" dirty="0" err="1" smtClean="0"/>
              <a:t>hpp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C++ Interface with card</a:t>
            </a:r>
          </a:p>
          <a:p>
            <a:pPr marL="800100" lvl="1" indent="-342900">
              <a:buFontTx/>
              <a:buChar char="-"/>
            </a:pP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 err="1" smtClean="0"/>
              <a:t>ExtractDialog.cpp</a:t>
            </a:r>
            <a:r>
              <a:rPr lang="ca-ES" dirty="0" smtClean="0"/>
              <a:t> / </a:t>
            </a:r>
            <a:r>
              <a:rPr lang="ca-ES" dirty="0" err="1" smtClean="0"/>
              <a:t>CompressDialog.cpp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Calls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UI to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SmartCardManager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Basically in onOk()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Sets password from the card</a:t>
            </a:r>
          </a:p>
          <a:p>
            <a:pPr marL="800100" lvl="1" indent="-342900">
              <a:buFontTx/>
              <a:buChar char="-"/>
            </a:pPr>
            <a:endParaRPr lang="ca-ES" dirty="0"/>
          </a:p>
          <a:p>
            <a:pPr marL="342900" indent="-342900">
              <a:buFontTx/>
              <a:buChar char="-"/>
            </a:pPr>
            <a:r>
              <a:rPr lang="ca-ES" dirty="0" err="1" smtClean="0"/>
              <a:t>ExtractDialog.rc</a:t>
            </a:r>
            <a:r>
              <a:rPr lang="ca-ES" dirty="0" smtClean="0"/>
              <a:t> / </a:t>
            </a:r>
            <a:r>
              <a:rPr lang="ca-ES" dirty="0" err="1" smtClean="0"/>
              <a:t>CompressDialog.rc</a:t>
            </a:r>
            <a:endParaRPr lang="ca-ES" dirty="0" smtClean="0"/>
          </a:p>
          <a:p>
            <a:pPr marL="800100" lvl="1" indent="-342900">
              <a:buFontTx/>
              <a:buChar char="-"/>
            </a:pPr>
            <a:r>
              <a:rPr lang="ca-ES" dirty="0" smtClean="0"/>
              <a:t>UI </a:t>
            </a:r>
            <a:r>
              <a:rPr lang="ca-ES" dirty="0" err="1" smtClean="0"/>
              <a:t>changes</a:t>
            </a:r>
            <a:r>
              <a:rPr lang="ca-ES" dirty="0"/>
              <a:t> </a:t>
            </a:r>
            <a:r>
              <a:rPr lang="ca-ES" dirty="0" smtClean="0"/>
              <a:t>(</a:t>
            </a:r>
            <a:r>
              <a:rPr lang="ca-ES" dirty="0" err="1" smtClean="0"/>
              <a:t>those</a:t>
            </a:r>
            <a:r>
              <a:rPr lang="ca-ES" dirty="0" smtClean="0"/>
              <a:t> </a:t>
            </a:r>
            <a:r>
              <a:rPr lang="ca-ES" dirty="0" err="1" smtClean="0"/>
              <a:t>are</a:t>
            </a:r>
            <a:r>
              <a:rPr lang="ca-ES" dirty="0" smtClean="0"/>
              <a:t> </a:t>
            </a:r>
            <a:r>
              <a:rPr lang="ca-ES" dirty="0" err="1" smtClean="0"/>
              <a:t>not</a:t>
            </a:r>
            <a:r>
              <a:rPr lang="ca-ES" dirty="0" smtClean="0"/>
              <a:t> </a:t>
            </a:r>
            <a:r>
              <a:rPr lang="ca-ES" dirty="0" err="1" smtClean="0"/>
              <a:t>shown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VS </a:t>
            </a:r>
            <a:r>
              <a:rPr lang="ca-ES" dirty="0" err="1" smtClean="0"/>
              <a:t>project</a:t>
            </a:r>
            <a:r>
              <a:rPr lang="ca-ES" dirty="0" smtClean="0"/>
              <a:t>)</a:t>
            </a:r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2322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Javacard</a:t>
            </a:r>
            <a:r>
              <a:rPr lang="ca-ES" dirty="0" smtClean="0"/>
              <a:t> </a:t>
            </a:r>
            <a:r>
              <a:rPr lang="ca-ES" dirty="0" err="1" smtClean="0"/>
              <a:t>Code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48429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ca-ES" dirty="0" smtClean="0"/>
              <a:t>File: </a:t>
            </a:r>
            <a:r>
              <a:rPr lang="hr-HR" dirty="0" smtClean="0"/>
              <a:t>Javacard/AppletTester/src/applet/Applet7Zip.java</a:t>
            </a:r>
          </a:p>
          <a:p>
            <a:pPr marL="342900" indent="-342900">
              <a:buFontTx/>
              <a:buChar char="-"/>
            </a:pPr>
            <a:r>
              <a:rPr lang="ca-ES" dirty="0" err="1" smtClean="0"/>
              <a:t>Generate</a:t>
            </a:r>
            <a:r>
              <a:rPr lang="ca-ES" dirty="0" smtClean="0"/>
              <a:t> </a:t>
            </a:r>
            <a:r>
              <a:rPr lang="ca-ES" dirty="0" err="1" smtClean="0"/>
              <a:t>master</a:t>
            </a:r>
            <a:r>
              <a:rPr lang="ca-ES" dirty="0" smtClean="0"/>
              <a:t> </a:t>
            </a:r>
            <a:r>
              <a:rPr lang="ca-ES" dirty="0" err="1" smtClean="0"/>
              <a:t>key</a:t>
            </a:r>
            <a:r>
              <a:rPr lang="ca-ES" dirty="0" smtClean="0"/>
              <a:t> </a:t>
            </a:r>
            <a:r>
              <a:rPr lang="ca-ES" dirty="0" err="1" smtClean="0"/>
              <a:t>once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err="1" smtClean="0"/>
              <a:t>Derive</a:t>
            </a:r>
            <a:r>
              <a:rPr lang="ca-ES" dirty="0" smtClean="0"/>
              <a:t> </a:t>
            </a:r>
            <a:r>
              <a:rPr lang="ca-ES" dirty="0" err="1" smtClean="0"/>
              <a:t>keys</a:t>
            </a:r>
            <a:r>
              <a:rPr lang="ca-ES" dirty="0" smtClean="0"/>
              <a:t> to </a:t>
            </a:r>
            <a:r>
              <a:rPr lang="ca-ES" dirty="0" err="1" smtClean="0"/>
              <a:t>encrypt</a:t>
            </a:r>
            <a:r>
              <a:rPr lang="ca-ES" dirty="0" smtClean="0"/>
              <a:t>/</a:t>
            </a:r>
            <a:r>
              <a:rPr lang="ca-ES" dirty="0" err="1" smtClean="0"/>
              <a:t>decrypt</a:t>
            </a:r>
            <a:r>
              <a:rPr lang="ca-ES" dirty="0" smtClean="0"/>
              <a:t> files </a:t>
            </a:r>
            <a:r>
              <a:rPr lang="ca-ES" dirty="0" err="1" smtClean="0"/>
              <a:t>from</a:t>
            </a:r>
            <a:r>
              <a:rPr lang="ca-ES" dirty="0" smtClean="0"/>
              <a:t> </a:t>
            </a:r>
            <a:r>
              <a:rPr lang="ca-ES" dirty="0" err="1" smtClean="0"/>
              <a:t>master</a:t>
            </a:r>
            <a:r>
              <a:rPr lang="ca-ES" dirty="0" smtClean="0"/>
              <a:t> </a:t>
            </a:r>
            <a:r>
              <a:rPr lang="ca-ES" dirty="0" err="1" smtClean="0"/>
              <a:t>key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counter</a:t>
            </a:r>
            <a:endParaRPr lang="ca-ES" dirty="0" smtClean="0"/>
          </a:p>
          <a:p>
            <a:pPr marL="342900" indent="-342900">
              <a:buFontTx/>
              <a:buChar char="-"/>
            </a:pPr>
            <a:r>
              <a:rPr lang="ca-ES" dirty="0" smtClean="0"/>
              <a:t>Secured with </a:t>
            </a:r>
            <a:r>
              <a:rPr lang="sk-SK" dirty="0" smtClean="0"/>
              <a:t>user pin </a:t>
            </a:r>
            <a:r>
              <a:rPr lang="en-US" dirty="0" smtClean="0"/>
              <a:t>and admin pin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Utility for </a:t>
            </a:r>
            <a:r>
              <a:rPr lang="en-US" dirty="0" err="1" smtClean="0"/>
              <a:t>Javacard</a:t>
            </a:r>
            <a:r>
              <a:rPr lang="en-US" dirty="0" smtClean="0"/>
              <a:t> applet management: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Project 7ZipAppletUtility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Change of user and admin pin</a:t>
            </a:r>
          </a:p>
          <a:p>
            <a:pPr marL="800100" lvl="1" indent="-342900">
              <a:buFontTx/>
              <a:buChar char="-"/>
            </a:pPr>
            <a:r>
              <a:rPr lang="ca-ES" dirty="0" smtClean="0"/>
              <a:t>Possible generation of new master key on card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3091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106</TotalTime>
  <Words>268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Esencial</vt:lpstr>
      <vt:lpstr>7zip </vt:lpstr>
      <vt:lpstr>Our contribution</vt:lpstr>
      <vt:lpstr>UI changes</vt:lpstr>
      <vt:lpstr>UI changes</vt:lpstr>
      <vt:lpstr>UI changes</vt:lpstr>
      <vt:lpstr>Code Overview</vt:lpstr>
      <vt:lpstr>Our Code overview</vt:lpstr>
      <vt:lpstr>Javacard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7zip </dc:title>
  <dc:creator>Agusti Bau Pericón</dc:creator>
  <cp:lastModifiedBy>Lubo</cp:lastModifiedBy>
  <cp:revision>10</cp:revision>
  <dcterms:created xsi:type="dcterms:W3CDTF">2016-05-04T16:15:08Z</dcterms:created>
  <dcterms:modified xsi:type="dcterms:W3CDTF">2016-05-05T08:42:28Z</dcterms:modified>
</cp:coreProperties>
</file>