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55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40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600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56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33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077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88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660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332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2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400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1333-C94E-40A4-BB0C-74671E7C5089}" type="datetimeFigureOut">
              <a:rPr lang="sk-SK" smtClean="0"/>
              <a:t>22.5.2015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58D8-9050-41B3-B5D5-DB0C7DC1321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76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-396552" y="145265"/>
            <a:ext cx="64087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Tournament manager</a:t>
            </a:r>
            <a:endParaRPr lang="en-GB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73697" y="1052736"/>
            <a:ext cx="526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Aplikácia pre správu </a:t>
            </a:r>
            <a:r>
              <a:rPr lang="sk-SK" sz="2400" dirty="0" err="1" smtClean="0"/>
              <a:t>florbalového</a:t>
            </a:r>
            <a:r>
              <a:rPr lang="sk-SK" sz="2400" dirty="0" smtClean="0"/>
              <a:t> turnaja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455914" y="5301209"/>
            <a:ext cx="721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Semestrálny projekt predmetu PB138 Moderní</a:t>
            </a:r>
          </a:p>
          <a:p>
            <a:r>
              <a:rPr lang="sk-SK" sz="2400" b="1" dirty="0"/>
              <a:t>značkovací jazyky a </a:t>
            </a:r>
            <a:r>
              <a:rPr lang="sk-SK" sz="2400" b="1" dirty="0" err="1"/>
              <a:t>jejich</a:t>
            </a:r>
            <a:r>
              <a:rPr lang="sk-SK" sz="2400" b="1" dirty="0"/>
              <a:t> </a:t>
            </a:r>
            <a:r>
              <a:rPr lang="sk-SK" sz="2400" b="1" dirty="0" err="1"/>
              <a:t>aplikace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941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59904" y="260038"/>
            <a:ext cx="62563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Užívateľské rozhranie</a:t>
            </a:r>
            <a:r>
              <a:rPr lang="en-GB" sz="4400" b="1" dirty="0" smtClean="0"/>
              <a:t>(4)</a:t>
            </a:r>
            <a:r>
              <a:rPr lang="sk-SK" sz="4400" b="1" dirty="0" smtClean="0"/>
              <a:t>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460432" cy="47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3816424" cy="64807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+mn-lt"/>
              </a:rPr>
              <a:t>Používané nástroje:</a:t>
            </a:r>
            <a:endParaRPr lang="sk-SK" sz="2800" b="1" dirty="0">
              <a:latin typeface="+mn-lt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-36606" y="2097568"/>
            <a:ext cx="5682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sk-SK" sz="2400" dirty="0" smtClean="0"/>
              <a:t>Tímové nástroje:</a:t>
            </a:r>
          </a:p>
          <a:p>
            <a:pPr marL="1714500" lvl="3" indent="-342900">
              <a:buFontTx/>
              <a:buChar char="-"/>
            </a:pPr>
            <a:r>
              <a:rPr lang="sk-SK" sz="2400" dirty="0" smtClean="0"/>
              <a:t>Git </a:t>
            </a:r>
            <a:r>
              <a:rPr lang="en-GB" sz="2400" dirty="0" smtClean="0"/>
              <a:t>(</a:t>
            </a:r>
            <a:r>
              <a:rPr lang="en-GB" sz="2400" dirty="0" err="1" smtClean="0"/>
              <a:t>verzovanie</a:t>
            </a:r>
            <a:r>
              <a:rPr lang="en-GB" sz="2400" dirty="0" smtClean="0"/>
              <a:t>)</a:t>
            </a:r>
          </a:p>
          <a:p>
            <a:pPr marL="1714500" lvl="3" indent="-342900">
              <a:buFontTx/>
              <a:buChar char="-"/>
            </a:pPr>
            <a:r>
              <a:rPr lang="en-GB" sz="2400" dirty="0" smtClean="0"/>
              <a:t>Facebook(</a:t>
            </a:r>
            <a:r>
              <a:rPr lang="en-GB" sz="2400" dirty="0" err="1" smtClean="0"/>
              <a:t>komunik</a:t>
            </a:r>
            <a:r>
              <a:rPr lang="sk-SK" sz="2400" dirty="0" err="1" smtClean="0"/>
              <a:t>ácia</a:t>
            </a:r>
            <a:r>
              <a:rPr lang="en-GB" sz="2400" dirty="0" smtClean="0"/>
              <a:t>)</a:t>
            </a:r>
            <a:endParaRPr lang="sk-SK" sz="2400" dirty="0" smtClean="0"/>
          </a:p>
          <a:p>
            <a:pPr marL="1714500" lvl="3" indent="-342900">
              <a:buFontTx/>
              <a:buChar char="-"/>
            </a:pPr>
            <a:endParaRPr lang="sk-SK" sz="2400" dirty="0" smtClean="0"/>
          </a:p>
        </p:txBody>
      </p:sp>
      <p:sp>
        <p:nvSpPr>
          <p:cNvPr id="7" name="BlokTextu 6"/>
          <p:cNvSpPr txBox="1"/>
          <p:nvPr/>
        </p:nvSpPr>
        <p:spPr>
          <a:xfrm>
            <a:off x="-71697" y="3674641"/>
            <a:ext cx="568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sk-SK" sz="2400" dirty="0" err="1" smtClean="0"/>
              <a:t>Visual</a:t>
            </a:r>
            <a:r>
              <a:rPr lang="sk-SK" sz="2400" dirty="0" smtClean="0"/>
              <a:t> </a:t>
            </a:r>
            <a:r>
              <a:rPr lang="sk-SK" sz="2400" dirty="0" err="1" smtClean="0"/>
              <a:t>Studio</a:t>
            </a:r>
            <a:r>
              <a:rPr lang="sk-SK" sz="2400" dirty="0" smtClean="0"/>
              <a:t> 2014:</a:t>
            </a:r>
          </a:p>
          <a:p>
            <a:pPr marL="800100" lvl="1" indent="-342900">
              <a:buFontTx/>
              <a:buChar char="-"/>
            </a:pPr>
            <a:r>
              <a:rPr lang="sk-SK" sz="2400" dirty="0" err="1" smtClean="0"/>
              <a:t>Photoshop</a:t>
            </a:r>
            <a:r>
              <a:rPr lang="sk-SK" sz="2400" dirty="0" smtClean="0"/>
              <a:t> CS4</a:t>
            </a:r>
          </a:p>
        </p:txBody>
      </p:sp>
    </p:spTree>
    <p:extLst>
      <p:ext uri="{BB962C8B-B14F-4D97-AF65-F5344CB8AC3E}">
        <p14:creationId xmlns:p14="http://schemas.microsoft.com/office/powerpoint/2010/main" val="3876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-108520" y="266429"/>
            <a:ext cx="5608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Koniec prezentácie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483768" y="3212976"/>
            <a:ext cx="3816424" cy="64807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+mn-lt"/>
              </a:rPr>
              <a:t>Ďakujeme za pozornosť</a:t>
            </a:r>
            <a:endParaRPr lang="sk-SK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57350" y="98072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Oficiálne zadanie projektu: </a:t>
            </a:r>
            <a:endParaRPr lang="sk-SK" sz="28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57350" y="2204864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/>
              <a:t>Aplikace</a:t>
            </a:r>
            <a:r>
              <a:rPr lang="sk-SK" sz="2400" dirty="0"/>
              <a:t> umožní </a:t>
            </a:r>
            <a:r>
              <a:rPr lang="sk-SK" sz="2400" dirty="0" err="1"/>
              <a:t>interaktivně</a:t>
            </a:r>
            <a:r>
              <a:rPr lang="sk-SK" sz="2400" dirty="0"/>
              <a:t> </a:t>
            </a:r>
            <a:r>
              <a:rPr lang="sk-SK" sz="2400" dirty="0" err="1"/>
              <a:t>řídit</a:t>
            </a:r>
            <a:r>
              <a:rPr lang="sk-SK" sz="2400" dirty="0"/>
              <a:t> </a:t>
            </a:r>
            <a:r>
              <a:rPr lang="sk-SK" sz="2400" dirty="0" err="1"/>
              <a:t>florbalový</a:t>
            </a:r>
            <a:r>
              <a:rPr lang="sk-SK" sz="2400" dirty="0"/>
              <a:t> turnaj. Zároveň bude </a:t>
            </a:r>
            <a:r>
              <a:rPr lang="sk-SK" sz="2400" dirty="0" err="1"/>
              <a:t>ukládat</a:t>
            </a:r>
            <a:r>
              <a:rPr lang="sk-SK" sz="2400" dirty="0"/>
              <a:t> údaje o turnaji a bude </a:t>
            </a:r>
            <a:r>
              <a:rPr lang="sk-SK" sz="2400" dirty="0" err="1"/>
              <a:t>evidovat</a:t>
            </a:r>
            <a:r>
              <a:rPr lang="sk-SK" sz="2400" dirty="0"/>
              <a:t> </a:t>
            </a:r>
            <a:r>
              <a:rPr lang="sk-SK" sz="2400" dirty="0" err="1"/>
              <a:t>historii</a:t>
            </a:r>
            <a:r>
              <a:rPr lang="sk-SK" sz="2400" dirty="0"/>
              <a:t> </a:t>
            </a:r>
            <a:r>
              <a:rPr lang="sk-SK" sz="2400" dirty="0" err="1"/>
              <a:t>turnajů</a:t>
            </a:r>
            <a:r>
              <a:rPr lang="sk-SK" sz="2400" dirty="0"/>
              <a:t> </a:t>
            </a:r>
            <a:r>
              <a:rPr lang="sk-SK" sz="2400" dirty="0" err="1"/>
              <a:t>včetně</a:t>
            </a:r>
            <a:r>
              <a:rPr lang="sk-SK" sz="2400" dirty="0"/>
              <a:t> </a:t>
            </a:r>
            <a:r>
              <a:rPr lang="sk-SK" sz="2400" dirty="0" err="1"/>
              <a:t>kompletních</a:t>
            </a:r>
            <a:r>
              <a:rPr lang="sk-SK" sz="2400" dirty="0"/>
              <a:t> </a:t>
            </a:r>
            <a:r>
              <a:rPr lang="sk-SK" sz="2400" dirty="0" err="1"/>
              <a:t>detailů</a:t>
            </a:r>
            <a:r>
              <a:rPr lang="sk-SK" sz="2400" dirty="0"/>
              <a:t>. V rámci </a:t>
            </a:r>
            <a:r>
              <a:rPr lang="sk-SK" sz="2400" dirty="0" err="1"/>
              <a:t>jednoho</a:t>
            </a:r>
            <a:r>
              <a:rPr lang="sk-SK" sz="2400" dirty="0"/>
              <a:t> turnaje </a:t>
            </a:r>
            <a:r>
              <a:rPr lang="sk-SK" sz="2400" dirty="0" err="1"/>
              <a:t>aplikace</a:t>
            </a:r>
            <a:r>
              <a:rPr lang="sk-SK" sz="2400" dirty="0"/>
              <a:t> umožní </a:t>
            </a:r>
            <a:r>
              <a:rPr lang="sk-SK" sz="2400" dirty="0" err="1"/>
              <a:t>řešit</a:t>
            </a:r>
            <a:r>
              <a:rPr lang="sk-SK" sz="2400" dirty="0" smtClean="0"/>
              <a:t>:</a:t>
            </a:r>
          </a:p>
          <a:p>
            <a:endParaRPr lang="sk-SK" sz="2400" dirty="0"/>
          </a:p>
          <a:p>
            <a:r>
              <a:rPr lang="sk-SK" sz="2400" dirty="0" smtClean="0"/>
              <a:t>-   </a:t>
            </a:r>
            <a:r>
              <a:rPr lang="sk-SK" sz="2400" dirty="0" err="1" smtClean="0"/>
              <a:t>Rozlosování</a:t>
            </a:r>
            <a:r>
              <a:rPr lang="sk-SK" sz="2400" dirty="0" smtClean="0"/>
              <a:t> </a:t>
            </a:r>
            <a:r>
              <a:rPr lang="sk-SK" sz="2400" dirty="0"/>
              <a:t>skupiny </a:t>
            </a:r>
            <a:endParaRPr lang="sk-SK" sz="2400" dirty="0" smtClean="0"/>
          </a:p>
          <a:p>
            <a:pPr marL="285750" indent="-285750">
              <a:buFontTx/>
              <a:buChar char="-"/>
            </a:pPr>
            <a:r>
              <a:rPr lang="sk-SK" sz="2400" dirty="0" smtClean="0"/>
              <a:t>Play-off </a:t>
            </a:r>
          </a:p>
          <a:p>
            <a:pPr marL="285750" indent="-285750">
              <a:buFontTx/>
              <a:buChar char="-"/>
            </a:pPr>
            <a:r>
              <a:rPr lang="sk-SK" sz="2400" dirty="0" smtClean="0"/>
              <a:t>Finále</a:t>
            </a:r>
            <a:endParaRPr lang="sk-SK" sz="2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8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3816424" cy="64807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+mn-lt"/>
              </a:rPr>
              <a:t>Predstavenie tímu:</a:t>
            </a:r>
            <a:endParaRPr lang="sk-SK" sz="2800" b="1" dirty="0">
              <a:latin typeface="+mn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67793" y="26369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Tomáš Durčák, </a:t>
            </a:r>
            <a:r>
              <a:rPr lang="sk-SK" sz="2400" dirty="0" err="1" smtClean="0"/>
              <a:t>učo</a:t>
            </a:r>
            <a:r>
              <a:rPr lang="sk-SK" sz="2400" dirty="0" smtClean="0"/>
              <a:t> 410304 </a:t>
            </a:r>
          </a:p>
          <a:p>
            <a:r>
              <a:rPr lang="sk-SK" sz="2400" dirty="0" smtClean="0"/>
              <a:t>Ľubomír </a:t>
            </a:r>
            <a:r>
              <a:rPr lang="sk-SK" sz="2400" dirty="0" err="1" smtClean="0"/>
              <a:t>Viluda</a:t>
            </a:r>
            <a:r>
              <a:rPr lang="sk-SK" sz="2400" dirty="0" smtClean="0"/>
              <a:t>, </a:t>
            </a:r>
            <a:r>
              <a:rPr lang="sk-SK" sz="2400" dirty="0" err="1" smtClean="0"/>
              <a:t>učo</a:t>
            </a:r>
            <a:r>
              <a:rPr lang="sk-SK" sz="2400" dirty="0" smtClean="0"/>
              <a:t> 409910</a:t>
            </a:r>
          </a:p>
          <a:p>
            <a:r>
              <a:rPr lang="sk-SK" sz="2400" dirty="0" smtClean="0"/>
              <a:t>Lukáš Durčák, </a:t>
            </a:r>
            <a:r>
              <a:rPr lang="sk-SK" sz="2400" dirty="0" err="1" smtClean="0"/>
              <a:t>učo</a:t>
            </a:r>
            <a:r>
              <a:rPr lang="sk-SK" sz="2400" dirty="0" smtClean="0"/>
              <a:t> 410117 </a:t>
            </a:r>
          </a:p>
          <a:p>
            <a:r>
              <a:rPr lang="sk-SK" sz="2400" dirty="0" smtClean="0"/>
              <a:t>Tomáš Majerník, </a:t>
            </a:r>
            <a:r>
              <a:rPr lang="sk-SK" sz="2400" dirty="0" err="1" smtClean="0"/>
              <a:t>učo</a:t>
            </a:r>
            <a:r>
              <a:rPr lang="sk-SK" sz="2400" dirty="0" smtClean="0"/>
              <a:t> 422629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876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>
          <a:xfrm>
            <a:off x="236655" y="2071895"/>
            <a:ext cx="28719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latin typeface="+mn-lt"/>
              </a:rPr>
              <a:t>Tomáš Durčák</a:t>
            </a:r>
            <a:r>
              <a:rPr lang="sk-SK" sz="2800" b="1" dirty="0">
                <a:latin typeface="+mn-lt"/>
              </a:rPr>
              <a:t>:</a:t>
            </a:r>
          </a:p>
        </p:txBody>
      </p:sp>
      <p:sp>
        <p:nvSpPr>
          <p:cNvPr id="6" name="Obdĺžnik 5"/>
          <p:cNvSpPr/>
          <p:nvPr/>
        </p:nvSpPr>
        <p:spPr>
          <a:xfrm>
            <a:off x="259904" y="260038"/>
            <a:ext cx="39604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Úlohy členov: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932040" y="2096267"/>
            <a:ext cx="28719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latin typeface="+mn-lt"/>
              </a:rPr>
              <a:t>Ľubomír </a:t>
            </a:r>
            <a:r>
              <a:rPr lang="sk-SK" sz="2800" b="1" dirty="0" err="1" smtClean="0">
                <a:latin typeface="+mn-lt"/>
              </a:rPr>
              <a:t>Viluda</a:t>
            </a:r>
            <a:r>
              <a:rPr lang="sk-SK" sz="2800" b="1" dirty="0">
                <a:latin typeface="+mn-lt"/>
              </a:rPr>
              <a:t>: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39551" y="3356992"/>
            <a:ext cx="3752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dirty="0" smtClean="0"/>
              <a:t>Team </a:t>
            </a:r>
            <a:r>
              <a:rPr lang="sk-SK" sz="2400" dirty="0" err="1" smtClean="0"/>
              <a:t>leader</a:t>
            </a:r>
            <a:endParaRPr lang="sk-SK" sz="2400" dirty="0" smtClean="0"/>
          </a:p>
          <a:p>
            <a:pPr marL="342900" indent="-342900">
              <a:buFontTx/>
              <a:buChar char="-"/>
            </a:pPr>
            <a:r>
              <a:rPr lang="sk-SK" sz="2400" dirty="0" smtClean="0"/>
              <a:t>Grafické spracovanie</a:t>
            </a:r>
          </a:p>
          <a:p>
            <a:pPr marL="342900" indent="-342900">
              <a:buFontTx/>
              <a:buChar char="-"/>
            </a:pPr>
            <a:r>
              <a:rPr lang="sk-SK" sz="2400" dirty="0" smtClean="0"/>
              <a:t>Návrh XML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4932040" y="3411415"/>
            <a:ext cx="37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dirty="0" smtClean="0"/>
              <a:t>Programátor</a:t>
            </a:r>
          </a:p>
          <a:p>
            <a:r>
              <a:rPr lang="sk-SK" sz="2400" dirty="0" smtClean="0"/>
              <a:t>-    Návrh aplikácie</a:t>
            </a:r>
          </a:p>
        </p:txBody>
      </p:sp>
    </p:spTree>
    <p:extLst>
      <p:ext uri="{BB962C8B-B14F-4D97-AF65-F5344CB8AC3E}">
        <p14:creationId xmlns:p14="http://schemas.microsoft.com/office/powerpoint/2010/main" val="38556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59904" y="260038"/>
            <a:ext cx="39604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Úlohy členov: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36655" y="2071895"/>
            <a:ext cx="28719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latin typeface="+mn-lt"/>
              </a:rPr>
              <a:t>Lukáš Durčák</a:t>
            </a:r>
            <a:r>
              <a:rPr lang="sk-SK" sz="2800" b="1" dirty="0">
                <a:latin typeface="+mn-lt"/>
              </a:rPr>
              <a:t>: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9551" y="3355097"/>
            <a:ext cx="37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dirty="0" smtClean="0"/>
              <a:t>Editácia </a:t>
            </a:r>
            <a:r>
              <a:rPr lang="sk-SK" sz="2400" dirty="0" err="1" smtClean="0"/>
              <a:t>wiki</a:t>
            </a:r>
            <a:endParaRPr lang="sk-SK" sz="2400" dirty="0" smtClean="0"/>
          </a:p>
          <a:p>
            <a:pPr marL="342900" indent="-342900">
              <a:buFontTx/>
              <a:buChar char="-"/>
            </a:pPr>
            <a:r>
              <a:rPr lang="sk-SK" sz="2400" dirty="0" smtClean="0"/>
              <a:t>Prezentácia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932040" y="2096267"/>
            <a:ext cx="28719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latin typeface="+mn-lt"/>
              </a:rPr>
              <a:t>Tomáš Majerník:</a:t>
            </a:r>
            <a:endParaRPr lang="sk-SK" sz="2800" b="1" dirty="0">
              <a:latin typeface="+mn-lt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932040" y="3411415"/>
            <a:ext cx="3752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dirty="0" smtClean="0"/>
              <a:t>Dokumentácia</a:t>
            </a:r>
          </a:p>
          <a:p>
            <a:r>
              <a:rPr lang="sk-SK" sz="2400" dirty="0" smtClean="0"/>
              <a:t>-    Popis tried</a:t>
            </a:r>
          </a:p>
        </p:txBody>
      </p:sp>
    </p:spTree>
    <p:extLst>
      <p:ext uri="{BB962C8B-B14F-4D97-AF65-F5344CB8AC3E}">
        <p14:creationId xmlns:p14="http://schemas.microsoft.com/office/powerpoint/2010/main" val="7556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3816424" cy="648072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latin typeface="+mn-lt"/>
              </a:rPr>
              <a:t>Dosiahnuté výsledky:</a:t>
            </a:r>
            <a:endParaRPr lang="sk-SK" sz="2800" b="1" dirty="0">
              <a:latin typeface="+mn-lt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52922" y="2132856"/>
            <a:ext cx="5847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dirty="0" smtClean="0"/>
              <a:t>Aplikácia spĺňajúca všetky body zadania</a:t>
            </a:r>
          </a:p>
          <a:p>
            <a:pPr marL="342900" indent="-342900">
              <a:buFontTx/>
              <a:buChar char="-"/>
            </a:pPr>
            <a:r>
              <a:rPr lang="sk-SK" sz="2400" dirty="0" smtClean="0"/>
              <a:t>Jednoduché užívateľské rozhranie</a:t>
            </a:r>
          </a:p>
          <a:p>
            <a:pPr marL="342900" indent="-342900">
              <a:buFontTx/>
              <a:buChar char="-"/>
            </a:pPr>
            <a:r>
              <a:rPr lang="sk-SK" sz="2400" dirty="0" smtClean="0"/>
              <a:t>Možnosť rozšírenia aplikácie pre väčšie turnaje</a:t>
            </a:r>
          </a:p>
          <a:p>
            <a:pPr marL="342900" indent="-342900">
              <a:buFontTx/>
              <a:buChar char="-"/>
            </a:pPr>
            <a:r>
              <a:rPr lang="sk-SK" sz="2400" dirty="0" smtClean="0"/>
              <a:t>Funkcie aplikácie:</a:t>
            </a:r>
          </a:p>
          <a:p>
            <a:pPr marL="800100" lvl="1" indent="-342900">
              <a:buFontTx/>
              <a:buChar char="-"/>
            </a:pPr>
            <a:r>
              <a:rPr lang="sk-SK" sz="2400" i="1" dirty="0" smtClean="0"/>
              <a:t>Losovanie skupín</a:t>
            </a:r>
          </a:p>
          <a:p>
            <a:pPr marL="800100" lvl="1" indent="-342900">
              <a:buFontTx/>
              <a:buChar char="-"/>
            </a:pPr>
            <a:r>
              <a:rPr lang="sk-SK" sz="2400" i="1" dirty="0" smtClean="0"/>
              <a:t>Podpora play-off</a:t>
            </a:r>
          </a:p>
          <a:p>
            <a:pPr marL="800100" lvl="1" indent="-342900">
              <a:buFontTx/>
              <a:buChar char="-"/>
            </a:pPr>
            <a:r>
              <a:rPr lang="sk-SK" sz="2400" i="1" dirty="0" smtClean="0"/>
              <a:t>Štatistiky turnaja</a:t>
            </a:r>
          </a:p>
          <a:p>
            <a:pPr marL="800100" lvl="1" indent="-342900">
              <a:buFontTx/>
              <a:buChar char="-"/>
            </a:pPr>
            <a:r>
              <a:rPr lang="sk-SK" sz="2400" i="1" dirty="0" smtClean="0"/>
              <a:t>Finále</a:t>
            </a:r>
          </a:p>
          <a:p>
            <a:pPr marL="800100" lvl="1" indent="-342900">
              <a:buFontTx/>
              <a:buChar char="-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448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59904" y="260038"/>
            <a:ext cx="5608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Užívateľské rozhranie: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9" y="1484784"/>
            <a:ext cx="8659657" cy="45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59904" y="260038"/>
            <a:ext cx="62563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Užívateľské rozhranie</a:t>
            </a:r>
            <a:r>
              <a:rPr lang="en-GB" sz="4400" b="1" dirty="0" smtClean="0"/>
              <a:t>(2)</a:t>
            </a:r>
            <a:r>
              <a:rPr lang="sk-SK" sz="4400" b="1" dirty="0" smtClean="0"/>
              <a:t>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4" y="1515896"/>
            <a:ext cx="8820472" cy="46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259904" y="260038"/>
            <a:ext cx="62563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400" b="1" dirty="0" smtClean="0"/>
              <a:t>Užívateľské rozhranie</a:t>
            </a:r>
            <a:r>
              <a:rPr lang="en-GB" sz="4400" b="1" dirty="0" smtClean="0"/>
              <a:t>(3)</a:t>
            </a:r>
            <a:r>
              <a:rPr lang="sk-SK" sz="4400" b="1" dirty="0" smtClean="0"/>
              <a:t>:</a:t>
            </a:r>
            <a:endParaRPr lang="en-GB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" y="1484784"/>
            <a:ext cx="8537319" cy="46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183</Words>
  <Application>Microsoft Office PowerPoint</Application>
  <PresentationFormat>Prezentácia na obrazovke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Prezentácia programu PowerPoint</vt:lpstr>
      <vt:lpstr>Prezentácia programu PowerPoint</vt:lpstr>
      <vt:lpstr>Predstavenie tímu:</vt:lpstr>
      <vt:lpstr>Prezentácia programu PowerPoint</vt:lpstr>
      <vt:lpstr>Prezentácia programu PowerPoint</vt:lpstr>
      <vt:lpstr>Dosiahnuté výsledky:</vt:lpstr>
      <vt:lpstr>Prezentácia programu PowerPoint</vt:lpstr>
      <vt:lpstr>Prezentácia programu PowerPoint</vt:lpstr>
      <vt:lpstr>Prezentácia programu PowerPoint</vt:lpstr>
      <vt:lpstr>Prezentácia programu PowerPoint</vt:lpstr>
      <vt:lpstr>Používané nástroje:</vt:lpstr>
      <vt:lpstr>Ďakujeme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Lukas D</dc:creator>
  <cp:lastModifiedBy>Lukas D</cp:lastModifiedBy>
  <cp:revision>7</cp:revision>
  <dcterms:created xsi:type="dcterms:W3CDTF">2015-05-22T15:15:39Z</dcterms:created>
  <dcterms:modified xsi:type="dcterms:W3CDTF">2015-05-22T16:41:21Z</dcterms:modified>
</cp:coreProperties>
</file>