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8"/>
  </p:notesMasterIdLst>
  <p:sldIdLst>
    <p:sldId id="257" r:id="rId2"/>
    <p:sldId id="264" r:id="rId3"/>
    <p:sldId id="268" r:id="rId4"/>
    <p:sldId id="281" r:id="rId5"/>
    <p:sldId id="263" r:id="rId6"/>
    <p:sldId id="269" r:id="rId7"/>
    <p:sldId id="270" r:id="rId8"/>
    <p:sldId id="266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</p:sldIdLst>
  <p:sldSz cx="12192000" cy="6858000"/>
  <p:notesSz cx="7315200" cy="96012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Заглавие" id="{3FEB2303-0391-4500-B36B-80F42CEDA05D}">
          <p14:sldIdLst>
            <p14:sldId id="257"/>
          </p14:sldIdLst>
        </p14:section>
        <p14:section name="Дефиниране и приложение" id="{FB53F90F-C8AD-4155-8872-3DB6E07CBF7A}">
          <p14:sldIdLst>
            <p14:sldId id="264"/>
            <p14:sldId id="268"/>
            <p14:sldId id="281"/>
            <p14:sldId id="263"/>
            <p14:sldId id="269"/>
            <p14:sldId id="270"/>
            <p14:sldId id="266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480" y="108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67871CD0-0AED-4D3B-A0B5-55F575B22F29}" type="datetimeFigureOut">
              <a:rPr lang="bg-BG" smtClean="0"/>
              <a:t>13.3.2024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A31B4B6B-7D2F-42B5-BB4E-659513E7610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61412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1B4B6B-7D2F-42B5-BB4E-659513E76103}" type="slidenum">
              <a:rPr lang="bg-BG" smtClean="0"/>
              <a:t>5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70449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FE5D6F-F815-1395-3DA6-B023BF6D92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2D36150-C88B-E89C-4D26-D95A39F5D3D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4C86C5E-B9B1-0945-86D4-A023E7E0B8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32F99-662E-BFCC-9D42-941D18E7968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1B4B6B-7D2F-42B5-BB4E-659513E76103}" type="slidenum">
              <a:rPr lang="bg-BG" smtClean="0"/>
              <a:t>8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569496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FE5D6F-F815-1395-3DA6-B023BF6D92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2D36150-C88B-E89C-4D26-D95A39F5D3D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4C86C5E-B9B1-0945-86D4-A023E7E0B8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32F99-662E-BFCC-9D42-941D18E7968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1B4B6B-7D2F-42B5-BB4E-659513E76103}" type="slidenum">
              <a:rPr lang="bg-BG" smtClean="0"/>
              <a:t>10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46039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P2_WHITE_BACKGROUND_LAYOU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авоъгълник 2">
            <a:extLst>
              <a:ext uri="{FF2B5EF4-FFF2-40B4-BE49-F238E27FC236}">
                <a16:creationId xmlns:a16="http://schemas.microsoft.com/office/drawing/2014/main" id="{87A7C929-FD1C-8C71-1011-B9B6BA649FB7}"/>
              </a:ext>
            </a:extLst>
          </p:cNvPr>
          <p:cNvSpPr/>
          <p:nvPr userDrawn="1"/>
        </p:nvSpPr>
        <p:spPr>
          <a:xfrm>
            <a:off x="0" y="0"/>
            <a:ext cx="12192000" cy="10287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>
            <a:outerShdw blurRad="279400" dist="38100" dir="5400000" rotWithShape="0">
              <a:srgbClr val="FFFFFF">
                <a:alpha val="15000"/>
              </a:srgbClr>
            </a:outerShdw>
          </a:effectLst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logo">
            <a:extLst>
              <a:ext uri="{FF2B5EF4-FFF2-40B4-BE49-F238E27FC236}">
                <a16:creationId xmlns:a16="http://schemas.microsoft.com/office/drawing/2014/main" id="{5B8816E4-E7BE-0D6C-CDFE-22600C47B71B}"/>
              </a:ext>
            </a:extLst>
          </p:cNvPr>
          <p:cNvSpPr>
            <a:spLocks noGrp="1" noChangeAspect="1"/>
          </p:cNvSpPr>
          <p:nvPr>
            <p:ph type="pic" idx="10"/>
          </p:nvPr>
        </p:nvSpPr>
        <p:spPr>
          <a:xfrm>
            <a:off x="516000" y="331241"/>
            <a:ext cx="479580" cy="47958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157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Rectangle 6"/>
          <p:cNvSpPr/>
          <p:nvPr/>
        </p:nvSpPr>
        <p:spPr>
          <a:xfrm>
            <a:off x="0" y="6354000"/>
            <a:ext cx="5352000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8" name="Rectangle 7"/>
          <p:cNvSpPr/>
          <p:nvPr/>
        </p:nvSpPr>
        <p:spPr>
          <a:xfrm>
            <a:off x="8772000" y="6354000"/>
            <a:ext cx="3420000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9" name="Rectangle 8"/>
          <p:cNvSpPr/>
          <p:nvPr/>
        </p:nvSpPr>
        <p:spPr>
          <a:xfrm>
            <a:off x="5352000" y="6354000"/>
            <a:ext cx="3420000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0" name="Right Triangle 9"/>
          <p:cNvSpPr/>
          <p:nvPr/>
        </p:nvSpPr>
        <p:spPr>
          <a:xfrm flipH="1">
            <a:off x="8230167" y="6359949"/>
            <a:ext cx="540000" cy="49805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1" name="Round Same Side Corner Rectangle 10"/>
          <p:cNvSpPr/>
          <p:nvPr/>
        </p:nvSpPr>
        <p:spPr>
          <a:xfrm rot="16200000">
            <a:off x="5353435" y="5796000"/>
            <a:ext cx="504000" cy="162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79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2" name="Right Triangle 11"/>
          <p:cNvSpPr/>
          <p:nvPr/>
        </p:nvSpPr>
        <p:spPr>
          <a:xfrm flipV="1">
            <a:off x="6417267" y="6354000"/>
            <a:ext cx="540000" cy="504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76001" y="6426412"/>
            <a:ext cx="2980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250" y="6423438"/>
            <a:ext cx="4448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516000" y="1704976"/>
            <a:ext cx="3600000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ate Placeholder 1"/>
          <p:cNvSpPr>
            <a:spLocks noGrp="1"/>
          </p:cNvSpPr>
          <p:nvPr>
            <p:ph type="dt" sz="half" idx="10"/>
          </p:nvPr>
        </p:nvSpPr>
        <p:spPr>
          <a:xfrm>
            <a:off x="6404391" y="6423438"/>
            <a:ext cx="2365777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fld id="{F50DB4A1-14B4-4872-83F9-B148B4DFC0B4}" type="datetime1">
              <a:rPr lang="bg-BG" smtClean="0"/>
              <a:t>13.3.2024 г.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50894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Rectangle 6"/>
          <p:cNvSpPr/>
          <p:nvPr/>
        </p:nvSpPr>
        <p:spPr>
          <a:xfrm>
            <a:off x="0" y="6354000"/>
            <a:ext cx="5352000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8" name="Rectangle 7"/>
          <p:cNvSpPr/>
          <p:nvPr/>
        </p:nvSpPr>
        <p:spPr>
          <a:xfrm>
            <a:off x="8772000" y="6354000"/>
            <a:ext cx="3420000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9" name="Rectangle 8"/>
          <p:cNvSpPr/>
          <p:nvPr/>
        </p:nvSpPr>
        <p:spPr>
          <a:xfrm>
            <a:off x="5352000" y="6354000"/>
            <a:ext cx="3420000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0" name="Right Triangle 9"/>
          <p:cNvSpPr/>
          <p:nvPr/>
        </p:nvSpPr>
        <p:spPr>
          <a:xfrm flipH="1">
            <a:off x="8230167" y="6359949"/>
            <a:ext cx="540000" cy="49805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1" name="Round Same Side Corner Rectangle 10"/>
          <p:cNvSpPr/>
          <p:nvPr/>
        </p:nvSpPr>
        <p:spPr>
          <a:xfrm rot="16200000">
            <a:off x="5353435" y="5796000"/>
            <a:ext cx="504000" cy="162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79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2" name="Right Triangle 11"/>
          <p:cNvSpPr/>
          <p:nvPr/>
        </p:nvSpPr>
        <p:spPr>
          <a:xfrm flipV="1">
            <a:off x="6417267" y="6354000"/>
            <a:ext cx="540000" cy="504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76001" y="6426412"/>
            <a:ext cx="2980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250" y="6423438"/>
            <a:ext cx="4448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516000" y="1704976"/>
            <a:ext cx="3600000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ate Placeholder 1"/>
          <p:cNvSpPr>
            <a:spLocks noGrp="1"/>
          </p:cNvSpPr>
          <p:nvPr>
            <p:ph type="dt" sz="half" idx="10"/>
          </p:nvPr>
        </p:nvSpPr>
        <p:spPr>
          <a:xfrm>
            <a:off x="6404391" y="6423438"/>
            <a:ext cx="2365777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fld id="{F50DB4A1-14B4-4872-83F9-B148B4DFC0B4}" type="datetime1">
              <a:rPr lang="bg-BG" smtClean="0"/>
              <a:t>13.3.2024 г.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456475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Rectangle 6"/>
          <p:cNvSpPr/>
          <p:nvPr/>
        </p:nvSpPr>
        <p:spPr>
          <a:xfrm>
            <a:off x="0" y="6354000"/>
            <a:ext cx="5352000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8" name="Rectangle 7"/>
          <p:cNvSpPr/>
          <p:nvPr/>
        </p:nvSpPr>
        <p:spPr>
          <a:xfrm>
            <a:off x="8772000" y="6354000"/>
            <a:ext cx="3420000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9" name="Rectangle 8"/>
          <p:cNvSpPr/>
          <p:nvPr/>
        </p:nvSpPr>
        <p:spPr>
          <a:xfrm>
            <a:off x="5352000" y="6354000"/>
            <a:ext cx="3420000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0" name="Right Triangle 9"/>
          <p:cNvSpPr/>
          <p:nvPr/>
        </p:nvSpPr>
        <p:spPr>
          <a:xfrm flipH="1">
            <a:off x="8230167" y="6359949"/>
            <a:ext cx="540000" cy="49805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1" name="Round Same Side Corner Rectangle 10"/>
          <p:cNvSpPr/>
          <p:nvPr/>
        </p:nvSpPr>
        <p:spPr>
          <a:xfrm rot="16200000">
            <a:off x="5353435" y="5796000"/>
            <a:ext cx="504000" cy="162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79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2" name="Right Triangle 11"/>
          <p:cNvSpPr/>
          <p:nvPr/>
        </p:nvSpPr>
        <p:spPr>
          <a:xfrm flipV="1">
            <a:off x="6417267" y="6354000"/>
            <a:ext cx="540000" cy="504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76001" y="6426412"/>
            <a:ext cx="2980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250" y="6423438"/>
            <a:ext cx="4448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516000" y="1704976"/>
            <a:ext cx="3600000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ate Placeholder 1"/>
          <p:cNvSpPr>
            <a:spLocks noGrp="1"/>
          </p:cNvSpPr>
          <p:nvPr>
            <p:ph type="dt" sz="half" idx="10"/>
          </p:nvPr>
        </p:nvSpPr>
        <p:spPr>
          <a:xfrm>
            <a:off x="6404391" y="6423438"/>
            <a:ext cx="2365777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fld id="{F50DB4A1-14B4-4872-83F9-B148B4DFC0B4}" type="datetime1">
              <a:rPr lang="bg-BG" smtClean="0"/>
              <a:t>13.3.2024 г.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606190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Rectangle 6"/>
          <p:cNvSpPr/>
          <p:nvPr/>
        </p:nvSpPr>
        <p:spPr>
          <a:xfrm>
            <a:off x="0" y="6354000"/>
            <a:ext cx="5352000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8" name="Rectangle 7"/>
          <p:cNvSpPr/>
          <p:nvPr/>
        </p:nvSpPr>
        <p:spPr>
          <a:xfrm>
            <a:off x="8772000" y="6354000"/>
            <a:ext cx="3420000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9" name="Rectangle 8"/>
          <p:cNvSpPr/>
          <p:nvPr/>
        </p:nvSpPr>
        <p:spPr>
          <a:xfrm>
            <a:off x="5352000" y="6354000"/>
            <a:ext cx="3420000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0" name="Right Triangle 9"/>
          <p:cNvSpPr/>
          <p:nvPr/>
        </p:nvSpPr>
        <p:spPr>
          <a:xfrm flipH="1">
            <a:off x="8230167" y="6359949"/>
            <a:ext cx="540000" cy="49805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1" name="Round Same Side Corner Rectangle 10"/>
          <p:cNvSpPr/>
          <p:nvPr/>
        </p:nvSpPr>
        <p:spPr>
          <a:xfrm rot="16200000">
            <a:off x="5353435" y="5796000"/>
            <a:ext cx="504000" cy="162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79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2" name="Right Triangle 11"/>
          <p:cNvSpPr/>
          <p:nvPr/>
        </p:nvSpPr>
        <p:spPr>
          <a:xfrm flipV="1">
            <a:off x="6417267" y="6354000"/>
            <a:ext cx="540000" cy="504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76001" y="6426412"/>
            <a:ext cx="2980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250" y="6423438"/>
            <a:ext cx="4448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516000" y="1704976"/>
            <a:ext cx="3600000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ate Placeholder 1"/>
          <p:cNvSpPr>
            <a:spLocks noGrp="1"/>
          </p:cNvSpPr>
          <p:nvPr>
            <p:ph type="dt" sz="half" idx="10"/>
          </p:nvPr>
        </p:nvSpPr>
        <p:spPr>
          <a:xfrm>
            <a:off x="6404391" y="6423438"/>
            <a:ext cx="2365777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fld id="{F50DB4A1-14B4-4872-83F9-B148B4DFC0B4}" type="datetime1">
              <a:rPr lang="bg-BG" smtClean="0"/>
              <a:t>13.3.2024 г.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36281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Rectangle 6"/>
          <p:cNvSpPr/>
          <p:nvPr/>
        </p:nvSpPr>
        <p:spPr>
          <a:xfrm>
            <a:off x="0" y="6354000"/>
            <a:ext cx="5352000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8" name="Rectangle 7"/>
          <p:cNvSpPr/>
          <p:nvPr/>
        </p:nvSpPr>
        <p:spPr>
          <a:xfrm>
            <a:off x="8772000" y="6354000"/>
            <a:ext cx="3420000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9" name="Rectangle 8"/>
          <p:cNvSpPr/>
          <p:nvPr/>
        </p:nvSpPr>
        <p:spPr>
          <a:xfrm>
            <a:off x="5352000" y="6354000"/>
            <a:ext cx="3420000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0" name="Right Triangle 9"/>
          <p:cNvSpPr/>
          <p:nvPr/>
        </p:nvSpPr>
        <p:spPr>
          <a:xfrm flipH="1">
            <a:off x="8230167" y="6359949"/>
            <a:ext cx="540000" cy="49805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1" name="Round Same Side Corner Rectangle 10"/>
          <p:cNvSpPr/>
          <p:nvPr/>
        </p:nvSpPr>
        <p:spPr>
          <a:xfrm rot="16200000">
            <a:off x="5353435" y="5796000"/>
            <a:ext cx="504000" cy="162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79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2" name="Right Triangle 11"/>
          <p:cNvSpPr/>
          <p:nvPr/>
        </p:nvSpPr>
        <p:spPr>
          <a:xfrm flipV="1">
            <a:off x="6417267" y="6354000"/>
            <a:ext cx="540000" cy="504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76001" y="6426412"/>
            <a:ext cx="2980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250" y="6423438"/>
            <a:ext cx="4448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516000" y="1704976"/>
            <a:ext cx="3600000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ate Placeholder 1"/>
          <p:cNvSpPr>
            <a:spLocks noGrp="1"/>
          </p:cNvSpPr>
          <p:nvPr>
            <p:ph type="dt" sz="half" idx="10"/>
          </p:nvPr>
        </p:nvSpPr>
        <p:spPr>
          <a:xfrm>
            <a:off x="6404391" y="6423438"/>
            <a:ext cx="2365777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fld id="{F50DB4A1-14B4-4872-83F9-B148B4DFC0B4}" type="datetime1">
              <a:rPr lang="bg-BG" smtClean="0"/>
              <a:t>13.3.2024 г.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207748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Rectangle 6"/>
          <p:cNvSpPr/>
          <p:nvPr/>
        </p:nvSpPr>
        <p:spPr>
          <a:xfrm>
            <a:off x="0" y="6354000"/>
            <a:ext cx="5352000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8" name="Rectangle 7"/>
          <p:cNvSpPr/>
          <p:nvPr/>
        </p:nvSpPr>
        <p:spPr>
          <a:xfrm>
            <a:off x="8772000" y="6354000"/>
            <a:ext cx="3420000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9" name="Rectangle 8"/>
          <p:cNvSpPr/>
          <p:nvPr/>
        </p:nvSpPr>
        <p:spPr>
          <a:xfrm>
            <a:off x="5352000" y="6354000"/>
            <a:ext cx="3420000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0" name="Right Triangle 9"/>
          <p:cNvSpPr/>
          <p:nvPr/>
        </p:nvSpPr>
        <p:spPr>
          <a:xfrm flipH="1">
            <a:off x="8230167" y="6359949"/>
            <a:ext cx="540000" cy="49805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1" name="Round Same Side Corner Rectangle 10"/>
          <p:cNvSpPr/>
          <p:nvPr/>
        </p:nvSpPr>
        <p:spPr>
          <a:xfrm rot="16200000">
            <a:off x="5353435" y="5796000"/>
            <a:ext cx="504000" cy="162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79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2" name="Right Triangle 11"/>
          <p:cNvSpPr/>
          <p:nvPr/>
        </p:nvSpPr>
        <p:spPr>
          <a:xfrm flipV="1">
            <a:off x="6417267" y="6354000"/>
            <a:ext cx="540000" cy="504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76001" y="6426412"/>
            <a:ext cx="2980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250" y="6423438"/>
            <a:ext cx="4448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516000" y="1704976"/>
            <a:ext cx="3600000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ate Placeholder 1"/>
          <p:cNvSpPr>
            <a:spLocks noGrp="1"/>
          </p:cNvSpPr>
          <p:nvPr>
            <p:ph type="dt" sz="half" idx="10"/>
          </p:nvPr>
        </p:nvSpPr>
        <p:spPr>
          <a:xfrm>
            <a:off x="6404391" y="6423438"/>
            <a:ext cx="2365777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fld id="{F50DB4A1-14B4-4872-83F9-B148B4DFC0B4}" type="datetime1">
              <a:rPr lang="bg-BG" smtClean="0"/>
              <a:t>13.3.2024 г.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639084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Rectangle 6"/>
          <p:cNvSpPr/>
          <p:nvPr/>
        </p:nvSpPr>
        <p:spPr>
          <a:xfrm>
            <a:off x="0" y="6354000"/>
            <a:ext cx="5352000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8" name="Rectangle 7"/>
          <p:cNvSpPr/>
          <p:nvPr/>
        </p:nvSpPr>
        <p:spPr>
          <a:xfrm>
            <a:off x="8772000" y="6354000"/>
            <a:ext cx="3420000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9" name="Rectangle 8"/>
          <p:cNvSpPr/>
          <p:nvPr/>
        </p:nvSpPr>
        <p:spPr>
          <a:xfrm>
            <a:off x="5352000" y="6354000"/>
            <a:ext cx="3420000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0" name="Right Triangle 9"/>
          <p:cNvSpPr/>
          <p:nvPr/>
        </p:nvSpPr>
        <p:spPr>
          <a:xfrm flipH="1">
            <a:off x="8230167" y="6359949"/>
            <a:ext cx="540000" cy="49805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1" name="Round Same Side Corner Rectangle 10"/>
          <p:cNvSpPr/>
          <p:nvPr/>
        </p:nvSpPr>
        <p:spPr>
          <a:xfrm rot="16200000">
            <a:off x="5353435" y="5796000"/>
            <a:ext cx="504000" cy="162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79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2" name="Right Triangle 11"/>
          <p:cNvSpPr/>
          <p:nvPr/>
        </p:nvSpPr>
        <p:spPr>
          <a:xfrm flipV="1">
            <a:off x="6417267" y="6354000"/>
            <a:ext cx="540000" cy="504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76001" y="6426412"/>
            <a:ext cx="2980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250" y="6423438"/>
            <a:ext cx="4448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516000" y="1704976"/>
            <a:ext cx="3600000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ate Placeholder 1"/>
          <p:cNvSpPr>
            <a:spLocks noGrp="1"/>
          </p:cNvSpPr>
          <p:nvPr>
            <p:ph type="dt" sz="half" idx="10"/>
          </p:nvPr>
        </p:nvSpPr>
        <p:spPr>
          <a:xfrm>
            <a:off x="6404391" y="6423438"/>
            <a:ext cx="2365777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fld id="{F50DB4A1-14B4-4872-83F9-B148B4DFC0B4}" type="datetime1">
              <a:rPr lang="bg-BG" smtClean="0"/>
              <a:t>13.3.2024 г.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586882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Rectangle 6"/>
          <p:cNvSpPr/>
          <p:nvPr/>
        </p:nvSpPr>
        <p:spPr>
          <a:xfrm>
            <a:off x="0" y="6354000"/>
            <a:ext cx="5352000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8" name="Rectangle 7"/>
          <p:cNvSpPr/>
          <p:nvPr/>
        </p:nvSpPr>
        <p:spPr>
          <a:xfrm>
            <a:off x="8772000" y="6354000"/>
            <a:ext cx="3420000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9" name="Rectangle 8"/>
          <p:cNvSpPr/>
          <p:nvPr/>
        </p:nvSpPr>
        <p:spPr>
          <a:xfrm>
            <a:off x="5352000" y="6354000"/>
            <a:ext cx="3420000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0" name="Right Triangle 9"/>
          <p:cNvSpPr/>
          <p:nvPr/>
        </p:nvSpPr>
        <p:spPr>
          <a:xfrm flipH="1">
            <a:off x="8230167" y="6359949"/>
            <a:ext cx="540000" cy="49805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1" name="Round Same Side Corner Rectangle 10"/>
          <p:cNvSpPr/>
          <p:nvPr/>
        </p:nvSpPr>
        <p:spPr>
          <a:xfrm rot="16200000">
            <a:off x="5353435" y="5796000"/>
            <a:ext cx="504000" cy="162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79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2" name="Right Triangle 11"/>
          <p:cNvSpPr/>
          <p:nvPr/>
        </p:nvSpPr>
        <p:spPr>
          <a:xfrm flipV="1">
            <a:off x="6417267" y="6354000"/>
            <a:ext cx="540000" cy="504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76001" y="6426412"/>
            <a:ext cx="2980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250" y="6423438"/>
            <a:ext cx="4448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516000" y="1704976"/>
            <a:ext cx="3600000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ate Placeholder 1"/>
          <p:cNvSpPr>
            <a:spLocks noGrp="1"/>
          </p:cNvSpPr>
          <p:nvPr>
            <p:ph type="dt" sz="half" idx="10"/>
          </p:nvPr>
        </p:nvSpPr>
        <p:spPr>
          <a:xfrm>
            <a:off x="6404391" y="6423438"/>
            <a:ext cx="2365777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fld id="{F50DB4A1-14B4-4872-83F9-B148B4DFC0B4}" type="datetime1">
              <a:rPr lang="bg-BG" smtClean="0"/>
              <a:t>13.3.2024 г.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93674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Rectangle 6"/>
          <p:cNvSpPr/>
          <p:nvPr/>
        </p:nvSpPr>
        <p:spPr>
          <a:xfrm>
            <a:off x="0" y="6354000"/>
            <a:ext cx="5352000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8" name="Rectangle 7"/>
          <p:cNvSpPr/>
          <p:nvPr/>
        </p:nvSpPr>
        <p:spPr>
          <a:xfrm>
            <a:off x="8772000" y="6354000"/>
            <a:ext cx="3420000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9" name="Rectangle 8"/>
          <p:cNvSpPr/>
          <p:nvPr/>
        </p:nvSpPr>
        <p:spPr>
          <a:xfrm>
            <a:off x="5352000" y="6354000"/>
            <a:ext cx="3420000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0" name="Right Triangle 9"/>
          <p:cNvSpPr/>
          <p:nvPr/>
        </p:nvSpPr>
        <p:spPr>
          <a:xfrm flipH="1">
            <a:off x="8230167" y="6359949"/>
            <a:ext cx="540000" cy="49805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1" name="Round Same Side Corner Rectangle 10"/>
          <p:cNvSpPr/>
          <p:nvPr/>
        </p:nvSpPr>
        <p:spPr>
          <a:xfrm rot="16200000">
            <a:off x="5353435" y="5796000"/>
            <a:ext cx="504000" cy="162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79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2" name="Right Triangle 11"/>
          <p:cNvSpPr/>
          <p:nvPr/>
        </p:nvSpPr>
        <p:spPr>
          <a:xfrm flipV="1">
            <a:off x="6417267" y="6354000"/>
            <a:ext cx="540000" cy="504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76001" y="6426412"/>
            <a:ext cx="2980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250" y="6423438"/>
            <a:ext cx="4448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516000" y="1704976"/>
            <a:ext cx="3600000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ate Placeholder 1"/>
          <p:cNvSpPr>
            <a:spLocks noGrp="1"/>
          </p:cNvSpPr>
          <p:nvPr>
            <p:ph type="dt" sz="half" idx="10"/>
          </p:nvPr>
        </p:nvSpPr>
        <p:spPr>
          <a:xfrm>
            <a:off x="6404391" y="6423438"/>
            <a:ext cx="2365777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fld id="{F50DB4A1-14B4-4872-83F9-B148B4DFC0B4}" type="datetime1">
              <a:rPr lang="bg-BG" smtClean="0"/>
              <a:t>13.3.2024 г.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983152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Rectangle 6"/>
          <p:cNvSpPr/>
          <p:nvPr/>
        </p:nvSpPr>
        <p:spPr>
          <a:xfrm>
            <a:off x="0" y="6354000"/>
            <a:ext cx="5352000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8" name="Rectangle 7"/>
          <p:cNvSpPr/>
          <p:nvPr/>
        </p:nvSpPr>
        <p:spPr>
          <a:xfrm>
            <a:off x="8772000" y="6354000"/>
            <a:ext cx="3420000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9" name="Rectangle 8"/>
          <p:cNvSpPr/>
          <p:nvPr/>
        </p:nvSpPr>
        <p:spPr>
          <a:xfrm>
            <a:off x="5352000" y="6354000"/>
            <a:ext cx="3420000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0" name="Right Triangle 9"/>
          <p:cNvSpPr/>
          <p:nvPr/>
        </p:nvSpPr>
        <p:spPr>
          <a:xfrm flipH="1">
            <a:off x="8230167" y="6359949"/>
            <a:ext cx="540000" cy="49805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1" name="Round Same Side Corner Rectangle 10"/>
          <p:cNvSpPr/>
          <p:nvPr/>
        </p:nvSpPr>
        <p:spPr>
          <a:xfrm rot="16200000">
            <a:off x="5353435" y="5796000"/>
            <a:ext cx="504000" cy="162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79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2" name="Right Triangle 11"/>
          <p:cNvSpPr/>
          <p:nvPr/>
        </p:nvSpPr>
        <p:spPr>
          <a:xfrm flipV="1">
            <a:off x="6417267" y="6354000"/>
            <a:ext cx="540000" cy="504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76001" y="6426412"/>
            <a:ext cx="2980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250" y="6423438"/>
            <a:ext cx="4448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516000" y="1704976"/>
            <a:ext cx="3600000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ate Placeholder 1"/>
          <p:cNvSpPr>
            <a:spLocks noGrp="1"/>
          </p:cNvSpPr>
          <p:nvPr>
            <p:ph type="dt" sz="half" idx="10"/>
          </p:nvPr>
        </p:nvSpPr>
        <p:spPr>
          <a:xfrm>
            <a:off x="6404391" y="6423438"/>
            <a:ext cx="2365777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fld id="{F50DB4A1-14B4-4872-83F9-B148B4DFC0B4}" type="datetime1">
              <a:rPr lang="bg-BG" smtClean="0"/>
              <a:t>13.3.2024 г.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57963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effectLst>
            <a:outerShdw blurRad="101600" dist="50800" dir="10800000" algn="r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5938" y="3681362"/>
            <a:ext cx="5940063" cy="2241972"/>
          </a:xfrm>
          <a:ln w="28575">
            <a:noFill/>
          </a:ln>
        </p:spPr>
        <p:txBody>
          <a:bodyPr anchor="ctr">
            <a:normAutofit/>
          </a:bodyPr>
          <a:lstStyle>
            <a:lvl1pPr algn="l">
              <a:defRPr sz="4200" cap="all" baseline="0">
                <a:ln w="28575">
                  <a:noFill/>
                </a:ln>
              </a:defRPr>
            </a:lvl1pPr>
          </a:lstStyle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5938" y="1916692"/>
            <a:ext cx="5940063" cy="1655762"/>
          </a:xfrm>
        </p:spPr>
        <p:txBody>
          <a:bodyPr anchor="b"/>
          <a:lstStyle>
            <a:lvl1pPr marL="0" indent="0" algn="l">
              <a:buNone/>
              <a:defRPr sz="2400" i="0">
                <a:solidFill>
                  <a:schemeClr val="accent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bg-BG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10776000" y="687942"/>
            <a:ext cx="0" cy="769441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15939" y="3681361"/>
            <a:ext cx="3184071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8" name="Text Placeholder 3"/>
          <p:cNvSpPr>
            <a:spLocks noGrp="1"/>
          </p:cNvSpPr>
          <p:nvPr>
            <p:ph type="body" sz="half" idx="2"/>
          </p:nvPr>
        </p:nvSpPr>
        <p:spPr>
          <a:xfrm>
            <a:off x="8939788" y="687940"/>
            <a:ext cx="1728000" cy="761060"/>
          </a:xfrm>
        </p:spPr>
        <p:txBody>
          <a:bodyPr anchor="ctr">
            <a:noAutofit/>
          </a:bodyPr>
          <a:lstStyle>
            <a:lvl1pPr marL="0" indent="0" algn="r">
              <a:buNone/>
              <a:defRPr sz="2400" b="0" cap="small" baseline="0">
                <a:solidFill>
                  <a:schemeClr val="bg1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2"/>
          <p:cNvSpPr>
            <a:spLocks noGrp="1" noChangeAspect="1"/>
          </p:cNvSpPr>
          <p:nvPr>
            <p:ph type="pic" idx="14"/>
          </p:nvPr>
        </p:nvSpPr>
        <p:spPr>
          <a:xfrm>
            <a:off x="515937" y="387235"/>
            <a:ext cx="889963" cy="10800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bg-BG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436001" y="3466175"/>
            <a:ext cx="3168137" cy="1042825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 cap="all" baseline="0">
                <a:solidFill>
                  <a:schemeClr val="accent6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ound Same Side Corner Rectangle 7"/>
          <p:cNvSpPr/>
          <p:nvPr/>
        </p:nvSpPr>
        <p:spPr>
          <a:xfrm rot="5400000">
            <a:off x="2040000" y="3873700"/>
            <a:ext cx="576000" cy="46560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180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156002" y="5913700"/>
            <a:ext cx="4139999" cy="5760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none" baseline="0">
                <a:solidFill>
                  <a:schemeClr val="bg1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Date Placeholder 1"/>
          <p:cNvSpPr>
            <a:spLocks noGrp="1"/>
          </p:cNvSpPr>
          <p:nvPr>
            <p:ph type="dt" sz="half" idx="10"/>
          </p:nvPr>
        </p:nvSpPr>
        <p:spPr>
          <a:xfrm>
            <a:off x="6636000" y="6489700"/>
            <a:ext cx="2920488" cy="368300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fld id="{C3C627C0-9F8D-42C0-8520-685520077DB5}" type="datetime1">
              <a:rPr lang="bg-BG" smtClean="0"/>
              <a:t>13.3.2024 г.</a:t>
            </a:fld>
            <a:endParaRPr lang="bg-BG"/>
          </a:p>
        </p:txBody>
      </p:sp>
      <p:sp>
        <p:nvSpPr>
          <p:cNvPr id="28" name="Slide Number Placeholder 3"/>
          <p:cNvSpPr>
            <a:spLocks noGrp="1"/>
          </p:cNvSpPr>
          <p:nvPr>
            <p:ph type="sldNum" sz="quarter" idx="17"/>
          </p:nvPr>
        </p:nvSpPr>
        <p:spPr>
          <a:xfrm>
            <a:off x="9696001" y="6489700"/>
            <a:ext cx="1980063" cy="368300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29" name="Text Placeholder 3"/>
          <p:cNvSpPr>
            <a:spLocks noGrp="1"/>
          </p:cNvSpPr>
          <p:nvPr>
            <p:ph type="body" sz="half" idx="18"/>
          </p:nvPr>
        </p:nvSpPr>
        <p:spPr>
          <a:xfrm>
            <a:off x="1487865" y="387235"/>
            <a:ext cx="3168137" cy="10800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none" baseline="0">
                <a:solidFill>
                  <a:schemeClr val="tx1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"/>
          <p:cNvSpPr>
            <a:spLocks noGrp="1"/>
          </p:cNvSpPr>
          <p:nvPr>
            <p:ph type="body" sz="half" idx="19"/>
          </p:nvPr>
        </p:nvSpPr>
        <p:spPr>
          <a:xfrm>
            <a:off x="10812061" y="687940"/>
            <a:ext cx="1223939" cy="761060"/>
          </a:xfrm>
        </p:spPr>
        <p:txBody>
          <a:bodyPr anchor="ctr">
            <a:noAutofit/>
          </a:bodyPr>
          <a:lstStyle>
            <a:lvl1pPr marL="0" indent="0" algn="l">
              <a:buNone/>
              <a:defRPr sz="3200" b="0" cap="none" baseline="0">
                <a:solidFill>
                  <a:schemeClr val="accent6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23926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Rectangle 6"/>
          <p:cNvSpPr/>
          <p:nvPr/>
        </p:nvSpPr>
        <p:spPr>
          <a:xfrm>
            <a:off x="0" y="6354000"/>
            <a:ext cx="5352000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8" name="Rectangle 7"/>
          <p:cNvSpPr/>
          <p:nvPr/>
        </p:nvSpPr>
        <p:spPr>
          <a:xfrm>
            <a:off x="8772000" y="6354000"/>
            <a:ext cx="3420000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9" name="Rectangle 8"/>
          <p:cNvSpPr/>
          <p:nvPr/>
        </p:nvSpPr>
        <p:spPr>
          <a:xfrm>
            <a:off x="5352000" y="6354000"/>
            <a:ext cx="3420000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0" name="Right Triangle 9"/>
          <p:cNvSpPr/>
          <p:nvPr/>
        </p:nvSpPr>
        <p:spPr>
          <a:xfrm flipH="1">
            <a:off x="8230167" y="6359949"/>
            <a:ext cx="540000" cy="49805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1" name="Round Same Side Corner Rectangle 10"/>
          <p:cNvSpPr/>
          <p:nvPr/>
        </p:nvSpPr>
        <p:spPr>
          <a:xfrm rot="16200000">
            <a:off x="5353435" y="5796000"/>
            <a:ext cx="504000" cy="162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79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2" name="Right Triangle 11"/>
          <p:cNvSpPr/>
          <p:nvPr/>
        </p:nvSpPr>
        <p:spPr>
          <a:xfrm flipV="1">
            <a:off x="6417267" y="6354000"/>
            <a:ext cx="540000" cy="504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76001" y="6426412"/>
            <a:ext cx="2980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250" y="6423438"/>
            <a:ext cx="4448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516000" y="1704976"/>
            <a:ext cx="3600000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ate Placeholder 1"/>
          <p:cNvSpPr>
            <a:spLocks noGrp="1"/>
          </p:cNvSpPr>
          <p:nvPr>
            <p:ph type="dt" sz="half" idx="10"/>
          </p:nvPr>
        </p:nvSpPr>
        <p:spPr>
          <a:xfrm>
            <a:off x="6404391" y="6423438"/>
            <a:ext cx="2365777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fld id="{F50DB4A1-14B4-4872-83F9-B148B4DFC0B4}" type="datetime1">
              <a:rPr lang="bg-BG" smtClean="0"/>
              <a:t>13.3.2024 г.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358402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Rectangle 6"/>
          <p:cNvSpPr/>
          <p:nvPr/>
        </p:nvSpPr>
        <p:spPr>
          <a:xfrm>
            <a:off x="0" y="6354000"/>
            <a:ext cx="5352000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8" name="Rectangle 7"/>
          <p:cNvSpPr/>
          <p:nvPr/>
        </p:nvSpPr>
        <p:spPr>
          <a:xfrm>
            <a:off x="8772000" y="6354000"/>
            <a:ext cx="3420000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9" name="Rectangle 8"/>
          <p:cNvSpPr/>
          <p:nvPr/>
        </p:nvSpPr>
        <p:spPr>
          <a:xfrm>
            <a:off x="5352000" y="6354000"/>
            <a:ext cx="3420000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0" name="Right Triangle 9"/>
          <p:cNvSpPr/>
          <p:nvPr/>
        </p:nvSpPr>
        <p:spPr>
          <a:xfrm flipH="1">
            <a:off x="8230167" y="6359949"/>
            <a:ext cx="540000" cy="49805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1" name="Round Same Side Corner Rectangle 10"/>
          <p:cNvSpPr/>
          <p:nvPr/>
        </p:nvSpPr>
        <p:spPr>
          <a:xfrm rot="16200000">
            <a:off x="5353435" y="5796000"/>
            <a:ext cx="504000" cy="162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79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2" name="Right Triangle 11"/>
          <p:cNvSpPr/>
          <p:nvPr/>
        </p:nvSpPr>
        <p:spPr>
          <a:xfrm flipV="1">
            <a:off x="6417267" y="6354000"/>
            <a:ext cx="540000" cy="504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76001" y="6426412"/>
            <a:ext cx="2980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250" y="6423438"/>
            <a:ext cx="4448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516000" y="1704976"/>
            <a:ext cx="3600000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ate Placeholder 1"/>
          <p:cNvSpPr>
            <a:spLocks noGrp="1"/>
          </p:cNvSpPr>
          <p:nvPr>
            <p:ph type="dt" sz="half" idx="10"/>
          </p:nvPr>
        </p:nvSpPr>
        <p:spPr>
          <a:xfrm>
            <a:off x="6404391" y="6423438"/>
            <a:ext cx="2365777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fld id="{F50DB4A1-14B4-4872-83F9-B148B4DFC0B4}" type="datetime1">
              <a:rPr lang="bg-BG" smtClean="0"/>
              <a:t>13.3.2024 г.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105345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Rectangle 6"/>
          <p:cNvSpPr/>
          <p:nvPr/>
        </p:nvSpPr>
        <p:spPr>
          <a:xfrm>
            <a:off x="0" y="6354000"/>
            <a:ext cx="5352000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8" name="Rectangle 7"/>
          <p:cNvSpPr/>
          <p:nvPr/>
        </p:nvSpPr>
        <p:spPr>
          <a:xfrm>
            <a:off x="8772000" y="6354000"/>
            <a:ext cx="3420000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9" name="Rectangle 8"/>
          <p:cNvSpPr/>
          <p:nvPr/>
        </p:nvSpPr>
        <p:spPr>
          <a:xfrm>
            <a:off x="5352000" y="6354000"/>
            <a:ext cx="3420000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0" name="Right Triangle 9"/>
          <p:cNvSpPr/>
          <p:nvPr/>
        </p:nvSpPr>
        <p:spPr>
          <a:xfrm flipH="1">
            <a:off x="8230167" y="6359949"/>
            <a:ext cx="540000" cy="49805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1" name="Round Same Side Corner Rectangle 10"/>
          <p:cNvSpPr/>
          <p:nvPr/>
        </p:nvSpPr>
        <p:spPr>
          <a:xfrm rot="16200000">
            <a:off x="5353435" y="5796000"/>
            <a:ext cx="504000" cy="162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79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2" name="Right Triangle 11"/>
          <p:cNvSpPr/>
          <p:nvPr/>
        </p:nvSpPr>
        <p:spPr>
          <a:xfrm flipV="1">
            <a:off x="6417267" y="6354000"/>
            <a:ext cx="540000" cy="504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76001" y="6426412"/>
            <a:ext cx="2980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250" y="6423438"/>
            <a:ext cx="4448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516000" y="1704976"/>
            <a:ext cx="3600000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ate Placeholder 1"/>
          <p:cNvSpPr>
            <a:spLocks noGrp="1"/>
          </p:cNvSpPr>
          <p:nvPr>
            <p:ph type="dt" sz="half" idx="10"/>
          </p:nvPr>
        </p:nvSpPr>
        <p:spPr>
          <a:xfrm>
            <a:off x="6404391" y="6423438"/>
            <a:ext cx="2365777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fld id="{F50DB4A1-14B4-4872-83F9-B148B4DFC0B4}" type="datetime1">
              <a:rPr lang="bg-BG" smtClean="0"/>
              <a:t>13.3.2024 г.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3303727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Rectangle 6"/>
          <p:cNvSpPr/>
          <p:nvPr/>
        </p:nvSpPr>
        <p:spPr>
          <a:xfrm>
            <a:off x="0" y="6354000"/>
            <a:ext cx="5352000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8" name="Rectangle 7"/>
          <p:cNvSpPr/>
          <p:nvPr/>
        </p:nvSpPr>
        <p:spPr>
          <a:xfrm>
            <a:off x="8772000" y="6354000"/>
            <a:ext cx="3420000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9" name="Rectangle 8"/>
          <p:cNvSpPr/>
          <p:nvPr/>
        </p:nvSpPr>
        <p:spPr>
          <a:xfrm>
            <a:off x="5352000" y="6354000"/>
            <a:ext cx="3420000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0" name="Right Triangle 9"/>
          <p:cNvSpPr/>
          <p:nvPr/>
        </p:nvSpPr>
        <p:spPr>
          <a:xfrm flipH="1">
            <a:off x="8230167" y="6359949"/>
            <a:ext cx="540000" cy="49805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1" name="Round Same Side Corner Rectangle 10"/>
          <p:cNvSpPr/>
          <p:nvPr/>
        </p:nvSpPr>
        <p:spPr>
          <a:xfrm rot="16200000">
            <a:off x="5353435" y="5796000"/>
            <a:ext cx="504000" cy="162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79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2" name="Right Triangle 11"/>
          <p:cNvSpPr/>
          <p:nvPr/>
        </p:nvSpPr>
        <p:spPr>
          <a:xfrm flipV="1">
            <a:off x="6417267" y="6354000"/>
            <a:ext cx="540000" cy="504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76001" y="6426412"/>
            <a:ext cx="2980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250" y="6423438"/>
            <a:ext cx="4448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516000" y="1704976"/>
            <a:ext cx="3600000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ate Placeholder 1"/>
          <p:cNvSpPr>
            <a:spLocks noGrp="1"/>
          </p:cNvSpPr>
          <p:nvPr>
            <p:ph type="dt" sz="half" idx="10"/>
          </p:nvPr>
        </p:nvSpPr>
        <p:spPr>
          <a:xfrm>
            <a:off x="6404391" y="6423438"/>
            <a:ext cx="2365777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fld id="{F50DB4A1-14B4-4872-83F9-B148B4DFC0B4}" type="datetime1">
              <a:rPr lang="bg-BG" smtClean="0"/>
              <a:t>13.3.2024 г.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2999329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Rectangle 6"/>
          <p:cNvSpPr/>
          <p:nvPr/>
        </p:nvSpPr>
        <p:spPr>
          <a:xfrm>
            <a:off x="0" y="6354000"/>
            <a:ext cx="5352000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8" name="Rectangle 7"/>
          <p:cNvSpPr/>
          <p:nvPr/>
        </p:nvSpPr>
        <p:spPr>
          <a:xfrm>
            <a:off x="8772000" y="6354000"/>
            <a:ext cx="3420000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9" name="Rectangle 8"/>
          <p:cNvSpPr/>
          <p:nvPr/>
        </p:nvSpPr>
        <p:spPr>
          <a:xfrm>
            <a:off x="5352000" y="6354000"/>
            <a:ext cx="3420000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0" name="Right Triangle 9"/>
          <p:cNvSpPr/>
          <p:nvPr/>
        </p:nvSpPr>
        <p:spPr>
          <a:xfrm flipH="1">
            <a:off x="8230167" y="6359949"/>
            <a:ext cx="540000" cy="49805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1" name="Round Same Side Corner Rectangle 10"/>
          <p:cNvSpPr/>
          <p:nvPr/>
        </p:nvSpPr>
        <p:spPr>
          <a:xfrm rot="16200000">
            <a:off x="5353435" y="5796000"/>
            <a:ext cx="504000" cy="162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79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2" name="Right Triangle 11"/>
          <p:cNvSpPr/>
          <p:nvPr/>
        </p:nvSpPr>
        <p:spPr>
          <a:xfrm flipV="1">
            <a:off x="6417267" y="6354000"/>
            <a:ext cx="540000" cy="504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76001" y="6426412"/>
            <a:ext cx="2980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250" y="6423438"/>
            <a:ext cx="4448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516000" y="1704976"/>
            <a:ext cx="3600000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ate Placeholder 1"/>
          <p:cNvSpPr>
            <a:spLocks noGrp="1"/>
          </p:cNvSpPr>
          <p:nvPr>
            <p:ph type="dt" sz="half" idx="10"/>
          </p:nvPr>
        </p:nvSpPr>
        <p:spPr>
          <a:xfrm>
            <a:off x="6404391" y="6423438"/>
            <a:ext cx="2365777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fld id="{F50DB4A1-14B4-4872-83F9-B148B4DFC0B4}" type="datetime1">
              <a:rPr lang="bg-BG" smtClean="0"/>
              <a:t>13.3.2024 г.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2080849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Rectangle 6"/>
          <p:cNvSpPr/>
          <p:nvPr/>
        </p:nvSpPr>
        <p:spPr>
          <a:xfrm>
            <a:off x="0" y="6354000"/>
            <a:ext cx="5352000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8" name="Rectangle 7"/>
          <p:cNvSpPr/>
          <p:nvPr/>
        </p:nvSpPr>
        <p:spPr>
          <a:xfrm>
            <a:off x="8772000" y="6354000"/>
            <a:ext cx="3420000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9" name="Rectangle 8"/>
          <p:cNvSpPr/>
          <p:nvPr/>
        </p:nvSpPr>
        <p:spPr>
          <a:xfrm>
            <a:off x="5352000" y="6354000"/>
            <a:ext cx="3420000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0" name="Right Triangle 9"/>
          <p:cNvSpPr/>
          <p:nvPr/>
        </p:nvSpPr>
        <p:spPr>
          <a:xfrm flipH="1">
            <a:off x="8230167" y="6359949"/>
            <a:ext cx="540000" cy="49805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1" name="Round Same Side Corner Rectangle 10"/>
          <p:cNvSpPr/>
          <p:nvPr/>
        </p:nvSpPr>
        <p:spPr>
          <a:xfrm rot="16200000">
            <a:off x="5353435" y="5796000"/>
            <a:ext cx="504000" cy="162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79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2" name="Right Triangle 11"/>
          <p:cNvSpPr/>
          <p:nvPr/>
        </p:nvSpPr>
        <p:spPr>
          <a:xfrm flipV="1">
            <a:off x="6417267" y="6354000"/>
            <a:ext cx="540000" cy="504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76001" y="6426412"/>
            <a:ext cx="2980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250" y="6423438"/>
            <a:ext cx="4448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516000" y="1704976"/>
            <a:ext cx="3600000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ate Placeholder 1"/>
          <p:cNvSpPr>
            <a:spLocks noGrp="1"/>
          </p:cNvSpPr>
          <p:nvPr>
            <p:ph type="dt" sz="half" idx="10"/>
          </p:nvPr>
        </p:nvSpPr>
        <p:spPr>
          <a:xfrm>
            <a:off x="6404391" y="6423438"/>
            <a:ext cx="2365777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fld id="{F50DB4A1-14B4-4872-83F9-B148B4DFC0B4}" type="datetime1">
              <a:rPr lang="bg-BG" smtClean="0"/>
              <a:t>13.3.2024 г.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0444230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Rectangle 6"/>
          <p:cNvSpPr/>
          <p:nvPr/>
        </p:nvSpPr>
        <p:spPr>
          <a:xfrm>
            <a:off x="0" y="6354000"/>
            <a:ext cx="5352000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8" name="Rectangle 7"/>
          <p:cNvSpPr/>
          <p:nvPr/>
        </p:nvSpPr>
        <p:spPr>
          <a:xfrm>
            <a:off x="8772000" y="6354000"/>
            <a:ext cx="3420000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9" name="Rectangle 8"/>
          <p:cNvSpPr/>
          <p:nvPr/>
        </p:nvSpPr>
        <p:spPr>
          <a:xfrm>
            <a:off x="5352000" y="6354000"/>
            <a:ext cx="3420000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0" name="Right Triangle 9"/>
          <p:cNvSpPr/>
          <p:nvPr/>
        </p:nvSpPr>
        <p:spPr>
          <a:xfrm flipH="1">
            <a:off x="8230167" y="6359949"/>
            <a:ext cx="540000" cy="49805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1" name="Round Same Side Corner Rectangle 10"/>
          <p:cNvSpPr/>
          <p:nvPr/>
        </p:nvSpPr>
        <p:spPr>
          <a:xfrm rot="16200000">
            <a:off x="5353435" y="5796000"/>
            <a:ext cx="504000" cy="162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79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2" name="Right Triangle 11"/>
          <p:cNvSpPr/>
          <p:nvPr/>
        </p:nvSpPr>
        <p:spPr>
          <a:xfrm flipV="1">
            <a:off x="6417267" y="6354000"/>
            <a:ext cx="540000" cy="504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76001" y="6426412"/>
            <a:ext cx="2980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250" y="6423438"/>
            <a:ext cx="4448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516000" y="1704976"/>
            <a:ext cx="3600000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ate Placeholder 1"/>
          <p:cNvSpPr>
            <a:spLocks noGrp="1"/>
          </p:cNvSpPr>
          <p:nvPr>
            <p:ph type="dt" sz="half" idx="10"/>
          </p:nvPr>
        </p:nvSpPr>
        <p:spPr>
          <a:xfrm>
            <a:off x="6404391" y="6423438"/>
            <a:ext cx="2365777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fld id="{F50DB4A1-14B4-4872-83F9-B148B4DFC0B4}" type="datetime1">
              <a:rPr lang="bg-BG" smtClean="0"/>
              <a:t>13.3.2024 г.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2355977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6002" y="365127"/>
            <a:ext cx="7020063" cy="1325563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/>
          </p:nvPr>
        </p:nvSpPr>
        <p:spPr>
          <a:xfrm>
            <a:off x="515939" y="368300"/>
            <a:ext cx="3780000" cy="563721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bg-BG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4656000" y="3069000"/>
            <a:ext cx="7020061" cy="2933338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"/>
          </p:nvPr>
        </p:nvSpPr>
        <p:spPr>
          <a:xfrm>
            <a:off x="4656002" y="2166078"/>
            <a:ext cx="7020063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4649375" y="1715862"/>
            <a:ext cx="3510032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0" y="6354000"/>
            <a:ext cx="5352000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9" name="Rectangle 18"/>
          <p:cNvSpPr/>
          <p:nvPr/>
        </p:nvSpPr>
        <p:spPr>
          <a:xfrm>
            <a:off x="8772000" y="6354000"/>
            <a:ext cx="3420000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0" name="Rectangle 19"/>
          <p:cNvSpPr/>
          <p:nvPr/>
        </p:nvSpPr>
        <p:spPr>
          <a:xfrm>
            <a:off x="5352000" y="6354000"/>
            <a:ext cx="3420000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1" name="Right Triangle 20"/>
          <p:cNvSpPr/>
          <p:nvPr/>
        </p:nvSpPr>
        <p:spPr>
          <a:xfrm flipH="1">
            <a:off x="8230167" y="6359949"/>
            <a:ext cx="540000" cy="49805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2" name="Round Same Side Corner Rectangle 21"/>
          <p:cNvSpPr/>
          <p:nvPr/>
        </p:nvSpPr>
        <p:spPr>
          <a:xfrm rot="16200000">
            <a:off x="5353435" y="5796000"/>
            <a:ext cx="504000" cy="162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79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3" name="Right Triangle 22"/>
          <p:cNvSpPr/>
          <p:nvPr/>
        </p:nvSpPr>
        <p:spPr>
          <a:xfrm flipV="1">
            <a:off x="6417267" y="6354000"/>
            <a:ext cx="540000" cy="504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76001" y="6426412"/>
            <a:ext cx="2980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2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250" y="6423438"/>
            <a:ext cx="4448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sp>
        <p:nvSpPr>
          <p:cNvPr id="26" name="Date Placeholder 1"/>
          <p:cNvSpPr>
            <a:spLocks noGrp="1"/>
          </p:cNvSpPr>
          <p:nvPr>
            <p:ph type="dt" sz="half" idx="12"/>
          </p:nvPr>
        </p:nvSpPr>
        <p:spPr>
          <a:xfrm>
            <a:off x="6404391" y="6423438"/>
            <a:ext cx="2365777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fld id="{F025824A-5A50-406F-9314-73A086D308F3}" type="datetime1">
              <a:rPr lang="bg-BG" smtClean="0"/>
              <a:t>13.3.2024 г.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2898013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6000" y="368302"/>
            <a:ext cx="5400000" cy="13255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Rectangle 2"/>
          <p:cNvSpPr/>
          <p:nvPr/>
        </p:nvSpPr>
        <p:spPr>
          <a:xfrm>
            <a:off x="0" y="6354000"/>
            <a:ext cx="5352000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4" name="Rectangle 3"/>
          <p:cNvSpPr/>
          <p:nvPr/>
        </p:nvSpPr>
        <p:spPr>
          <a:xfrm>
            <a:off x="8772000" y="6354000"/>
            <a:ext cx="3420000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5" name="Rectangle 4"/>
          <p:cNvSpPr/>
          <p:nvPr/>
        </p:nvSpPr>
        <p:spPr>
          <a:xfrm>
            <a:off x="5352000" y="6354000"/>
            <a:ext cx="3420000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6" name="Right Triangle 5"/>
          <p:cNvSpPr/>
          <p:nvPr/>
        </p:nvSpPr>
        <p:spPr>
          <a:xfrm flipH="1">
            <a:off x="8230167" y="6359949"/>
            <a:ext cx="540000" cy="49805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7" name="Round Same Side Corner Rectangle 6"/>
          <p:cNvSpPr/>
          <p:nvPr/>
        </p:nvSpPr>
        <p:spPr>
          <a:xfrm rot="16200000">
            <a:off x="5353435" y="5796000"/>
            <a:ext cx="504000" cy="162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79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8" name="Right Triangle 7"/>
          <p:cNvSpPr/>
          <p:nvPr/>
        </p:nvSpPr>
        <p:spPr>
          <a:xfrm flipV="1">
            <a:off x="6417267" y="6354000"/>
            <a:ext cx="540000" cy="504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76001" y="6426412"/>
            <a:ext cx="2980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250" y="6423438"/>
            <a:ext cx="4448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sp>
        <p:nvSpPr>
          <p:cNvPr id="11" name="Date Placeholder 1"/>
          <p:cNvSpPr>
            <a:spLocks noGrp="1"/>
          </p:cNvSpPr>
          <p:nvPr>
            <p:ph type="dt" sz="half" idx="12"/>
          </p:nvPr>
        </p:nvSpPr>
        <p:spPr>
          <a:xfrm>
            <a:off x="6404391" y="6423438"/>
            <a:ext cx="2365777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fld id="{38D6185B-0D44-4303-8F41-CCEECFDE7998}" type="datetime1">
              <a:rPr lang="bg-BG" smtClean="0"/>
              <a:t>13.3.2024 г.</a:t>
            </a:fld>
            <a:endParaRPr lang="bg-BG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6275389" y="1809750"/>
            <a:ext cx="5400675" cy="4319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4"/>
          </p:nvPr>
        </p:nvSpPr>
        <p:spPr>
          <a:xfrm>
            <a:off x="515939" y="368300"/>
            <a:ext cx="5400675" cy="576103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icon to add picture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4444530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000" y="365127"/>
            <a:ext cx="6480000" cy="1325563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7536000" y="9000"/>
            <a:ext cx="4656000" cy="63420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516000" y="1989000"/>
            <a:ext cx="3060000" cy="3228190"/>
          </a:xfrm>
        </p:spPr>
        <p:txBody>
          <a:bodyPr anchor="b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3936000" y="1989000"/>
            <a:ext cx="3078000" cy="3228190"/>
          </a:xfrm>
        </p:spPr>
        <p:txBody>
          <a:bodyPr anchor="b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3936002" y="5308311"/>
            <a:ext cx="3077999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chemeClr val="accent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12"/>
          </p:nvPr>
        </p:nvSpPr>
        <p:spPr>
          <a:xfrm>
            <a:off x="516002" y="5308311"/>
            <a:ext cx="3059999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chemeClr val="accent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0" y="6354000"/>
            <a:ext cx="5352000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2" name="Rectangle 21"/>
          <p:cNvSpPr/>
          <p:nvPr/>
        </p:nvSpPr>
        <p:spPr>
          <a:xfrm>
            <a:off x="8772000" y="6354000"/>
            <a:ext cx="3420000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3" name="Rectangle 22"/>
          <p:cNvSpPr/>
          <p:nvPr/>
        </p:nvSpPr>
        <p:spPr>
          <a:xfrm>
            <a:off x="5352000" y="6354000"/>
            <a:ext cx="3420000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4" name="Right Triangle 23"/>
          <p:cNvSpPr/>
          <p:nvPr/>
        </p:nvSpPr>
        <p:spPr>
          <a:xfrm flipH="1">
            <a:off x="8230167" y="6359949"/>
            <a:ext cx="540000" cy="49805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5" name="Round Same Side Corner Rectangle 24"/>
          <p:cNvSpPr/>
          <p:nvPr/>
        </p:nvSpPr>
        <p:spPr>
          <a:xfrm rot="16200000">
            <a:off x="5353435" y="5796000"/>
            <a:ext cx="504000" cy="162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79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6" name="Right Triangle 25"/>
          <p:cNvSpPr/>
          <p:nvPr/>
        </p:nvSpPr>
        <p:spPr>
          <a:xfrm flipV="1">
            <a:off x="6417267" y="6354000"/>
            <a:ext cx="540000" cy="504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76001" y="6426412"/>
            <a:ext cx="2980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2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250" y="6423438"/>
            <a:ext cx="4448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sp>
        <p:nvSpPr>
          <p:cNvPr id="29" name="Date Placeholder 1"/>
          <p:cNvSpPr>
            <a:spLocks noGrp="1"/>
          </p:cNvSpPr>
          <p:nvPr>
            <p:ph type="dt" sz="half" idx="13"/>
          </p:nvPr>
        </p:nvSpPr>
        <p:spPr>
          <a:xfrm>
            <a:off x="6404391" y="6423438"/>
            <a:ext cx="2365777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fld id="{F9240F0D-6850-4E6F-AA82-6792ECA82211}" type="datetime1">
              <a:rPr lang="bg-BG" smtClean="0"/>
              <a:t>13.3.2024 г.</a:t>
            </a:fld>
            <a:endParaRPr lang="bg-BG"/>
          </a:p>
        </p:txBody>
      </p:sp>
      <p:cxnSp>
        <p:nvCxnSpPr>
          <p:cNvPr id="30" name="Straight Connector 29"/>
          <p:cNvCxnSpPr>
            <a:endCxn id="2" idx="2"/>
          </p:cNvCxnSpPr>
          <p:nvPr/>
        </p:nvCxnSpPr>
        <p:spPr>
          <a:xfrm flipV="1">
            <a:off x="515938" y="1690690"/>
            <a:ext cx="3240063" cy="6805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3951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effectLst>
            <a:outerShdw blurRad="101600" dist="50800" dir="10800000" algn="r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5938" y="3681362"/>
            <a:ext cx="5940063" cy="2241972"/>
          </a:xfrm>
          <a:ln w="28575">
            <a:noFill/>
          </a:ln>
        </p:spPr>
        <p:txBody>
          <a:bodyPr anchor="ctr">
            <a:normAutofit/>
          </a:bodyPr>
          <a:lstStyle>
            <a:lvl1pPr algn="l">
              <a:defRPr sz="4200" cap="all" baseline="0">
                <a:ln w="28575">
                  <a:noFill/>
                </a:ln>
              </a:defRPr>
            </a:lvl1pPr>
          </a:lstStyle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5938" y="1916692"/>
            <a:ext cx="5940063" cy="1655762"/>
          </a:xfrm>
        </p:spPr>
        <p:txBody>
          <a:bodyPr anchor="b"/>
          <a:lstStyle>
            <a:lvl1pPr marL="0" indent="0" algn="l">
              <a:buNone/>
              <a:defRPr sz="2400" i="0">
                <a:solidFill>
                  <a:schemeClr val="accent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bg-BG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10776000" y="687942"/>
            <a:ext cx="0" cy="769441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15939" y="3681361"/>
            <a:ext cx="3184071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8" name="Text Placeholder 3"/>
          <p:cNvSpPr>
            <a:spLocks noGrp="1"/>
          </p:cNvSpPr>
          <p:nvPr>
            <p:ph type="body" sz="half" idx="2"/>
          </p:nvPr>
        </p:nvSpPr>
        <p:spPr>
          <a:xfrm>
            <a:off x="8939788" y="687940"/>
            <a:ext cx="1728000" cy="761060"/>
          </a:xfrm>
        </p:spPr>
        <p:txBody>
          <a:bodyPr anchor="ctr">
            <a:noAutofit/>
          </a:bodyPr>
          <a:lstStyle>
            <a:lvl1pPr marL="0" indent="0" algn="r">
              <a:buNone/>
              <a:defRPr sz="2400" b="0" cap="small" baseline="0">
                <a:solidFill>
                  <a:schemeClr val="bg1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2"/>
          <p:cNvSpPr>
            <a:spLocks noGrp="1" noChangeAspect="1"/>
          </p:cNvSpPr>
          <p:nvPr>
            <p:ph type="pic" idx="14"/>
          </p:nvPr>
        </p:nvSpPr>
        <p:spPr>
          <a:xfrm>
            <a:off x="515937" y="387235"/>
            <a:ext cx="889963" cy="10800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bg-BG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436001" y="3466175"/>
            <a:ext cx="3168137" cy="1042825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 cap="all" baseline="0">
                <a:solidFill>
                  <a:schemeClr val="accent6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ound Same Side Corner Rectangle 7"/>
          <p:cNvSpPr/>
          <p:nvPr/>
        </p:nvSpPr>
        <p:spPr>
          <a:xfrm rot="5400000">
            <a:off x="2040000" y="3873700"/>
            <a:ext cx="576000" cy="46560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180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156002" y="5913700"/>
            <a:ext cx="4139999" cy="5760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none" baseline="0">
                <a:solidFill>
                  <a:schemeClr val="bg1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Date Placeholder 1"/>
          <p:cNvSpPr>
            <a:spLocks noGrp="1"/>
          </p:cNvSpPr>
          <p:nvPr>
            <p:ph type="dt" sz="half" idx="10"/>
          </p:nvPr>
        </p:nvSpPr>
        <p:spPr>
          <a:xfrm>
            <a:off x="6636000" y="6489700"/>
            <a:ext cx="2920488" cy="368300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fld id="{C3C627C0-9F8D-42C0-8520-685520077DB5}" type="datetime1">
              <a:rPr lang="bg-BG" smtClean="0"/>
              <a:t>13.3.2024 г.</a:t>
            </a:fld>
            <a:endParaRPr lang="bg-BG"/>
          </a:p>
        </p:txBody>
      </p:sp>
      <p:sp>
        <p:nvSpPr>
          <p:cNvPr id="28" name="Slide Number Placeholder 3"/>
          <p:cNvSpPr>
            <a:spLocks noGrp="1"/>
          </p:cNvSpPr>
          <p:nvPr>
            <p:ph type="sldNum" sz="quarter" idx="17"/>
          </p:nvPr>
        </p:nvSpPr>
        <p:spPr>
          <a:xfrm>
            <a:off x="9696001" y="6489700"/>
            <a:ext cx="1980063" cy="368300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29" name="Text Placeholder 3"/>
          <p:cNvSpPr>
            <a:spLocks noGrp="1"/>
          </p:cNvSpPr>
          <p:nvPr>
            <p:ph type="body" sz="half" idx="18"/>
          </p:nvPr>
        </p:nvSpPr>
        <p:spPr>
          <a:xfrm>
            <a:off x="1487865" y="387235"/>
            <a:ext cx="3168137" cy="10800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none" baseline="0">
                <a:solidFill>
                  <a:schemeClr val="tx1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"/>
          <p:cNvSpPr>
            <a:spLocks noGrp="1"/>
          </p:cNvSpPr>
          <p:nvPr>
            <p:ph type="body" sz="half" idx="19"/>
          </p:nvPr>
        </p:nvSpPr>
        <p:spPr>
          <a:xfrm>
            <a:off x="10812061" y="687940"/>
            <a:ext cx="1223939" cy="761060"/>
          </a:xfrm>
        </p:spPr>
        <p:txBody>
          <a:bodyPr anchor="ctr">
            <a:noAutofit/>
          </a:bodyPr>
          <a:lstStyle>
            <a:lvl1pPr marL="0" indent="0" algn="l">
              <a:buNone/>
              <a:defRPr sz="3200" b="0" cap="none" baseline="0">
                <a:solidFill>
                  <a:schemeClr val="accent6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360885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6354000"/>
            <a:ext cx="5352000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4" name="Rectangle 3"/>
          <p:cNvSpPr/>
          <p:nvPr/>
        </p:nvSpPr>
        <p:spPr>
          <a:xfrm>
            <a:off x="8772000" y="6354000"/>
            <a:ext cx="3420000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5" name="Rectangle 4"/>
          <p:cNvSpPr/>
          <p:nvPr/>
        </p:nvSpPr>
        <p:spPr>
          <a:xfrm>
            <a:off x="5352000" y="6354000"/>
            <a:ext cx="3420000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6" name="Right Triangle 5"/>
          <p:cNvSpPr/>
          <p:nvPr/>
        </p:nvSpPr>
        <p:spPr>
          <a:xfrm flipH="1">
            <a:off x="8230167" y="6359949"/>
            <a:ext cx="540000" cy="49805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7" name="Round Same Side Corner Rectangle 6"/>
          <p:cNvSpPr/>
          <p:nvPr/>
        </p:nvSpPr>
        <p:spPr>
          <a:xfrm rot="16200000">
            <a:off x="5353435" y="5796000"/>
            <a:ext cx="504000" cy="162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79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8" name="Right Triangle 7"/>
          <p:cNvSpPr/>
          <p:nvPr/>
        </p:nvSpPr>
        <p:spPr>
          <a:xfrm flipV="1">
            <a:off x="6417267" y="6354000"/>
            <a:ext cx="540000" cy="504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76001" y="6426412"/>
            <a:ext cx="2980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250" y="6423438"/>
            <a:ext cx="4448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sp>
        <p:nvSpPr>
          <p:cNvPr id="11" name="Date Placeholder 1"/>
          <p:cNvSpPr>
            <a:spLocks noGrp="1"/>
          </p:cNvSpPr>
          <p:nvPr>
            <p:ph type="dt" sz="half" idx="13"/>
          </p:nvPr>
        </p:nvSpPr>
        <p:spPr>
          <a:xfrm>
            <a:off x="6404391" y="6423438"/>
            <a:ext cx="2365777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fld id="{1495FB95-C1CA-4FFD-A924-2D3E3A80B4B6}" type="datetime1">
              <a:rPr lang="bg-BG" smtClean="0"/>
              <a:t>13.3.2024 г.</a:t>
            </a:fld>
            <a:endParaRPr lang="bg-BG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6084000" cy="3168000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bg-BG" dirty="0"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108000" y="3183026"/>
            <a:ext cx="6084000" cy="3168000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bg-BG" dirty="0"/>
          </a:p>
        </p:txBody>
      </p:sp>
      <p:sp>
        <p:nvSpPr>
          <p:cNvPr id="15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1596002" y="4409668"/>
            <a:ext cx="4139999" cy="1632084"/>
          </a:xfrm>
        </p:spPr>
        <p:txBody>
          <a:bodyPr anchor="ctr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2"/>
          </p:nvPr>
        </p:nvSpPr>
        <p:spPr>
          <a:xfrm>
            <a:off x="1596001" y="3469547"/>
            <a:ext cx="4140000" cy="818476"/>
          </a:xfrm>
        </p:spPr>
        <p:txBody>
          <a:bodyPr anchor="ctr">
            <a:normAutofit/>
          </a:bodyPr>
          <a:lstStyle>
            <a:lvl1pPr marL="0" indent="0">
              <a:buNone/>
              <a:defRPr sz="1800" b="0" cap="small" baseline="0">
                <a:solidFill>
                  <a:schemeClr val="accent4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6" hasCustomPrompt="1"/>
          </p:nvPr>
        </p:nvSpPr>
        <p:spPr>
          <a:xfrm>
            <a:off x="510001" y="3458881"/>
            <a:ext cx="900000" cy="817200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200"/>
            </a:lvl1pPr>
          </a:lstStyle>
          <a:p>
            <a:r>
              <a:rPr lang="en-US" dirty="0"/>
              <a:t>Icon</a:t>
            </a:r>
            <a:endParaRPr lang="bg-BG" dirty="0"/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7536065" y="1308421"/>
            <a:ext cx="4139999" cy="1632084"/>
          </a:xfrm>
        </p:spPr>
        <p:txBody>
          <a:bodyPr anchor="ctr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18"/>
          </p:nvPr>
        </p:nvSpPr>
        <p:spPr>
          <a:xfrm>
            <a:off x="7536063" y="368300"/>
            <a:ext cx="4140000" cy="818476"/>
          </a:xfrm>
        </p:spPr>
        <p:txBody>
          <a:bodyPr anchor="ctr">
            <a:normAutofit/>
          </a:bodyPr>
          <a:lstStyle>
            <a:lvl1pPr marL="0" indent="0">
              <a:buNone/>
              <a:defRPr sz="1800" b="0" cap="small" baseline="0">
                <a:solidFill>
                  <a:schemeClr val="accent4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17"/>
          <p:cNvSpPr>
            <a:spLocks noGrp="1"/>
          </p:cNvSpPr>
          <p:nvPr>
            <p:ph type="pic" sz="quarter" idx="19" hasCustomPrompt="1"/>
          </p:nvPr>
        </p:nvSpPr>
        <p:spPr>
          <a:xfrm>
            <a:off x="6419409" y="369576"/>
            <a:ext cx="900000" cy="817200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200"/>
            </a:lvl1pPr>
          </a:lstStyle>
          <a:p>
            <a:r>
              <a:rPr lang="en-US" dirty="0"/>
              <a:t>Icon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93544905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741" y="1203964"/>
            <a:ext cx="4487863" cy="1325563"/>
          </a:xfrm>
        </p:spPr>
        <p:txBody>
          <a:bodyPr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ardrop 2"/>
          <p:cNvSpPr/>
          <p:nvPr/>
        </p:nvSpPr>
        <p:spPr>
          <a:xfrm flipH="1">
            <a:off x="8770169" y="2720766"/>
            <a:ext cx="2888375" cy="2888375"/>
          </a:xfrm>
          <a:prstGeom prst="teardro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1800"/>
          </a:p>
        </p:txBody>
      </p:sp>
      <p:sp>
        <p:nvSpPr>
          <p:cNvPr id="4" name="Teardrop 3"/>
          <p:cNvSpPr/>
          <p:nvPr/>
        </p:nvSpPr>
        <p:spPr>
          <a:xfrm rot="16200000" flipH="1">
            <a:off x="8770168" y="1092353"/>
            <a:ext cx="1437307" cy="1437307"/>
          </a:xfrm>
          <a:prstGeom prst="teardrop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1800"/>
          </a:p>
        </p:txBody>
      </p:sp>
      <p:sp>
        <p:nvSpPr>
          <p:cNvPr id="5" name="Teardrop 4"/>
          <p:cNvSpPr/>
          <p:nvPr/>
        </p:nvSpPr>
        <p:spPr>
          <a:xfrm flipV="1">
            <a:off x="6651506" y="608456"/>
            <a:ext cx="1921204" cy="1921204"/>
          </a:xfrm>
          <a:prstGeom prst="teardrop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180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5371341" y="2720768"/>
            <a:ext cx="3201369" cy="3201369"/>
          </a:xfrm>
          <a:prstGeom prst="teardrop">
            <a:avLst/>
          </a:prstGeo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bg-BG" dirty="0"/>
          </a:p>
        </p:txBody>
      </p:sp>
      <p:sp>
        <p:nvSpPr>
          <p:cNvPr id="8" name="Rectangle 7"/>
          <p:cNvSpPr/>
          <p:nvPr/>
        </p:nvSpPr>
        <p:spPr>
          <a:xfrm>
            <a:off x="0" y="6354000"/>
            <a:ext cx="5352000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9" name="Rectangle 8"/>
          <p:cNvSpPr/>
          <p:nvPr/>
        </p:nvSpPr>
        <p:spPr>
          <a:xfrm>
            <a:off x="8772000" y="6354000"/>
            <a:ext cx="3420000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0" name="Rectangle 9"/>
          <p:cNvSpPr/>
          <p:nvPr/>
        </p:nvSpPr>
        <p:spPr>
          <a:xfrm>
            <a:off x="5352000" y="6354000"/>
            <a:ext cx="3420000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1" name="Right Triangle 10"/>
          <p:cNvSpPr/>
          <p:nvPr/>
        </p:nvSpPr>
        <p:spPr>
          <a:xfrm flipH="1">
            <a:off x="8230167" y="6359949"/>
            <a:ext cx="540000" cy="49805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2" name="Round Same Side Corner Rectangle 11"/>
          <p:cNvSpPr/>
          <p:nvPr/>
        </p:nvSpPr>
        <p:spPr>
          <a:xfrm rot="16200000">
            <a:off x="5353435" y="5796000"/>
            <a:ext cx="504000" cy="162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79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3" name="Right Triangle 12"/>
          <p:cNvSpPr/>
          <p:nvPr/>
        </p:nvSpPr>
        <p:spPr>
          <a:xfrm flipV="1">
            <a:off x="6417267" y="6354000"/>
            <a:ext cx="540000" cy="504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76001" y="6426412"/>
            <a:ext cx="2980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250" y="6423438"/>
            <a:ext cx="4448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sp>
        <p:nvSpPr>
          <p:cNvPr id="16" name="Date Placeholder 1"/>
          <p:cNvSpPr>
            <a:spLocks noGrp="1"/>
          </p:cNvSpPr>
          <p:nvPr>
            <p:ph type="dt" sz="half" idx="13"/>
          </p:nvPr>
        </p:nvSpPr>
        <p:spPr>
          <a:xfrm>
            <a:off x="6404391" y="6423438"/>
            <a:ext cx="2365777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fld id="{2433497A-D560-4599-BAEB-D19C2ADA101E}" type="datetime1">
              <a:rPr lang="bg-BG" smtClean="0"/>
              <a:t>13.3.2024 г.</a:t>
            </a:fld>
            <a:endParaRPr lang="bg-BG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528741" y="2625078"/>
            <a:ext cx="4487863" cy="30797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515938" y="2522722"/>
            <a:ext cx="3240063" cy="6805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8927449" y="2720767"/>
            <a:ext cx="2568553" cy="2688235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16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1208369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6000" y="365127"/>
            <a:ext cx="7200000" cy="1325563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Rectangle 2"/>
          <p:cNvSpPr/>
          <p:nvPr/>
        </p:nvSpPr>
        <p:spPr>
          <a:xfrm>
            <a:off x="0" y="6354000"/>
            <a:ext cx="5352000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4" name="Rectangle 3"/>
          <p:cNvSpPr/>
          <p:nvPr/>
        </p:nvSpPr>
        <p:spPr>
          <a:xfrm>
            <a:off x="8772000" y="6354000"/>
            <a:ext cx="3420000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5" name="Rectangle 4"/>
          <p:cNvSpPr/>
          <p:nvPr/>
        </p:nvSpPr>
        <p:spPr>
          <a:xfrm>
            <a:off x="5352000" y="6354000"/>
            <a:ext cx="3420000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6" name="Right Triangle 5"/>
          <p:cNvSpPr/>
          <p:nvPr/>
        </p:nvSpPr>
        <p:spPr>
          <a:xfrm flipH="1">
            <a:off x="8230167" y="6359949"/>
            <a:ext cx="540000" cy="49805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7" name="Round Same Side Corner Rectangle 6"/>
          <p:cNvSpPr/>
          <p:nvPr/>
        </p:nvSpPr>
        <p:spPr>
          <a:xfrm rot="16200000">
            <a:off x="5353435" y="5796000"/>
            <a:ext cx="504000" cy="162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79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8" name="Right Triangle 7"/>
          <p:cNvSpPr/>
          <p:nvPr/>
        </p:nvSpPr>
        <p:spPr>
          <a:xfrm flipV="1">
            <a:off x="6417267" y="6354000"/>
            <a:ext cx="540000" cy="504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76001" y="6426412"/>
            <a:ext cx="2980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250" y="6423438"/>
            <a:ext cx="4448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sp>
        <p:nvSpPr>
          <p:cNvPr id="11" name="Date Placeholder 1"/>
          <p:cNvSpPr>
            <a:spLocks noGrp="1"/>
          </p:cNvSpPr>
          <p:nvPr>
            <p:ph type="dt" sz="half" idx="13"/>
          </p:nvPr>
        </p:nvSpPr>
        <p:spPr>
          <a:xfrm>
            <a:off x="6404391" y="6423438"/>
            <a:ext cx="2365777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fld id="{A1881B84-55F2-4FE7-BF99-FB0642AE70F9}" type="datetime1">
              <a:rPr lang="bg-BG" smtClean="0"/>
              <a:t>13.3.2024 г.</a:t>
            </a:fld>
            <a:endParaRPr lang="bg-BG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515937" y="368300"/>
            <a:ext cx="3600451" cy="360045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bg-BG" dirty="0"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3606917" y="3429000"/>
            <a:ext cx="2700000" cy="270000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bg-BG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6635752" y="1809750"/>
            <a:ext cx="5040313" cy="4319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515941" y="4038187"/>
            <a:ext cx="2762145" cy="2091152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>
                <a:solidFill>
                  <a:schemeClr val="accent4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965588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7600" y="0"/>
            <a:ext cx="4064400" cy="3178800"/>
          </a:xfrm>
          <a:solidFill>
            <a:schemeClr val="tx2"/>
          </a:solidFill>
          <a:ln>
            <a:noFill/>
          </a:ln>
        </p:spPr>
        <p:txBody>
          <a:bodyPr>
            <a:normAutofit/>
          </a:bodyPr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Rectangle 2"/>
          <p:cNvSpPr/>
          <p:nvPr/>
        </p:nvSpPr>
        <p:spPr>
          <a:xfrm>
            <a:off x="0" y="6354000"/>
            <a:ext cx="5352000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4" name="Rectangle 3"/>
          <p:cNvSpPr/>
          <p:nvPr/>
        </p:nvSpPr>
        <p:spPr>
          <a:xfrm>
            <a:off x="8772000" y="6354000"/>
            <a:ext cx="3420000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5" name="Rectangle 4"/>
          <p:cNvSpPr/>
          <p:nvPr/>
        </p:nvSpPr>
        <p:spPr>
          <a:xfrm>
            <a:off x="5352000" y="6354000"/>
            <a:ext cx="3420000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6" name="Right Triangle 5"/>
          <p:cNvSpPr/>
          <p:nvPr/>
        </p:nvSpPr>
        <p:spPr>
          <a:xfrm flipH="1">
            <a:off x="8230167" y="6359949"/>
            <a:ext cx="540000" cy="49805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7" name="Round Same Side Corner Rectangle 6"/>
          <p:cNvSpPr/>
          <p:nvPr/>
        </p:nvSpPr>
        <p:spPr>
          <a:xfrm rot="16200000">
            <a:off x="5353435" y="5796000"/>
            <a:ext cx="504000" cy="162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79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8" name="Right Triangle 7"/>
          <p:cNvSpPr/>
          <p:nvPr/>
        </p:nvSpPr>
        <p:spPr>
          <a:xfrm flipV="1">
            <a:off x="6417267" y="6354000"/>
            <a:ext cx="540000" cy="504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76001" y="6426412"/>
            <a:ext cx="2980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250" y="6423438"/>
            <a:ext cx="4448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sp>
        <p:nvSpPr>
          <p:cNvPr id="11" name="Date Placeholder 1"/>
          <p:cNvSpPr>
            <a:spLocks noGrp="1"/>
          </p:cNvSpPr>
          <p:nvPr>
            <p:ph type="dt" sz="half" idx="12"/>
          </p:nvPr>
        </p:nvSpPr>
        <p:spPr>
          <a:xfrm>
            <a:off x="6404391" y="6423438"/>
            <a:ext cx="2365777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fld id="{DE6AD5C3-B683-4C24-9F40-C32EC8EDAA40}" type="datetime1">
              <a:rPr lang="bg-BG" smtClean="0"/>
              <a:t>13.3.2024 г.</a:t>
            </a:fld>
            <a:endParaRPr lang="bg-BG"/>
          </a:p>
        </p:txBody>
      </p:sp>
      <p:sp>
        <p:nvSpPr>
          <p:cNvPr id="12" name="Text Placeholder 2"/>
          <p:cNvSpPr>
            <a:spLocks noGrp="1"/>
          </p:cNvSpPr>
          <p:nvPr>
            <p:ph type="body" idx="1"/>
          </p:nvPr>
        </p:nvSpPr>
        <p:spPr>
          <a:xfrm>
            <a:off x="8127600" y="3171847"/>
            <a:ext cx="4064400" cy="3178800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4050086" y="-4334"/>
            <a:ext cx="4086557" cy="3190333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9043" y="3186000"/>
            <a:ext cx="4032000" cy="3168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5"/>
          </p:nvPr>
        </p:nvSpPr>
        <p:spPr>
          <a:xfrm>
            <a:off x="0" y="8024"/>
            <a:ext cx="4032000" cy="3168650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bg-BG" dirty="0"/>
          </a:p>
        </p:txBody>
      </p:sp>
      <p:sp>
        <p:nvSpPr>
          <p:cNvPr id="18" name="Picture Placeholder 16"/>
          <p:cNvSpPr>
            <a:spLocks noGrp="1"/>
          </p:cNvSpPr>
          <p:nvPr>
            <p:ph type="pic" sz="quarter" idx="16"/>
          </p:nvPr>
        </p:nvSpPr>
        <p:spPr>
          <a:xfrm>
            <a:off x="4050087" y="3191297"/>
            <a:ext cx="4086557" cy="3168650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64648689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92000" cy="2880000"/>
          </a:xfrm>
          <a:prstGeom prst="rect">
            <a:avLst/>
          </a:prstGeom>
          <a:solidFill>
            <a:srgbClr val="1B3043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000" y="365127"/>
            <a:ext cx="7920000" cy="1325563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Rectangle 2"/>
          <p:cNvSpPr/>
          <p:nvPr/>
        </p:nvSpPr>
        <p:spPr>
          <a:xfrm>
            <a:off x="0" y="6354000"/>
            <a:ext cx="5352000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4" name="Rectangle 3"/>
          <p:cNvSpPr/>
          <p:nvPr/>
        </p:nvSpPr>
        <p:spPr>
          <a:xfrm>
            <a:off x="8772000" y="6354000"/>
            <a:ext cx="3420000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5" name="Rectangle 4"/>
          <p:cNvSpPr/>
          <p:nvPr/>
        </p:nvSpPr>
        <p:spPr>
          <a:xfrm>
            <a:off x="5352000" y="6354000"/>
            <a:ext cx="3420000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6" name="Right Triangle 5"/>
          <p:cNvSpPr/>
          <p:nvPr/>
        </p:nvSpPr>
        <p:spPr>
          <a:xfrm flipH="1">
            <a:off x="8230167" y="6359949"/>
            <a:ext cx="540000" cy="49805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7" name="Round Same Side Corner Rectangle 6"/>
          <p:cNvSpPr/>
          <p:nvPr/>
        </p:nvSpPr>
        <p:spPr>
          <a:xfrm rot="16200000">
            <a:off x="5353435" y="5796000"/>
            <a:ext cx="504000" cy="162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79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8" name="Right Triangle 7"/>
          <p:cNvSpPr/>
          <p:nvPr/>
        </p:nvSpPr>
        <p:spPr>
          <a:xfrm flipV="1">
            <a:off x="6417267" y="6354000"/>
            <a:ext cx="540000" cy="504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76001" y="6426412"/>
            <a:ext cx="2980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250" y="6423438"/>
            <a:ext cx="4448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sp>
        <p:nvSpPr>
          <p:cNvPr id="11" name="Date Placeholder 1"/>
          <p:cNvSpPr>
            <a:spLocks noGrp="1"/>
          </p:cNvSpPr>
          <p:nvPr>
            <p:ph type="dt" sz="half" idx="10"/>
          </p:nvPr>
        </p:nvSpPr>
        <p:spPr>
          <a:xfrm>
            <a:off x="6404391" y="6423438"/>
            <a:ext cx="2365777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fld id="{A39F9816-487A-4089-B606-2DFBEADC3A6D}" type="datetime1">
              <a:rPr lang="bg-BG" smtClean="0"/>
              <a:t>13.3.2024 г.</a:t>
            </a:fld>
            <a:endParaRPr lang="bg-BG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5"/>
          </p:nvPr>
        </p:nvSpPr>
        <p:spPr>
          <a:xfrm>
            <a:off x="8460226" y="369002"/>
            <a:ext cx="3215839" cy="1321687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 cap="all" baseline="0">
                <a:solidFill>
                  <a:schemeClr val="accent6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17"/>
          <p:cNvSpPr>
            <a:spLocks noGrp="1"/>
          </p:cNvSpPr>
          <p:nvPr>
            <p:ph type="pic" sz="quarter" idx="16" hasCustomPrompt="1"/>
          </p:nvPr>
        </p:nvSpPr>
        <p:spPr>
          <a:xfrm>
            <a:off x="515939" y="2355372"/>
            <a:ext cx="900000" cy="817200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200"/>
            </a:lvl1pPr>
          </a:lstStyle>
          <a:p>
            <a:r>
              <a:rPr lang="en-US" dirty="0"/>
              <a:t>Icon</a:t>
            </a:r>
            <a:endParaRPr lang="bg-BG" dirty="0"/>
          </a:p>
        </p:txBody>
      </p:sp>
      <p:sp>
        <p:nvSpPr>
          <p:cNvPr id="16" name="Picture Placeholder 17"/>
          <p:cNvSpPr>
            <a:spLocks noGrp="1"/>
          </p:cNvSpPr>
          <p:nvPr>
            <p:ph type="pic" sz="quarter" idx="17" hasCustomPrompt="1"/>
          </p:nvPr>
        </p:nvSpPr>
        <p:spPr>
          <a:xfrm>
            <a:off x="4295288" y="2351883"/>
            <a:ext cx="900000" cy="817200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200"/>
            </a:lvl1pPr>
          </a:lstStyle>
          <a:p>
            <a:r>
              <a:rPr lang="en-US" dirty="0"/>
              <a:t>Icon</a:t>
            </a:r>
            <a:endParaRPr lang="bg-BG" dirty="0"/>
          </a:p>
        </p:txBody>
      </p:sp>
      <p:sp>
        <p:nvSpPr>
          <p:cNvPr id="17" name="Picture Placeholder 17"/>
          <p:cNvSpPr>
            <a:spLocks noGrp="1"/>
          </p:cNvSpPr>
          <p:nvPr>
            <p:ph type="pic" sz="quarter" idx="18" hasCustomPrompt="1"/>
          </p:nvPr>
        </p:nvSpPr>
        <p:spPr>
          <a:xfrm>
            <a:off x="8230167" y="2354348"/>
            <a:ext cx="900000" cy="817200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200"/>
            </a:lvl1pPr>
          </a:lstStyle>
          <a:p>
            <a:r>
              <a:rPr lang="en-US" dirty="0"/>
              <a:t>Icon</a:t>
            </a:r>
            <a:endParaRPr lang="bg-BG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2"/>
          </p:nvPr>
        </p:nvSpPr>
        <p:spPr>
          <a:xfrm>
            <a:off x="515967" y="3305770"/>
            <a:ext cx="3420000" cy="823912"/>
          </a:xfrm>
        </p:spPr>
        <p:txBody>
          <a:bodyPr anchor="ctr">
            <a:normAutofit/>
          </a:bodyPr>
          <a:lstStyle>
            <a:lvl1pPr marL="0" indent="0">
              <a:buNone/>
              <a:defRPr sz="1800" b="1">
                <a:solidFill>
                  <a:schemeClr val="accent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9"/>
          </p:nvPr>
        </p:nvSpPr>
        <p:spPr>
          <a:xfrm>
            <a:off x="4365575" y="3305770"/>
            <a:ext cx="3420000" cy="823912"/>
          </a:xfrm>
        </p:spPr>
        <p:txBody>
          <a:bodyPr anchor="ctr">
            <a:normAutofit/>
          </a:bodyPr>
          <a:lstStyle>
            <a:lvl1pPr marL="0" indent="0">
              <a:buNone/>
              <a:defRPr sz="1800" b="1">
                <a:solidFill>
                  <a:schemeClr val="accent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20"/>
          </p:nvPr>
        </p:nvSpPr>
        <p:spPr>
          <a:xfrm>
            <a:off x="8256063" y="3305770"/>
            <a:ext cx="3420000" cy="823912"/>
          </a:xfrm>
        </p:spPr>
        <p:txBody>
          <a:bodyPr anchor="ctr">
            <a:normAutofit/>
          </a:bodyPr>
          <a:lstStyle>
            <a:lvl1pPr marL="0" indent="0">
              <a:buNone/>
              <a:defRPr sz="1800" b="1">
                <a:solidFill>
                  <a:schemeClr val="accent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21"/>
          </p:nvPr>
        </p:nvSpPr>
        <p:spPr>
          <a:xfrm>
            <a:off x="516032" y="4165029"/>
            <a:ext cx="3419937" cy="1999318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6"/>
          <p:cNvSpPr>
            <a:spLocks noGrp="1"/>
          </p:cNvSpPr>
          <p:nvPr>
            <p:ph type="body" sz="quarter" idx="22"/>
          </p:nvPr>
        </p:nvSpPr>
        <p:spPr>
          <a:xfrm>
            <a:off x="4365577" y="4169454"/>
            <a:ext cx="3419937" cy="1999318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6"/>
          <p:cNvSpPr>
            <a:spLocks noGrp="1"/>
          </p:cNvSpPr>
          <p:nvPr>
            <p:ph type="body" sz="quarter" idx="23"/>
          </p:nvPr>
        </p:nvSpPr>
        <p:spPr>
          <a:xfrm>
            <a:off x="8256065" y="4169632"/>
            <a:ext cx="3419937" cy="1990110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5392008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lowchart: Delay 13"/>
          <p:cNvSpPr/>
          <p:nvPr/>
        </p:nvSpPr>
        <p:spPr>
          <a:xfrm>
            <a:off x="0" y="-3"/>
            <a:ext cx="5694000" cy="6346463"/>
          </a:xfrm>
          <a:prstGeom prst="flowChartDelay">
            <a:avLst/>
          </a:prstGeom>
          <a:solidFill>
            <a:schemeClr val="bg1"/>
          </a:solidFill>
          <a:ln/>
          <a:effectLst>
            <a:outerShdw blurRad="127000" dist="63500" algn="l" rotWithShape="0">
              <a:prstClr val="black">
                <a:alpha val="15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ln>
                <a:solidFill>
                  <a:schemeClr val="tx2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6354000"/>
            <a:ext cx="5352000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4" name="Rectangle 3"/>
          <p:cNvSpPr/>
          <p:nvPr/>
        </p:nvSpPr>
        <p:spPr>
          <a:xfrm>
            <a:off x="8772000" y="6354000"/>
            <a:ext cx="3420000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5" name="Rectangle 4"/>
          <p:cNvSpPr/>
          <p:nvPr/>
        </p:nvSpPr>
        <p:spPr>
          <a:xfrm>
            <a:off x="5352000" y="6354000"/>
            <a:ext cx="3420000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6" name="Right Triangle 5"/>
          <p:cNvSpPr/>
          <p:nvPr/>
        </p:nvSpPr>
        <p:spPr>
          <a:xfrm flipH="1">
            <a:off x="8230167" y="6359949"/>
            <a:ext cx="540000" cy="49805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7" name="Round Same Side Corner Rectangle 6"/>
          <p:cNvSpPr/>
          <p:nvPr/>
        </p:nvSpPr>
        <p:spPr>
          <a:xfrm rot="16200000">
            <a:off x="5353435" y="5796000"/>
            <a:ext cx="504000" cy="162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79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8" name="Right Triangle 7"/>
          <p:cNvSpPr/>
          <p:nvPr/>
        </p:nvSpPr>
        <p:spPr>
          <a:xfrm flipV="1">
            <a:off x="6417267" y="6354000"/>
            <a:ext cx="540000" cy="504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76001" y="6426412"/>
            <a:ext cx="2980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250" y="6423438"/>
            <a:ext cx="4448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sp>
        <p:nvSpPr>
          <p:cNvPr id="11" name="Date Placeholder 1"/>
          <p:cNvSpPr>
            <a:spLocks noGrp="1"/>
          </p:cNvSpPr>
          <p:nvPr>
            <p:ph type="dt" sz="half" idx="10"/>
          </p:nvPr>
        </p:nvSpPr>
        <p:spPr>
          <a:xfrm>
            <a:off x="6404391" y="6423438"/>
            <a:ext cx="2365777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fld id="{19D99320-7208-4A25-88EC-2FCB8CD2AF1E}" type="datetime1">
              <a:rPr lang="bg-BG" smtClean="0"/>
              <a:t>13.3.2024 г.</a:t>
            </a:fld>
            <a:endParaRPr lang="bg-BG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-1" y="0"/>
            <a:ext cx="5400000" cy="6353997"/>
          </a:xfrm>
          <a:prstGeom prst="flowChartDelay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bg-BG"/>
          </a:p>
        </p:txBody>
      </p:sp>
      <p:sp>
        <p:nvSpPr>
          <p:cNvPr id="15" name="Picture Placeholder 17"/>
          <p:cNvSpPr>
            <a:spLocks noGrp="1"/>
          </p:cNvSpPr>
          <p:nvPr>
            <p:ph type="pic" sz="quarter" idx="17" hasCustomPrompt="1"/>
          </p:nvPr>
        </p:nvSpPr>
        <p:spPr>
          <a:xfrm>
            <a:off x="6162000" y="354460"/>
            <a:ext cx="900000" cy="817200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200"/>
            </a:lvl1pPr>
          </a:lstStyle>
          <a:p>
            <a:r>
              <a:rPr lang="en-US" dirty="0"/>
              <a:t>Icon</a:t>
            </a:r>
            <a:endParaRPr lang="bg-BG" dirty="0"/>
          </a:p>
        </p:txBody>
      </p:sp>
      <p:sp>
        <p:nvSpPr>
          <p:cNvPr id="16" name="Text Placeholder 16"/>
          <p:cNvSpPr>
            <a:spLocks noGrp="1"/>
          </p:cNvSpPr>
          <p:nvPr>
            <p:ph type="body" sz="quarter" idx="18"/>
          </p:nvPr>
        </p:nvSpPr>
        <p:spPr>
          <a:xfrm>
            <a:off x="7356001" y="988299"/>
            <a:ext cx="4319999" cy="1000701"/>
          </a:xfrm>
        </p:spPr>
        <p:txBody>
          <a:bodyPr anchor="t">
            <a:normAutofit/>
          </a:bodyPr>
          <a:lstStyle>
            <a:lvl1pPr>
              <a:defRPr sz="1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idx="12"/>
          </p:nvPr>
        </p:nvSpPr>
        <p:spPr>
          <a:xfrm>
            <a:off x="7356001" y="374919"/>
            <a:ext cx="4320062" cy="534081"/>
          </a:xfrm>
        </p:spPr>
        <p:txBody>
          <a:bodyPr anchor="ctr">
            <a:normAutofit/>
          </a:bodyPr>
          <a:lstStyle>
            <a:lvl1pPr marL="0" indent="0">
              <a:buNone/>
              <a:defRPr sz="1800" b="1">
                <a:solidFill>
                  <a:schemeClr val="accent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9" hasCustomPrompt="1"/>
          </p:nvPr>
        </p:nvSpPr>
        <p:spPr>
          <a:xfrm>
            <a:off x="6162063" y="2349225"/>
            <a:ext cx="900000" cy="817200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200"/>
            </a:lvl1pPr>
          </a:lstStyle>
          <a:p>
            <a:r>
              <a:rPr lang="en-US" dirty="0"/>
              <a:t>Icon</a:t>
            </a:r>
            <a:endParaRPr lang="bg-BG" dirty="0"/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20"/>
          </p:nvPr>
        </p:nvSpPr>
        <p:spPr>
          <a:xfrm>
            <a:off x="7356064" y="2983064"/>
            <a:ext cx="4319999" cy="1000701"/>
          </a:xfrm>
        </p:spPr>
        <p:txBody>
          <a:bodyPr anchor="t">
            <a:normAutofit/>
          </a:bodyPr>
          <a:lstStyle>
            <a:lvl1pPr>
              <a:defRPr sz="1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21"/>
          </p:nvPr>
        </p:nvSpPr>
        <p:spPr>
          <a:xfrm>
            <a:off x="7356064" y="2369684"/>
            <a:ext cx="4320062" cy="534081"/>
          </a:xfrm>
        </p:spPr>
        <p:txBody>
          <a:bodyPr anchor="ctr">
            <a:normAutofit/>
          </a:bodyPr>
          <a:lstStyle>
            <a:lvl1pPr marL="0" indent="0">
              <a:buNone/>
              <a:defRPr sz="1800" b="1">
                <a:solidFill>
                  <a:schemeClr val="accent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17"/>
          <p:cNvSpPr>
            <a:spLocks noGrp="1"/>
          </p:cNvSpPr>
          <p:nvPr>
            <p:ph type="pic" sz="quarter" idx="22" hasCustomPrompt="1"/>
          </p:nvPr>
        </p:nvSpPr>
        <p:spPr>
          <a:xfrm>
            <a:off x="6162000" y="4305045"/>
            <a:ext cx="900000" cy="817200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200"/>
            </a:lvl1pPr>
          </a:lstStyle>
          <a:p>
            <a:r>
              <a:rPr lang="en-US" dirty="0"/>
              <a:t>Icon</a:t>
            </a:r>
            <a:endParaRPr lang="bg-BG" dirty="0"/>
          </a:p>
        </p:txBody>
      </p:sp>
      <p:sp>
        <p:nvSpPr>
          <p:cNvPr id="22" name="Text Placeholder 16"/>
          <p:cNvSpPr>
            <a:spLocks noGrp="1"/>
          </p:cNvSpPr>
          <p:nvPr>
            <p:ph type="body" sz="quarter" idx="23"/>
          </p:nvPr>
        </p:nvSpPr>
        <p:spPr>
          <a:xfrm>
            <a:off x="7356001" y="4938884"/>
            <a:ext cx="4319999" cy="1000701"/>
          </a:xfrm>
        </p:spPr>
        <p:txBody>
          <a:bodyPr anchor="t">
            <a:normAutofit/>
          </a:bodyPr>
          <a:lstStyle>
            <a:lvl1pPr>
              <a:defRPr sz="1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24"/>
          </p:nvPr>
        </p:nvSpPr>
        <p:spPr>
          <a:xfrm>
            <a:off x="7356001" y="4325504"/>
            <a:ext cx="4320062" cy="534081"/>
          </a:xfrm>
        </p:spPr>
        <p:txBody>
          <a:bodyPr anchor="ctr">
            <a:normAutofit/>
          </a:bodyPr>
          <a:lstStyle>
            <a:lvl1pPr marL="0" indent="0">
              <a:buNone/>
              <a:defRPr sz="1800" b="1">
                <a:solidFill>
                  <a:schemeClr val="accent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154474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7771" y="1820383"/>
            <a:ext cx="5400000" cy="43086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6063" y="1820383"/>
            <a:ext cx="5400000" cy="43086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17" name="Rectangle 16"/>
          <p:cNvSpPr/>
          <p:nvPr/>
        </p:nvSpPr>
        <p:spPr>
          <a:xfrm>
            <a:off x="0" y="6354000"/>
            <a:ext cx="5352000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8" name="Rectangle 17"/>
          <p:cNvSpPr/>
          <p:nvPr/>
        </p:nvSpPr>
        <p:spPr>
          <a:xfrm>
            <a:off x="8772000" y="6354000"/>
            <a:ext cx="3420000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9" name="Rectangle 18"/>
          <p:cNvSpPr/>
          <p:nvPr/>
        </p:nvSpPr>
        <p:spPr>
          <a:xfrm>
            <a:off x="5352000" y="6354000"/>
            <a:ext cx="3420000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0" name="Right Triangle 19"/>
          <p:cNvSpPr/>
          <p:nvPr/>
        </p:nvSpPr>
        <p:spPr>
          <a:xfrm flipH="1">
            <a:off x="8230167" y="6359949"/>
            <a:ext cx="540000" cy="49805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1" name="Round Same Side Corner Rectangle 20"/>
          <p:cNvSpPr/>
          <p:nvPr/>
        </p:nvSpPr>
        <p:spPr>
          <a:xfrm rot="16200000">
            <a:off x="5353435" y="5796000"/>
            <a:ext cx="504000" cy="162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79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2" name="Right Triangle 21"/>
          <p:cNvSpPr/>
          <p:nvPr/>
        </p:nvSpPr>
        <p:spPr>
          <a:xfrm flipV="1">
            <a:off x="6417267" y="6354000"/>
            <a:ext cx="540000" cy="504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76001" y="6426412"/>
            <a:ext cx="2980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2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250" y="6423438"/>
            <a:ext cx="4448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sp>
        <p:nvSpPr>
          <p:cNvPr id="25" name="Date Placeholder 1"/>
          <p:cNvSpPr>
            <a:spLocks noGrp="1"/>
          </p:cNvSpPr>
          <p:nvPr>
            <p:ph type="dt" sz="half" idx="10"/>
          </p:nvPr>
        </p:nvSpPr>
        <p:spPr>
          <a:xfrm>
            <a:off x="6404391" y="6423438"/>
            <a:ext cx="2365777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fld id="{EF977FBB-6BC2-4334-B166-70F0EFCCEB24}" type="datetime1">
              <a:rPr lang="bg-BG" smtClean="0"/>
              <a:t>13.3.2024 г.</a:t>
            </a:fld>
            <a:endParaRPr lang="bg-BG"/>
          </a:p>
        </p:txBody>
      </p:sp>
      <p:cxnSp>
        <p:nvCxnSpPr>
          <p:cNvPr id="26" name="Straight Connector 25"/>
          <p:cNvCxnSpPr/>
          <p:nvPr/>
        </p:nvCxnSpPr>
        <p:spPr>
          <a:xfrm flipV="1">
            <a:off x="515939" y="1715202"/>
            <a:ext cx="3600000" cy="6805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685872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  <a:solidFill>
            <a:schemeClr val="accent2"/>
          </a:solidFill>
          <a:ln>
            <a:noFill/>
          </a:ln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  <a:solidFill>
            <a:schemeClr val="accent2"/>
          </a:solidFill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19" name="Rectangle 18"/>
          <p:cNvSpPr/>
          <p:nvPr/>
        </p:nvSpPr>
        <p:spPr>
          <a:xfrm>
            <a:off x="0" y="6354000"/>
            <a:ext cx="5352000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0" name="Rectangle 19"/>
          <p:cNvSpPr/>
          <p:nvPr/>
        </p:nvSpPr>
        <p:spPr>
          <a:xfrm>
            <a:off x="8772000" y="6354000"/>
            <a:ext cx="3420000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1" name="Rectangle 20"/>
          <p:cNvSpPr/>
          <p:nvPr/>
        </p:nvSpPr>
        <p:spPr>
          <a:xfrm>
            <a:off x="5352000" y="6354000"/>
            <a:ext cx="3420000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2" name="Right Triangle 21"/>
          <p:cNvSpPr/>
          <p:nvPr/>
        </p:nvSpPr>
        <p:spPr>
          <a:xfrm flipH="1">
            <a:off x="8230167" y="6359949"/>
            <a:ext cx="540000" cy="49805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3" name="Round Same Side Corner Rectangle 22"/>
          <p:cNvSpPr/>
          <p:nvPr/>
        </p:nvSpPr>
        <p:spPr>
          <a:xfrm rot="16200000">
            <a:off x="5353435" y="5796000"/>
            <a:ext cx="504000" cy="162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79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4" name="Right Triangle 23"/>
          <p:cNvSpPr/>
          <p:nvPr/>
        </p:nvSpPr>
        <p:spPr>
          <a:xfrm flipV="1">
            <a:off x="6417267" y="6354000"/>
            <a:ext cx="540000" cy="504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976001" y="6426412"/>
            <a:ext cx="2980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2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7250" y="6423438"/>
            <a:ext cx="4448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sp>
        <p:nvSpPr>
          <p:cNvPr id="27" name="Date Placeholder 1"/>
          <p:cNvSpPr>
            <a:spLocks noGrp="1"/>
          </p:cNvSpPr>
          <p:nvPr>
            <p:ph type="dt" sz="half" idx="12"/>
          </p:nvPr>
        </p:nvSpPr>
        <p:spPr>
          <a:xfrm>
            <a:off x="6404391" y="6423438"/>
            <a:ext cx="2365777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fld id="{8F97DEC8-0575-47E9-8FFD-0AFF8472CEA9}" type="datetime1">
              <a:rPr lang="bg-BG" smtClean="0"/>
              <a:t>13.3.2024 г.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4564492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938" y="387761"/>
            <a:ext cx="4182017" cy="1600200"/>
          </a:xfrm>
          <a:solidFill>
            <a:schemeClr val="tx1"/>
          </a:solidFill>
        </p:spPr>
        <p:txBody>
          <a:bodyPr anchor="ctr">
            <a:normAutofit/>
          </a:bodyPr>
          <a:lstStyle>
            <a:lvl1pPr>
              <a:defRPr sz="280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368301"/>
            <a:ext cx="6492875" cy="57607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5940" y="2135182"/>
            <a:ext cx="4182017" cy="3993821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0" y="6354000"/>
            <a:ext cx="5352000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4" name="Rectangle 13"/>
          <p:cNvSpPr/>
          <p:nvPr/>
        </p:nvSpPr>
        <p:spPr>
          <a:xfrm>
            <a:off x="8772000" y="6354000"/>
            <a:ext cx="3420000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3" name="Rectangle 22"/>
          <p:cNvSpPr/>
          <p:nvPr/>
        </p:nvSpPr>
        <p:spPr>
          <a:xfrm>
            <a:off x="5352000" y="6354000"/>
            <a:ext cx="3420000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4" name="Right Triangle 23"/>
          <p:cNvSpPr/>
          <p:nvPr/>
        </p:nvSpPr>
        <p:spPr>
          <a:xfrm flipH="1">
            <a:off x="8230167" y="6359949"/>
            <a:ext cx="540000" cy="49805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5" name="Round Same Side Corner Rectangle 24"/>
          <p:cNvSpPr/>
          <p:nvPr/>
        </p:nvSpPr>
        <p:spPr>
          <a:xfrm rot="16200000">
            <a:off x="5353435" y="5796000"/>
            <a:ext cx="504000" cy="162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79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6" name="Right Triangle 25"/>
          <p:cNvSpPr/>
          <p:nvPr/>
        </p:nvSpPr>
        <p:spPr>
          <a:xfrm flipV="1">
            <a:off x="6417267" y="6354000"/>
            <a:ext cx="540000" cy="504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76001" y="6426412"/>
            <a:ext cx="2980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2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250" y="6423438"/>
            <a:ext cx="4448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sp>
        <p:nvSpPr>
          <p:cNvPr id="29" name="Date Placeholder 1"/>
          <p:cNvSpPr>
            <a:spLocks noGrp="1"/>
          </p:cNvSpPr>
          <p:nvPr>
            <p:ph type="dt" sz="half" idx="10"/>
          </p:nvPr>
        </p:nvSpPr>
        <p:spPr>
          <a:xfrm>
            <a:off x="6404391" y="6423438"/>
            <a:ext cx="2365777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fld id="{A3AA7595-1DE7-4B4B-A4F7-1C7A2684E4A8}" type="datetime1">
              <a:rPr lang="bg-BG" smtClean="0"/>
              <a:t>13.3.2024 г.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861529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76002" y="385827"/>
            <a:ext cx="4500063" cy="1600200"/>
          </a:xfrm>
        </p:spPr>
        <p:txBody>
          <a:bodyPr anchor="ctr"/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5939" y="368300"/>
            <a:ext cx="6172200" cy="57607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bg-B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76002" y="2058437"/>
            <a:ext cx="4500063" cy="4070562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0" y="6354000"/>
            <a:ext cx="5352000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7" name="Rectangle 16"/>
          <p:cNvSpPr/>
          <p:nvPr/>
        </p:nvSpPr>
        <p:spPr>
          <a:xfrm>
            <a:off x="8772000" y="6354000"/>
            <a:ext cx="3420000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8" name="Rectangle 17"/>
          <p:cNvSpPr/>
          <p:nvPr/>
        </p:nvSpPr>
        <p:spPr>
          <a:xfrm>
            <a:off x="5352000" y="6354000"/>
            <a:ext cx="3420000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9" name="Right Triangle 18"/>
          <p:cNvSpPr/>
          <p:nvPr/>
        </p:nvSpPr>
        <p:spPr>
          <a:xfrm flipH="1">
            <a:off x="8230167" y="6359949"/>
            <a:ext cx="540000" cy="49805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0" name="Round Same Side Corner Rectangle 19"/>
          <p:cNvSpPr/>
          <p:nvPr/>
        </p:nvSpPr>
        <p:spPr>
          <a:xfrm rot="16200000">
            <a:off x="5353435" y="5796000"/>
            <a:ext cx="504000" cy="162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79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1" name="Right Triangle 20"/>
          <p:cNvSpPr/>
          <p:nvPr/>
        </p:nvSpPr>
        <p:spPr>
          <a:xfrm flipV="1">
            <a:off x="6417267" y="6354000"/>
            <a:ext cx="540000" cy="504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76001" y="6426412"/>
            <a:ext cx="2980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2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250" y="6423438"/>
            <a:ext cx="4448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sp>
        <p:nvSpPr>
          <p:cNvPr id="24" name="Date Placeholder 1"/>
          <p:cNvSpPr>
            <a:spLocks noGrp="1"/>
          </p:cNvSpPr>
          <p:nvPr>
            <p:ph type="dt" sz="half" idx="10"/>
          </p:nvPr>
        </p:nvSpPr>
        <p:spPr>
          <a:xfrm>
            <a:off x="6404391" y="6423438"/>
            <a:ext cx="2365777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fld id="{09B40F46-E89E-43C9-A563-189EE30B2140}" type="datetime1">
              <a:rPr lang="bg-BG" smtClean="0"/>
              <a:t>13.3.2024 г.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20499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effectLst>
            <a:outerShdw blurRad="101600" dist="50800" dir="10800000" algn="r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5938" y="3681362"/>
            <a:ext cx="5940063" cy="2241972"/>
          </a:xfrm>
          <a:ln w="28575">
            <a:noFill/>
          </a:ln>
        </p:spPr>
        <p:txBody>
          <a:bodyPr anchor="ctr">
            <a:normAutofit/>
          </a:bodyPr>
          <a:lstStyle>
            <a:lvl1pPr algn="l">
              <a:defRPr sz="4200" cap="all" baseline="0">
                <a:ln w="28575">
                  <a:noFill/>
                </a:ln>
              </a:defRPr>
            </a:lvl1pPr>
          </a:lstStyle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5938" y="1916692"/>
            <a:ext cx="5940063" cy="1655762"/>
          </a:xfrm>
        </p:spPr>
        <p:txBody>
          <a:bodyPr anchor="b"/>
          <a:lstStyle>
            <a:lvl1pPr marL="0" indent="0" algn="l">
              <a:buNone/>
              <a:defRPr sz="2400" i="0">
                <a:solidFill>
                  <a:schemeClr val="accent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bg-BG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10776000" y="687942"/>
            <a:ext cx="0" cy="769441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15939" y="3681361"/>
            <a:ext cx="3184071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8" name="Text Placeholder 3"/>
          <p:cNvSpPr>
            <a:spLocks noGrp="1"/>
          </p:cNvSpPr>
          <p:nvPr>
            <p:ph type="body" sz="half" idx="2"/>
          </p:nvPr>
        </p:nvSpPr>
        <p:spPr>
          <a:xfrm>
            <a:off x="8939788" y="687940"/>
            <a:ext cx="1728000" cy="761060"/>
          </a:xfrm>
        </p:spPr>
        <p:txBody>
          <a:bodyPr anchor="ctr">
            <a:noAutofit/>
          </a:bodyPr>
          <a:lstStyle>
            <a:lvl1pPr marL="0" indent="0" algn="r">
              <a:buNone/>
              <a:defRPr sz="2400" b="0" cap="small" baseline="0">
                <a:solidFill>
                  <a:schemeClr val="bg1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2"/>
          <p:cNvSpPr>
            <a:spLocks noGrp="1" noChangeAspect="1"/>
          </p:cNvSpPr>
          <p:nvPr>
            <p:ph type="pic" idx="14"/>
          </p:nvPr>
        </p:nvSpPr>
        <p:spPr>
          <a:xfrm>
            <a:off x="515937" y="387235"/>
            <a:ext cx="889963" cy="10800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bg-BG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436001" y="3466175"/>
            <a:ext cx="3168137" cy="1042825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 cap="all" baseline="0">
                <a:solidFill>
                  <a:schemeClr val="accent6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ound Same Side Corner Rectangle 7"/>
          <p:cNvSpPr/>
          <p:nvPr/>
        </p:nvSpPr>
        <p:spPr>
          <a:xfrm rot="5400000">
            <a:off x="2040000" y="3873700"/>
            <a:ext cx="576000" cy="46560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180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156002" y="5913700"/>
            <a:ext cx="4139999" cy="5760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none" baseline="0">
                <a:solidFill>
                  <a:schemeClr val="bg1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Date Placeholder 1"/>
          <p:cNvSpPr>
            <a:spLocks noGrp="1"/>
          </p:cNvSpPr>
          <p:nvPr>
            <p:ph type="dt" sz="half" idx="10"/>
          </p:nvPr>
        </p:nvSpPr>
        <p:spPr>
          <a:xfrm>
            <a:off x="6636000" y="6489700"/>
            <a:ext cx="2920488" cy="368300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fld id="{C3C627C0-9F8D-42C0-8520-685520077DB5}" type="datetime1">
              <a:rPr lang="bg-BG" smtClean="0"/>
              <a:t>13.3.2024 г.</a:t>
            </a:fld>
            <a:endParaRPr lang="bg-BG"/>
          </a:p>
        </p:txBody>
      </p:sp>
      <p:sp>
        <p:nvSpPr>
          <p:cNvPr id="28" name="Slide Number Placeholder 3"/>
          <p:cNvSpPr>
            <a:spLocks noGrp="1"/>
          </p:cNvSpPr>
          <p:nvPr>
            <p:ph type="sldNum" sz="quarter" idx="17"/>
          </p:nvPr>
        </p:nvSpPr>
        <p:spPr>
          <a:xfrm>
            <a:off x="9696001" y="6489700"/>
            <a:ext cx="1980063" cy="368300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29" name="Text Placeholder 3"/>
          <p:cNvSpPr>
            <a:spLocks noGrp="1"/>
          </p:cNvSpPr>
          <p:nvPr>
            <p:ph type="body" sz="half" idx="18"/>
          </p:nvPr>
        </p:nvSpPr>
        <p:spPr>
          <a:xfrm>
            <a:off x="1487865" y="387235"/>
            <a:ext cx="3168137" cy="10800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none" baseline="0">
                <a:solidFill>
                  <a:schemeClr val="tx1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"/>
          <p:cNvSpPr>
            <a:spLocks noGrp="1"/>
          </p:cNvSpPr>
          <p:nvPr>
            <p:ph type="body" sz="half" idx="19"/>
          </p:nvPr>
        </p:nvSpPr>
        <p:spPr>
          <a:xfrm>
            <a:off x="10812061" y="687940"/>
            <a:ext cx="1223939" cy="761060"/>
          </a:xfrm>
        </p:spPr>
        <p:txBody>
          <a:bodyPr anchor="ctr">
            <a:noAutofit/>
          </a:bodyPr>
          <a:lstStyle>
            <a:lvl1pPr marL="0" indent="0" algn="l">
              <a:buNone/>
              <a:defRPr sz="3200" b="0" cap="none" baseline="0">
                <a:solidFill>
                  <a:schemeClr val="accent6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543080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938" y="1709740"/>
            <a:ext cx="11160125" cy="2852737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939" y="4694797"/>
            <a:ext cx="11160124" cy="144821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515999" y="4625360"/>
            <a:ext cx="36000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6354000"/>
            <a:ext cx="5352000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3" name="Rectangle 22"/>
          <p:cNvSpPr/>
          <p:nvPr/>
        </p:nvSpPr>
        <p:spPr>
          <a:xfrm>
            <a:off x="8772000" y="6354000"/>
            <a:ext cx="3420000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4" name="Rectangle 23"/>
          <p:cNvSpPr/>
          <p:nvPr/>
        </p:nvSpPr>
        <p:spPr>
          <a:xfrm>
            <a:off x="5352000" y="6354000"/>
            <a:ext cx="3420000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5" name="Right Triangle 24"/>
          <p:cNvSpPr/>
          <p:nvPr/>
        </p:nvSpPr>
        <p:spPr>
          <a:xfrm flipH="1">
            <a:off x="8230167" y="6359949"/>
            <a:ext cx="540000" cy="49805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6" name="Round Same Side Corner Rectangle 25"/>
          <p:cNvSpPr/>
          <p:nvPr/>
        </p:nvSpPr>
        <p:spPr>
          <a:xfrm rot="16200000">
            <a:off x="5353435" y="5796000"/>
            <a:ext cx="504000" cy="162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79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7" name="Right Triangle 26"/>
          <p:cNvSpPr/>
          <p:nvPr/>
        </p:nvSpPr>
        <p:spPr>
          <a:xfrm flipV="1">
            <a:off x="6417267" y="6354000"/>
            <a:ext cx="540000" cy="504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76001" y="6426412"/>
            <a:ext cx="2980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2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250" y="6423438"/>
            <a:ext cx="4448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sp>
        <p:nvSpPr>
          <p:cNvPr id="30" name="Date Placeholder 1"/>
          <p:cNvSpPr>
            <a:spLocks noGrp="1"/>
          </p:cNvSpPr>
          <p:nvPr>
            <p:ph type="dt" sz="half" idx="10"/>
          </p:nvPr>
        </p:nvSpPr>
        <p:spPr>
          <a:xfrm>
            <a:off x="6404391" y="6423438"/>
            <a:ext cx="2365777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fld id="{441E4C62-D8C5-4BEF-B751-F806970CECEE}" type="datetime1">
              <a:rPr lang="bg-BG" smtClean="0"/>
              <a:t>13.3.2024 г.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0918176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"/>
            <a:ext cx="12192000" cy="6353999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000" y="2184814"/>
            <a:ext cx="11160125" cy="3764186"/>
          </a:xfrm>
        </p:spPr>
        <p:txBody>
          <a:bodyPr anchor="ctr"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6063" y="368300"/>
            <a:ext cx="4860063" cy="1448214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accent6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0" y="6354000"/>
            <a:ext cx="5352000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3" name="Rectangle 22"/>
          <p:cNvSpPr/>
          <p:nvPr/>
        </p:nvSpPr>
        <p:spPr>
          <a:xfrm>
            <a:off x="8772000" y="6354000"/>
            <a:ext cx="3420000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4" name="Rectangle 23"/>
          <p:cNvSpPr/>
          <p:nvPr/>
        </p:nvSpPr>
        <p:spPr>
          <a:xfrm>
            <a:off x="5352000" y="6354000"/>
            <a:ext cx="3420000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5" name="Right Triangle 24"/>
          <p:cNvSpPr/>
          <p:nvPr/>
        </p:nvSpPr>
        <p:spPr>
          <a:xfrm flipH="1">
            <a:off x="8230167" y="6359949"/>
            <a:ext cx="540000" cy="49805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6" name="Round Same Side Corner Rectangle 25"/>
          <p:cNvSpPr/>
          <p:nvPr/>
        </p:nvSpPr>
        <p:spPr>
          <a:xfrm rot="16200000">
            <a:off x="5353435" y="5796000"/>
            <a:ext cx="504000" cy="162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79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7" name="Right Triangle 26"/>
          <p:cNvSpPr/>
          <p:nvPr/>
        </p:nvSpPr>
        <p:spPr>
          <a:xfrm flipV="1">
            <a:off x="6417267" y="6354000"/>
            <a:ext cx="540000" cy="504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76001" y="6426412"/>
            <a:ext cx="2980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2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250" y="6423438"/>
            <a:ext cx="4448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sp>
        <p:nvSpPr>
          <p:cNvPr id="30" name="Date Placeholder 1"/>
          <p:cNvSpPr>
            <a:spLocks noGrp="1"/>
          </p:cNvSpPr>
          <p:nvPr>
            <p:ph type="dt" sz="half" idx="10"/>
          </p:nvPr>
        </p:nvSpPr>
        <p:spPr>
          <a:xfrm>
            <a:off x="6404391" y="6423438"/>
            <a:ext cx="2365777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fld id="{897EFA29-CE7A-4804-A2A3-B743F25A5C00}" type="datetime1">
              <a:rPr lang="bg-BG" smtClean="0"/>
              <a:t>13.3.2024 г.</a:t>
            </a:fld>
            <a:endParaRPr lang="bg-BG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15939" y="368300"/>
            <a:ext cx="1620837" cy="161925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en-US"/>
              <a:t>Click icon to add picture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60445601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"/>
            <a:ext cx="12192000" cy="6353999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000" y="2184814"/>
            <a:ext cx="11160125" cy="3764186"/>
          </a:xfrm>
        </p:spPr>
        <p:txBody>
          <a:bodyPr anchor="ctr"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6063" y="368300"/>
            <a:ext cx="4860063" cy="1448214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accent6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0" y="6354000"/>
            <a:ext cx="5352000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3" name="Rectangle 22"/>
          <p:cNvSpPr/>
          <p:nvPr/>
        </p:nvSpPr>
        <p:spPr>
          <a:xfrm>
            <a:off x="8772000" y="6354000"/>
            <a:ext cx="3420000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4" name="Rectangle 23"/>
          <p:cNvSpPr/>
          <p:nvPr/>
        </p:nvSpPr>
        <p:spPr>
          <a:xfrm>
            <a:off x="5352000" y="6354000"/>
            <a:ext cx="3420000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5" name="Right Triangle 24"/>
          <p:cNvSpPr/>
          <p:nvPr/>
        </p:nvSpPr>
        <p:spPr>
          <a:xfrm flipH="1">
            <a:off x="8230167" y="6359949"/>
            <a:ext cx="540000" cy="49805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6" name="Round Same Side Corner Rectangle 25"/>
          <p:cNvSpPr/>
          <p:nvPr/>
        </p:nvSpPr>
        <p:spPr>
          <a:xfrm rot="16200000">
            <a:off x="5353435" y="5796000"/>
            <a:ext cx="504000" cy="162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79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7" name="Right Triangle 26"/>
          <p:cNvSpPr/>
          <p:nvPr/>
        </p:nvSpPr>
        <p:spPr>
          <a:xfrm flipV="1">
            <a:off x="6417267" y="6354000"/>
            <a:ext cx="540000" cy="504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76001" y="6426412"/>
            <a:ext cx="2980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2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250" y="6423438"/>
            <a:ext cx="4448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sp>
        <p:nvSpPr>
          <p:cNvPr id="30" name="Date Placeholder 1"/>
          <p:cNvSpPr>
            <a:spLocks noGrp="1"/>
          </p:cNvSpPr>
          <p:nvPr>
            <p:ph type="dt" sz="half" idx="10"/>
          </p:nvPr>
        </p:nvSpPr>
        <p:spPr>
          <a:xfrm>
            <a:off x="6404391" y="6423438"/>
            <a:ext cx="2365777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fld id="{897EFA29-CE7A-4804-A2A3-B743F25A5C00}" type="datetime1">
              <a:rPr lang="bg-BG" smtClean="0"/>
              <a:t>13.3.2024 г.</a:t>
            </a:fld>
            <a:endParaRPr lang="bg-BG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15939" y="368300"/>
            <a:ext cx="1620837" cy="161925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en-US"/>
              <a:t>Click icon to add picture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8687923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"/>
            <a:ext cx="12192000" cy="6353999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000" y="2184814"/>
            <a:ext cx="11160125" cy="3764186"/>
          </a:xfrm>
        </p:spPr>
        <p:txBody>
          <a:bodyPr anchor="ctr"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6063" y="368300"/>
            <a:ext cx="4860063" cy="1448214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accent6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0" y="6354000"/>
            <a:ext cx="5352000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3" name="Rectangle 22"/>
          <p:cNvSpPr/>
          <p:nvPr/>
        </p:nvSpPr>
        <p:spPr>
          <a:xfrm>
            <a:off x="8772000" y="6354000"/>
            <a:ext cx="3420000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4" name="Rectangle 23"/>
          <p:cNvSpPr/>
          <p:nvPr/>
        </p:nvSpPr>
        <p:spPr>
          <a:xfrm>
            <a:off x="5352000" y="6354000"/>
            <a:ext cx="3420000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5" name="Right Triangle 24"/>
          <p:cNvSpPr/>
          <p:nvPr/>
        </p:nvSpPr>
        <p:spPr>
          <a:xfrm flipH="1">
            <a:off x="8230167" y="6359949"/>
            <a:ext cx="540000" cy="49805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6" name="Round Same Side Corner Rectangle 25"/>
          <p:cNvSpPr/>
          <p:nvPr/>
        </p:nvSpPr>
        <p:spPr>
          <a:xfrm rot="16200000">
            <a:off x="5353435" y="5796000"/>
            <a:ext cx="504000" cy="162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79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7" name="Right Triangle 26"/>
          <p:cNvSpPr/>
          <p:nvPr/>
        </p:nvSpPr>
        <p:spPr>
          <a:xfrm flipV="1">
            <a:off x="6417267" y="6354000"/>
            <a:ext cx="540000" cy="504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76001" y="6426412"/>
            <a:ext cx="2980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2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250" y="6423438"/>
            <a:ext cx="4448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sp>
        <p:nvSpPr>
          <p:cNvPr id="30" name="Date Placeholder 1"/>
          <p:cNvSpPr>
            <a:spLocks noGrp="1"/>
          </p:cNvSpPr>
          <p:nvPr>
            <p:ph type="dt" sz="half" idx="10"/>
          </p:nvPr>
        </p:nvSpPr>
        <p:spPr>
          <a:xfrm>
            <a:off x="6404391" y="6423438"/>
            <a:ext cx="2365777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fld id="{897EFA29-CE7A-4804-A2A3-B743F25A5C00}" type="datetime1">
              <a:rPr lang="bg-BG" smtClean="0"/>
              <a:t>13.3.2024 г.</a:t>
            </a:fld>
            <a:endParaRPr lang="bg-BG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15939" y="368300"/>
            <a:ext cx="1620837" cy="161925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en-US"/>
              <a:t>Click icon to add picture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7343705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"/>
            <a:ext cx="12192000" cy="6353999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000" y="2184814"/>
            <a:ext cx="11160125" cy="3764186"/>
          </a:xfrm>
        </p:spPr>
        <p:txBody>
          <a:bodyPr anchor="ctr"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6063" y="368300"/>
            <a:ext cx="4860063" cy="1448214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accent6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0" y="6354000"/>
            <a:ext cx="5352000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3" name="Rectangle 22"/>
          <p:cNvSpPr/>
          <p:nvPr/>
        </p:nvSpPr>
        <p:spPr>
          <a:xfrm>
            <a:off x="8772000" y="6354000"/>
            <a:ext cx="3420000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4" name="Rectangle 23"/>
          <p:cNvSpPr/>
          <p:nvPr/>
        </p:nvSpPr>
        <p:spPr>
          <a:xfrm>
            <a:off x="5352000" y="6354000"/>
            <a:ext cx="3420000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5" name="Right Triangle 24"/>
          <p:cNvSpPr/>
          <p:nvPr/>
        </p:nvSpPr>
        <p:spPr>
          <a:xfrm flipH="1">
            <a:off x="8230167" y="6359949"/>
            <a:ext cx="540000" cy="49805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6" name="Round Same Side Corner Rectangle 25"/>
          <p:cNvSpPr/>
          <p:nvPr/>
        </p:nvSpPr>
        <p:spPr>
          <a:xfrm rot="16200000">
            <a:off x="5353435" y="5796000"/>
            <a:ext cx="504000" cy="162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79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7" name="Right Triangle 26"/>
          <p:cNvSpPr/>
          <p:nvPr/>
        </p:nvSpPr>
        <p:spPr>
          <a:xfrm flipV="1">
            <a:off x="6417267" y="6354000"/>
            <a:ext cx="540000" cy="504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76001" y="6426412"/>
            <a:ext cx="2980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2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250" y="6423438"/>
            <a:ext cx="4448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sp>
        <p:nvSpPr>
          <p:cNvPr id="30" name="Date Placeholder 1"/>
          <p:cNvSpPr>
            <a:spLocks noGrp="1"/>
          </p:cNvSpPr>
          <p:nvPr>
            <p:ph type="dt" sz="half" idx="10"/>
          </p:nvPr>
        </p:nvSpPr>
        <p:spPr>
          <a:xfrm>
            <a:off x="6404391" y="6423438"/>
            <a:ext cx="2365777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fld id="{897EFA29-CE7A-4804-A2A3-B743F25A5C00}" type="datetime1">
              <a:rPr lang="bg-BG" smtClean="0"/>
              <a:t>13.3.2024 г.</a:t>
            </a:fld>
            <a:endParaRPr lang="bg-BG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15939" y="368300"/>
            <a:ext cx="1620837" cy="161925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en-US"/>
              <a:t>Click icon to add picture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769380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"/>
            <a:ext cx="12192000" cy="6353999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000" y="2184814"/>
            <a:ext cx="11160125" cy="3764186"/>
          </a:xfrm>
        </p:spPr>
        <p:txBody>
          <a:bodyPr anchor="ctr"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6063" y="368300"/>
            <a:ext cx="4860063" cy="1448214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accent6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0" y="6354000"/>
            <a:ext cx="5352000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3" name="Rectangle 22"/>
          <p:cNvSpPr/>
          <p:nvPr/>
        </p:nvSpPr>
        <p:spPr>
          <a:xfrm>
            <a:off x="8772000" y="6354000"/>
            <a:ext cx="3420000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4" name="Rectangle 23"/>
          <p:cNvSpPr/>
          <p:nvPr/>
        </p:nvSpPr>
        <p:spPr>
          <a:xfrm>
            <a:off x="5352000" y="6354000"/>
            <a:ext cx="3420000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5" name="Right Triangle 24"/>
          <p:cNvSpPr/>
          <p:nvPr/>
        </p:nvSpPr>
        <p:spPr>
          <a:xfrm flipH="1">
            <a:off x="8230167" y="6359949"/>
            <a:ext cx="540000" cy="49805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6" name="Round Same Side Corner Rectangle 25"/>
          <p:cNvSpPr/>
          <p:nvPr/>
        </p:nvSpPr>
        <p:spPr>
          <a:xfrm rot="16200000">
            <a:off x="5353435" y="5796000"/>
            <a:ext cx="504000" cy="162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79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7" name="Right Triangle 26"/>
          <p:cNvSpPr/>
          <p:nvPr/>
        </p:nvSpPr>
        <p:spPr>
          <a:xfrm flipV="1">
            <a:off x="6417267" y="6354000"/>
            <a:ext cx="540000" cy="504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76001" y="6426412"/>
            <a:ext cx="2980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2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250" y="6423438"/>
            <a:ext cx="4448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sp>
        <p:nvSpPr>
          <p:cNvPr id="30" name="Date Placeholder 1"/>
          <p:cNvSpPr>
            <a:spLocks noGrp="1"/>
          </p:cNvSpPr>
          <p:nvPr>
            <p:ph type="dt" sz="half" idx="10"/>
          </p:nvPr>
        </p:nvSpPr>
        <p:spPr>
          <a:xfrm>
            <a:off x="6404391" y="6423438"/>
            <a:ext cx="2365777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fld id="{897EFA29-CE7A-4804-A2A3-B743F25A5C00}" type="datetime1">
              <a:rPr lang="bg-BG" smtClean="0"/>
              <a:t>13.3.2024 г.</a:t>
            </a:fld>
            <a:endParaRPr lang="bg-BG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15939" y="368300"/>
            <a:ext cx="1620837" cy="161925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en-US"/>
              <a:t>Click icon to add picture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50352074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"/>
            <a:ext cx="12192000" cy="6353999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000" y="2184814"/>
            <a:ext cx="11160125" cy="3764186"/>
          </a:xfrm>
        </p:spPr>
        <p:txBody>
          <a:bodyPr anchor="ctr"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6063" y="368300"/>
            <a:ext cx="4860063" cy="1448214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accent6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0" y="6354000"/>
            <a:ext cx="5352000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3" name="Rectangle 22"/>
          <p:cNvSpPr/>
          <p:nvPr/>
        </p:nvSpPr>
        <p:spPr>
          <a:xfrm>
            <a:off x="8772000" y="6354000"/>
            <a:ext cx="3420000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4" name="Rectangle 23"/>
          <p:cNvSpPr/>
          <p:nvPr/>
        </p:nvSpPr>
        <p:spPr>
          <a:xfrm>
            <a:off x="5352000" y="6354000"/>
            <a:ext cx="3420000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5" name="Right Triangle 24"/>
          <p:cNvSpPr/>
          <p:nvPr/>
        </p:nvSpPr>
        <p:spPr>
          <a:xfrm flipH="1">
            <a:off x="8230167" y="6359949"/>
            <a:ext cx="540000" cy="49805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6" name="Round Same Side Corner Rectangle 25"/>
          <p:cNvSpPr/>
          <p:nvPr/>
        </p:nvSpPr>
        <p:spPr>
          <a:xfrm rot="16200000">
            <a:off x="5353435" y="5796000"/>
            <a:ext cx="504000" cy="162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79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7" name="Right Triangle 26"/>
          <p:cNvSpPr/>
          <p:nvPr/>
        </p:nvSpPr>
        <p:spPr>
          <a:xfrm flipV="1">
            <a:off x="6417267" y="6354000"/>
            <a:ext cx="540000" cy="504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76001" y="6426412"/>
            <a:ext cx="2980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2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250" y="6423438"/>
            <a:ext cx="4448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sp>
        <p:nvSpPr>
          <p:cNvPr id="30" name="Date Placeholder 1"/>
          <p:cNvSpPr>
            <a:spLocks noGrp="1"/>
          </p:cNvSpPr>
          <p:nvPr>
            <p:ph type="dt" sz="half" idx="10"/>
          </p:nvPr>
        </p:nvSpPr>
        <p:spPr>
          <a:xfrm>
            <a:off x="6404391" y="6423438"/>
            <a:ext cx="2365777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fld id="{897EFA29-CE7A-4804-A2A3-B743F25A5C00}" type="datetime1">
              <a:rPr lang="bg-BG" smtClean="0"/>
              <a:t>13.3.2024 г.</a:t>
            </a:fld>
            <a:endParaRPr lang="bg-BG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15939" y="368300"/>
            <a:ext cx="1620837" cy="161925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en-US"/>
              <a:t>Click icon to add picture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9932001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34533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938" y="4509000"/>
            <a:ext cx="6839937" cy="1325563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510538" y="2889000"/>
            <a:ext cx="6839936" cy="1620000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1"/>
          <p:cNvSpPr>
            <a:spLocks noGrp="1"/>
          </p:cNvSpPr>
          <p:nvPr>
            <p:ph type="dt" sz="half" idx="10"/>
          </p:nvPr>
        </p:nvSpPr>
        <p:spPr>
          <a:xfrm>
            <a:off x="5196000" y="6489700"/>
            <a:ext cx="2880000" cy="368300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fld id="{31D1670F-9A22-4ABD-B4FA-9270CA67CD44}" type="datetime1">
              <a:rPr lang="bg-BG" smtClean="0"/>
              <a:t>13.3.2024 г.</a:t>
            </a:fld>
            <a:endParaRPr lang="bg-BG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15938" y="6489700"/>
            <a:ext cx="4140063" cy="368300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accent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95563" y="6489700"/>
            <a:ext cx="2980500" cy="368300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accent2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0623153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6063" y="1256923"/>
            <a:ext cx="75600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4116000" y="2619000"/>
            <a:ext cx="7560063" cy="1620000"/>
          </a:xfrm>
        </p:spPr>
        <p:txBody>
          <a:bodyPr anchor="t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half" idx="19"/>
          </p:nvPr>
        </p:nvSpPr>
        <p:spPr>
          <a:xfrm>
            <a:off x="1236000" y="1989000"/>
            <a:ext cx="1440000" cy="162000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0" cap="none" baseline="0">
                <a:solidFill>
                  <a:schemeClr val="accent6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1"/>
          <p:cNvSpPr>
            <a:spLocks noGrp="1"/>
          </p:cNvSpPr>
          <p:nvPr>
            <p:ph type="dt" sz="half" idx="10"/>
          </p:nvPr>
        </p:nvSpPr>
        <p:spPr>
          <a:xfrm>
            <a:off x="7343913" y="6489700"/>
            <a:ext cx="2880000" cy="368300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fld id="{82E00B44-08AE-40E6-8782-93F87FA14899}" type="datetime1">
              <a:rPr lang="bg-BG" smtClean="0"/>
              <a:t>13.3.2024 г.</a:t>
            </a:fld>
            <a:endParaRPr lang="bg-BG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489700"/>
            <a:ext cx="7331827" cy="368300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accent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35999" y="6489700"/>
            <a:ext cx="1440063" cy="368300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accent2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2162754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15" name="Rectangle 14"/>
          <p:cNvSpPr/>
          <p:nvPr/>
        </p:nvSpPr>
        <p:spPr>
          <a:xfrm>
            <a:off x="0" y="6354000"/>
            <a:ext cx="5352000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6" name="Rectangle 15"/>
          <p:cNvSpPr/>
          <p:nvPr/>
        </p:nvSpPr>
        <p:spPr>
          <a:xfrm>
            <a:off x="8772000" y="6354000"/>
            <a:ext cx="3420000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7" name="Rectangle 16"/>
          <p:cNvSpPr/>
          <p:nvPr/>
        </p:nvSpPr>
        <p:spPr>
          <a:xfrm>
            <a:off x="5352000" y="6354000"/>
            <a:ext cx="3420000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8" name="Right Triangle 17"/>
          <p:cNvSpPr/>
          <p:nvPr/>
        </p:nvSpPr>
        <p:spPr>
          <a:xfrm flipH="1">
            <a:off x="8230167" y="6359949"/>
            <a:ext cx="540000" cy="49805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9" name="Round Same Side Corner Rectangle 18"/>
          <p:cNvSpPr/>
          <p:nvPr/>
        </p:nvSpPr>
        <p:spPr>
          <a:xfrm rot="16200000">
            <a:off x="5353435" y="5796000"/>
            <a:ext cx="504000" cy="162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79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0" name="Right Triangle 19"/>
          <p:cNvSpPr/>
          <p:nvPr/>
        </p:nvSpPr>
        <p:spPr>
          <a:xfrm flipV="1">
            <a:off x="6417267" y="6354000"/>
            <a:ext cx="540000" cy="504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76001" y="6426412"/>
            <a:ext cx="2980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2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250" y="6423438"/>
            <a:ext cx="4448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sp>
        <p:nvSpPr>
          <p:cNvPr id="23" name="Date Placeholder 1"/>
          <p:cNvSpPr>
            <a:spLocks noGrp="1"/>
          </p:cNvSpPr>
          <p:nvPr>
            <p:ph type="dt" sz="half" idx="10"/>
          </p:nvPr>
        </p:nvSpPr>
        <p:spPr>
          <a:xfrm>
            <a:off x="6404391" y="6423438"/>
            <a:ext cx="2365777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fld id="{87B46B10-5B7A-4133-9712-56E5FACF48E7}" type="datetime1">
              <a:rPr lang="bg-BG" smtClean="0"/>
              <a:t>13.3.2024 г.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05884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Rectangle 6"/>
          <p:cNvSpPr/>
          <p:nvPr/>
        </p:nvSpPr>
        <p:spPr>
          <a:xfrm>
            <a:off x="0" y="6354000"/>
            <a:ext cx="5352000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8" name="Rectangle 7"/>
          <p:cNvSpPr/>
          <p:nvPr/>
        </p:nvSpPr>
        <p:spPr>
          <a:xfrm>
            <a:off x="8772000" y="6354000"/>
            <a:ext cx="3420000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9" name="Rectangle 8"/>
          <p:cNvSpPr/>
          <p:nvPr/>
        </p:nvSpPr>
        <p:spPr>
          <a:xfrm>
            <a:off x="5352000" y="6354000"/>
            <a:ext cx="3420000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0" name="Right Triangle 9"/>
          <p:cNvSpPr/>
          <p:nvPr/>
        </p:nvSpPr>
        <p:spPr>
          <a:xfrm flipH="1">
            <a:off x="8230167" y="6359949"/>
            <a:ext cx="540000" cy="49805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1" name="Round Same Side Corner Rectangle 10"/>
          <p:cNvSpPr/>
          <p:nvPr/>
        </p:nvSpPr>
        <p:spPr>
          <a:xfrm rot="16200000">
            <a:off x="5353435" y="5796000"/>
            <a:ext cx="504000" cy="162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79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2" name="Right Triangle 11"/>
          <p:cNvSpPr/>
          <p:nvPr/>
        </p:nvSpPr>
        <p:spPr>
          <a:xfrm flipV="1">
            <a:off x="6417267" y="6354000"/>
            <a:ext cx="540000" cy="504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76001" y="6426412"/>
            <a:ext cx="2980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250" y="6423438"/>
            <a:ext cx="4448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516000" y="1704976"/>
            <a:ext cx="3600000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ate Placeholder 1"/>
          <p:cNvSpPr>
            <a:spLocks noGrp="1"/>
          </p:cNvSpPr>
          <p:nvPr>
            <p:ph type="dt" sz="half" idx="10"/>
          </p:nvPr>
        </p:nvSpPr>
        <p:spPr>
          <a:xfrm>
            <a:off x="6404391" y="6423438"/>
            <a:ext cx="2365777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fld id="{F50DB4A1-14B4-4872-83F9-B148B4DFC0B4}" type="datetime1">
              <a:rPr lang="bg-BG" smtClean="0"/>
              <a:t>13.3.2024 г.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8888552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196000" y="6489700"/>
            <a:ext cx="2880000" cy="368300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fld id="{B74BC582-1D04-45CB-B37E-B57DFD6925BF}" type="datetime1">
              <a:rPr lang="bg-BG" smtClean="0"/>
              <a:t>13.3.2024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15938" y="6489700"/>
            <a:ext cx="4140063" cy="368300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accent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95563" y="6489700"/>
            <a:ext cx="2980500" cy="368300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accent2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80445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Rectangle 6"/>
          <p:cNvSpPr/>
          <p:nvPr/>
        </p:nvSpPr>
        <p:spPr>
          <a:xfrm>
            <a:off x="0" y="6354000"/>
            <a:ext cx="5352000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8" name="Rectangle 7"/>
          <p:cNvSpPr/>
          <p:nvPr/>
        </p:nvSpPr>
        <p:spPr>
          <a:xfrm>
            <a:off x="8772000" y="6354000"/>
            <a:ext cx="3420000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9" name="Rectangle 8"/>
          <p:cNvSpPr/>
          <p:nvPr/>
        </p:nvSpPr>
        <p:spPr>
          <a:xfrm>
            <a:off x="5352000" y="6354000"/>
            <a:ext cx="3420000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0" name="Right Triangle 9"/>
          <p:cNvSpPr/>
          <p:nvPr/>
        </p:nvSpPr>
        <p:spPr>
          <a:xfrm flipH="1">
            <a:off x="8230167" y="6359949"/>
            <a:ext cx="540000" cy="49805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1" name="Round Same Side Corner Rectangle 10"/>
          <p:cNvSpPr/>
          <p:nvPr/>
        </p:nvSpPr>
        <p:spPr>
          <a:xfrm rot="16200000">
            <a:off x="5353435" y="5796000"/>
            <a:ext cx="504000" cy="162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79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2" name="Right Triangle 11"/>
          <p:cNvSpPr/>
          <p:nvPr/>
        </p:nvSpPr>
        <p:spPr>
          <a:xfrm flipV="1">
            <a:off x="6417267" y="6354000"/>
            <a:ext cx="540000" cy="504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76001" y="6426412"/>
            <a:ext cx="2980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250" y="6423438"/>
            <a:ext cx="4448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516000" y="1704976"/>
            <a:ext cx="3600000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ate Placeholder 1"/>
          <p:cNvSpPr>
            <a:spLocks noGrp="1"/>
          </p:cNvSpPr>
          <p:nvPr>
            <p:ph type="dt" sz="half" idx="10"/>
          </p:nvPr>
        </p:nvSpPr>
        <p:spPr>
          <a:xfrm>
            <a:off x="6404391" y="6423438"/>
            <a:ext cx="2365777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fld id="{F50DB4A1-14B4-4872-83F9-B148B4DFC0B4}" type="datetime1">
              <a:rPr lang="bg-BG" smtClean="0"/>
              <a:t>13.3.2024 г.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09918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Rectangle 6"/>
          <p:cNvSpPr/>
          <p:nvPr/>
        </p:nvSpPr>
        <p:spPr>
          <a:xfrm>
            <a:off x="0" y="6354000"/>
            <a:ext cx="5352000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8" name="Rectangle 7"/>
          <p:cNvSpPr/>
          <p:nvPr/>
        </p:nvSpPr>
        <p:spPr>
          <a:xfrm>
            <a:off x="8772000" y="6354000"/>
            <a:ext cx="3420000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9" name="Rectangle 8"/>
          <p:cNvSpPr/>
          <p:nvPr/>
        </p:nvSpPr>
        <p:spPr>
          <a:xfrm>
            <a:off x="5352000" y="6354000"/>
            <a:ext cx="3420000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0" name="Right Triangle 9"/>
          <p:cNvSpPr/>
          <p:nvPr/>
        </p:nvSpPr>
        <p:spPr>
          <a:xfrm flipH="1">
            <a:off x="8230167" y="6359949"/>
            <a:ext cx="540000" cy="49805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1" name="Round Same Side Corner Rectangle 10"/>
          <p:cNvSpPr/>
          <p:nvPr/>
        </p:nvSpPr>
        <p:spPr>
          <a:xfrm rot="16200000">
            <a:off x="5353435" y="5796000"/>
            <a:ext cx="504000" cy="162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79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2" name="Right Triangle 11"/>
          <p:cNvSpPr/>
          <p:nvPr/>
        </p:nvSpPr>
        <p:spPr>
          <a:xfrm flipV="1">
            <a:off x="6417267" y="6354000"/>
            <a:ext cx="540000" cy="504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76001" y="6426412"/>
            <a:ext cx="2980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250" y="6423438"/>
            <a:ext cx="4448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516000" y="1704976"/>
            <a:ext cx="3600000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ate Placeholder 1"/>
          <p:cNvSpPr>
            <a:spLocks noGrp="1"/>
          </p:cNvSpPr>
          <p:nvPr>
            <p:ph type="dt" sz="half" idx="10"/>
          </p:nvPr>
        </p:nvSpPr>
        <p:spPr>
          <a:xfrm>
            <a:off x="6404391" y="6423438"/>
            <a:ext cx="2365777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fld id="{F50DB4A1-14B4-4872-83F9-B148B4DFC0B4}" type="datetime1">
              <a:rPr lang="bg-BG" smtClean="0"/>
              <a:t>13.3.2024 г.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61406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Rectangle 6"/>
          <p:cNvSpPr/>
          <p:nvPr/>
        </p:nvSpPr>
        <p:spPr>
          <a:xfrm>
            <a:off x="0" y="6354000"/>
            <a:ext cx="5352000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8" name="Rectangle 7"/>
          <p:cNvSpPr/>
          <p:nvPr/>
        </p:nvSpPr>
        <p:spPr>
          <a:xfrm>
            <a:off x="8772000" y="6354000"/>
            <a:ext cx="3420000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9" name="Rectangle 8"/>
          <p:cNvSpPr/>
          <p:nvPr/>
        </p:nvSpPr>
        <p:spPr>
          <a:xfrm>
            <a:off x="5352000" y="6354000"/>
            <a:ext cx="3420000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0" name="Right Triangle 9"/>
          <p:cNvSpPr/>
          <p:nvPr/>
        </p:nvSpPr>
        <p:spPr>
          <a:xfrm flipH="1">
            <a:off x="8230167" y="6359949"/>
            <a:ext cx="540000" cy="49805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1" name="Round Same Side Corner Rectangle 10"/>
          <p:cNvSpPr/>
          <p:nvPr/>
        </p:nvSpPr>
        <p:spPr>
          <a:xfrm rot="16200000">
            <a:off x="5353435" y="5796000"/>
            <a:ext cx="504000" cy="162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79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2" name="Right Triangle 11"/>
          <p:cNvSpPr/>
          <p:nvPr/>
        </p:nvSpPr>
        <p:spPr>
          <a:xfrm flipV="1">
            <a:off x="6417267" y="6354000"/>
            <a:ext cx="540000" cy="504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76001" y="6426412"/>
            <a:ext cx="2980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250" y="6423438"/>
            <a:ext cx="4448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516000" y="1704976"/>
            <a:ext cx="3600000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ate Placeholder 1"/>
          <p:cNvSpPr>
            <a:spLocks noGrp="1"/>
          </p:cNvSpPr>
          <p:nvPr>
            <p:ph type="dt" sz="half" idx="10"/>
          </p:nvPr>
        </p:nvSpPr>
        <p:spPr>
          <a:xfrm>
            <a:off x="6404391" y="6423438"/>
            <a:ext cx="2365777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fld id="{F50DB4A1-14B4-4872-83F9-B148B4DFC0B4}" type="datetime1">
              <a:rPr lang="bg-BG" smtClean="0"/>
              <a:t>13.3.2024 г.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27685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Rectangle 6"/>
          <p:cNvSpPr/>
          <p:nvPr/>
        </p:nvSpPr>
        <p:spPr>
          <a:xfrm>
            <a:off x="0" y="6354000"/>
            <a:ext cx="5352000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8" name="Rectangle 7"/>
          <p:cNvSpPr/>
          <p:nvPr/>
        </p:nvSpPr>
        <p:spPr>
          <a:xfrm>
            <a:off x="8772000" y="6354000"/>
            <a:ext cx="3420000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9" name="Rectangle 8"/>
          <p:cNvSpPr/>
          <p:nvPr/>
        </p:nvSpPr>
        <p:spPr>
          <a:xfrm>
            <a:off x="5352000" y="6354000"/>
            <a:ext cx="3420000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0" name="Right Triangle 9"/>
          <p:cNvSpPr/>
          <p:nvPr/>
        </p:nvSpPr>
        <p:spPr>
          <a:xfrm flipH="1">
            <a:off x="8230167" y="6359949"/>
            <a:ext cx="540000" cy="49805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1" name="Round Same Side Corner Rectangle 10"/>
          <p:cNvSpPr/>
          <p:nvPr/>
        </p:nvSpPr>
        <p:spPr>
          <a:xfrm rot="16200000">
            <a:off x="5353435" y="5796000"/>
            <a:ext cx="504000" cy="162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79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2" name="Right Triangle 11"/>
          <p:cNvSpPr/>
          <p:nvPr/>
        </p:nvSpPr>
        <p:spPr>
          <a:xfrm flipV="1">
            <a:off x="6417267" y="6354000"/>
            <a:ext cx="540000" cy="504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76001" y="6426412"/>
            <a:ext cx="2980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250" y="6423438"/>
            <a:ext cx="4448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516000" y="1704976"/>
            <a:ext cx="3600000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ate Placeholder 1"/>
          <p:cNvSpPr>
            <a:spLocks noGrp="1"/>
          </p:cNvSpPr>
          <p:nvPr>
            <p:ph type="dt" sz="half" idx="10"/>
          </p:nvPr>
        </p:nvSpPr>
        <p:spPr>
          <a:xfrm>
            <a:off x="6404391" y="6423438"/>
            <a:ext cx="2365777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fld id="{F50DB4A1-14B4-4872-83F9-B148B4DFC0B4}" type="datetime1">
              <a:rPr lang="bg-BG" smtClean="0"/>
              <a:t>13.3.2024 г.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84770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6000" y="365127"/>
            <a:ext cx="1116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6000" y="1825625"/>
            <a:ext cx="11160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151521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61" r:id="rId2"/>
    <p:sldLayoutId id="2147483701" r:id="rId3"/>
    <p:sldLayoutId id="2147483687" r:id="rId4"/>
    <p:sldLayoutId id="2147483662" r:id="rId5"/>
    <p:sldLayoutId id="2147483710" r:id="rId6"/>
    <p:sldLayoutId id="2147483709" r:id="rId7"/>
    <p:sldLayoutId id="2147483706" r:id="rId8"/>
    <p:sldLayoutId id="2147483705" r:id="rId9"/>
    <p:sldLayoutId id="2147483703" r:id="rId10"/>
    <p:sldLayoutId id="2147483702" r:id="rId11"/>
    <p:sldLayoutId id="2147483700" r:id="rId12"/>
    <p:sldLayoutId id="2147483699" r:id="rId13"/>
    <p:sldLayoutId id="2147483698" r:id="rId14"/>
    <p:sldLayoutId id="2147483697" r:id="rId15"/>
    <p:sldLayoutId id="2147483696" r:id="rId16"/>
    <p:sldLayoutId id="2147483694" r:id="rId17"/>
    <p:sldLayoutId id="2147483692" r:id="rId18"/>
    <p:sldLayoutId id="2147483691" r:id="rId19"/>
    <p:sldLayoutId id="2147483689" r:id="rId20"/>
    <p:sldLayoutId id="2147483688" r:id="rId21"/>
    <p:sldLayoutId id="2147483686" r:id="rId22"/>
    <p:sldLayoutId id="2147483685" r:id="rId23"/>
    <p:sldLayoutId id="2147483684" r:id="rId24"/>
    <p:sldLayoutId id="2147483683" r:id="rId25"/>
    <p:sldLayoutId id="2147483682" r:id="rId26"/>
    <p:sldLayoutId id="2147483663" r:id="rId27"/>
    <p:sldLayoutId id="2147483664" r:id="rId28"/>
    <p:sldLayoutId id="2147483665" r:id="rId29"/>
    <p:sldLayoutId id="2147483666" r:id="rId30"/>
    <p:sldLayoutId id="2147483667" r:id="rId31"/>
    <p:sldLayoutId id="2147483668" r:id="rId32"/>
    <p:sldLayoutId id="2147483669" r:id="rId33"/>
    <p:sldLayoutId id="2147483670" r:id="rId34"/>
    <p:sldLayoutId id="2147483671" r:id="rId35"/>
    <p:sldLayoutId id="2147483672" r:id="rId36"/>
    <p:sldLayoutId id="2147483673" r:id="rId37"/>
    <p:sldLayoutId id="2147483674" r:id="rId38"/>
    <p:sldLayoutId id="2147483675" r:id="rId39"/>
    <p:sldLayoutId id="2147483676" r:id="rId40"/>
    <p:sldLayoutId id="2147483677" r:id="rId41"/>
    <p:sldLayoutId id="2147483708" r:id="rId42"/>
    <p:sldLayoutId id="2147483704" r:id="rId43"/>
    <p:sldLayoutId id="2147483695" r:id="rId44"/>
    <p:sldLayoutId id="2147483693" r:id="rId45"/>
    <p:sldLayoutId id="2147483690" r:id="rId46"/>
    <p:sldLayoutId id="2147483678" r:id="rId47"/>
    <p:sldLayoutId id="2147483679" r:id="rId48"/>
    <p:sldLayoutId id="2147483680" r:id="rId49"/>
    <p:sldLayoutId id="2147483681" r:id="rId50"/>
  </p:sldLayoutIdLst>
  <p:hf hd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120000"/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Clr>
          <a:schemeClr val="accent4"/>
        </a:buClr>
        <a:buSzPct val="120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100000"/>
        <a:buFont typeface="Courier New" panose="02070309020205020404" pitchFamily="49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Clr>
          <a:schemeClr val="accent4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2">
          <p15:clr>
            <a:srgbClr val="F26B43"/>
          </p15:clr>
        </p15:guide>
        <p15:guide id="2" pos="325">
          <p15:clr>
            <a:srgbClr val="F26B43"/>
          </p15:clr>
        </p15:guide>
        <p15:guide id="3" orient="horz" pos="4088">
          <p15:clr>
            <a:srgbClr val="F26B43"/>
          </p15:clr>
        </p15:guide>
        <p15:guide id="4" pos="7355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.xml"/><Relationship Id="rId4" Type="http://schemas.openxmlformats.org/officeDocument/2006/relationships/image" Target="file:///C:\Program%20Files\Inknoe%20ClassPoint%202\Images\wc_green.png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file:///C:\Users\savch\AppData\Roaming\Inknoe%20ClassPoint\Images\slide-20240313110638990.jpg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5938" y="3681362"/>
            <a:ext cx="6316183" cy="2241972"/>
          </a:xfrm>
        </p:spPr>
        <p:txBody>
          <a:bodyPr/>
          <a:lstStyle/>
          <a:p>
            <a:r>
              <a:rPr lang="en-US" dirty="0"/>
              <a:t>Try except else finally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Основи на програмирането </a:t>
            </a:r>
          </a:p>
          <a:p>
            <a:r>
              <a:rPr lang="ru-RU" dirty="0"/>
              <a:t>с Python</a:t>
            </a:r>
            <a:endParaRPr lang="bg-B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bg-BG" dirty="0"/>
              <a:t>тема</a:t>
            </a:r>
          </a:p>
        </p:txBody>
      </p:sp>
      <p:pic>
        <p:nvPicPr>
          <p:cNvPr id="10" name="Picture Placeholder 9"/>
          <p:cNvPicPr>
            <a:picLocks noGrp="1" noChangeAspect="1"/>
          </p:cNvPicPr>
          <p:nvPr>
            <p:ph type="pic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95" r="12295"/>
          <a:stretch>
            <a:fillRect/>
          </a:stretch>
        </p:blipFill>
        <p:spPr/>
      </p:pic>
      <p:sp>
        <p:nvSpPr>
          <p:cNvPr id="6" name="Text Placeholder 5"/>
          <p:cNvSpPr>
            <a:spLocks noGrp="1"/>
          </p:cNvSpPr>
          <p:nvPr>
            <p:ph type="body" sz="half" idx="15"/>
          </p:nvPr>
        </p:nvSpPr>
        <p:spPr>
          <a:xfrm>
            <a:off x="8815525" y="2715559"/>
            <a:ext cx="2860537" cy="713442"/>
          </a:xfrm>
        </p:spPr>
        <p:txBody>
          <a:bodyPr/>
          <a:lstStyle/>
          <a:p>
            <a:pPr algn="ctr"/>
            <a:r>
              <a:rPr lang="en-US" sz="2800" dirty="0"/>
              <a:t>python</a:t>
            </a:r>
            <a:endParaRPr lang="bg-BG" sz="28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r>
              <a:rPr lang="bg-BG" dirty="0"/>
              <a:t>Автор: Любомир </a:t>
            </a:r>
            <a:r>
              <a:rPr lang="bg-BG" dirty="0" err="1"/>
              <a:t>Димиторв</a:t>
            </a:r>
            <a:r>
              <a:rPr lang="bg-BG" dirty="0"/>
              <a:t> 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18"/>
          </p:nvPr>
        </p:nvSpPr>
        <p:spPr/>
        <p:txBody>
          <a:bodyPr/>
          <a:lstStyle/>
          <a:p>
            <a:r>
              <a:rPr lang="bg-BG" dirty="0"/>
              <a:t>НПГ по КТС </a:t>
            </a:r>
            <a:r>
              <a:rPr lang="bg-BG" dirty="0" err="1"/>
              <a:t>гр.Правец</a:t>
            </a:r>
            <a:endParaRPr lang="bg-BG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19"/>
          </p:nvPr>
        </p:nvSpPr>
        <p:spPr/>
        <p:txBody>
          <a:bodyPr/>
          <a:lstStyle/>
          <a:p>
            <a:r>
              <a:rPr lang="bg-BG" dirty="0"/>
              <a:t>1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4713" y="3465513"/>
            <a:ext cx="2299317" cy="229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038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build="p"/>
      <p:bldP spid="6" grpId="0" build="p"/>
      <p:bldP spid="8" grpId="0" build="p"/>
      <p:bldP spid="9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A59E4AC-697F-0DAD-3115-E2F6723D77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2F67A-BDB4-65FF-D975-1A62778E1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finally: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525C58-AB59-4857-9B6D-29E3B67C15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0C9C4D7-2AAE-61F0-58A2-95894E7AA7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6504F3-1AB6-464D-BABA-DB4B7338C054}" type="slidenum">
              <a:rPr lang="bg-BG" smtClean="0"/>
              <a:t>10</a:t>
            </a:fld>
            <a:endParaRPr lang="bg-BG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D8A181E-136C-9B39-1CF6-A15E5EE6BF1E}"/>
              </a:ext>
            </a:extLst>
          </p:cNvPr>
          <p:cNvSpPr>
            <a:spLocks noChangeAspect="1"/>
          </p:cNvSpPr>
          <p:nvPr/>
        </p:nvSpPr>
        <p:spPr>
          <a:xfrm>
            <a:off x="4836000" y="924814"/>
            <a:ext cx="2520000" cy="2520000"/>
          </a:xfrm>
          <a:prstGeom prst="ellipse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984394D-29E3-72AF-450C-196BE81ACA5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19C176-94A5-EFBB-3FD5-F75BF2CF15E1}"/>
              </a:ext>
            </a:extLst>
          </p:cNvPr>
          <p:cNvSpPr txBox="1"/>
          <p:nvPr/>
        </p:nvSpPr>
        <p:spPr>
          <a:xfrm>
            <a:off x="5435607" y="1215318"/>
            <a:ext cx="132078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Heiti Std R" panose="020B0400000000000000" pitchFamily="34" charset="-128"/>
                <a:ea typeface="Adobe Heiti Std R" panose="020B0400000000000000" pitchFamily="34" charset="-128"/>
              </a:rPr>
              <a:t>f</a:t>
            </a:r>
            <a:endParaRPr lang="bg-BG" sz="9600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E1F4B-5C97-C9F9-A719-612AFDFDAC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Try except else finally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776136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Try-except-finally </a:t>
            </a:r>
            <a:r>
              <a:rPr lang="bg-BG" dirty="0"/>
              <a:t>- блок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16000" y="1734978"/>
            <a:ext cx="11160000" cy="1325563"/>
          </a:xfrm>
        </p:spPr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 Mono"/>
              </a:rPr>
              <a:t>finally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блокът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съдържа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код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който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се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изпълнява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винаги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независимо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дали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в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 Mono"/>
              </a:rPr>
              <a:t>try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блока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има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грешка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или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не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.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Това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е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полезно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за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освобождаване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на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ресурси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или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изпълнение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на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код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който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трябва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да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се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изпълни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във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всеки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случай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</a:rPr>
              <a:t> 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6504F3-1AB6-464D-BABA-DB4B7338C054}" type="slidenum">
              <a:rPr lang="bg-BG" smtClean="0"/>
              <a:t>11</a:t>
            </a:fld>
            <a:endParaRPr lang="bg-BG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588157" y="2908230"/>
            <a:ext cx="3686935" cy="332398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try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6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/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3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except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ZeroDivisionError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as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ze: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"Can't divide by zero"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except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SyntaxError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as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se: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"Can't divide characters"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finally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"That is my calculations"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BCBEC4"/>
                </a:solidFill>
                <a:latin typeface="JetBrains Mono"/>
              </a:rPr>
              <a:t># 2.0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# That is my calculations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Try except else finally</a:t>
            </a:r>
            <a:endParaRPr lang="bg-BG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EB9E58C-07CE-151B-B95C-966DFD0733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1FA8089-5FEA-C222-B773-2BC11D4C15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38811"/>
            <a:ext cx="65" cy="677623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1C74E4C3-4869-C311-A081-D588DC0475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38811"/>
            <a:ext cx="184731" cy="677623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98375" rIns="91440" bIns="198375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9208973A-B10C-6165-E72C-C0E71AF59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BAFBF373-1117-FF0F-5C41-DB452EBF5F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10211"/>
            <a:ext cx="184731" cy="677623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98375" rIns="91440" bIns="198375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B987B583-64CC-A067-F918-B00E8DA1BB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642771A4-0613-9828-ED77-5D42BD83F4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10211"/>
            <a:ext cx="184731" cy="677623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98375" rIns="91440" bIns="198375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A559F993-4B34-5476-25C3-CAA4C752B7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E66F5E22-E1CA-45BE-A705-4A73CDD665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7119" y="2908228"/>
            <a:ext cx="3807706" cy="332398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try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6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/ </a:t>
            </a:r>
            <a:r>
              <a:rPr lang="en-US" altLang="en-US" sz="2000" dirty="0">
                <a:solidFill>
                  <a:srgbClr val="2AACB8"/>
                </a:solidFill>
                <a:latin typeface="JetBrains Mono"/>
              </a:rPr>
              <a:t>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except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ZeroDivisionError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as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ze: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"Can't divide by zero"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except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SyntaxError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as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se: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"Can't divide characters"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finally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"That is my calculations"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BCBEC4"/>
                </a:solidFill>
                <a:latin typeface="JetBrains Mono"/>
              </a:rPr>
              <a:t># Can’t divide characters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# That is my calculations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1221C04A-C9A0-1A39-CB4C-664159A121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6852" y="2908228"/>
            <a:ext cx="3807706" cy="332398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try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6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/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except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ZeroDivisionError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as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ze: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"Can't divide by zero"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except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SyntaxError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as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se: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"Can't divide characters"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finally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"That is my calculations"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# Can’t divide by zero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# That is my calculations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7372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 animBg="1"/>
      <p:bldP spid="15" grpId="0" animBg="1"/>
      <p:bldP spid="1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Множество </a:t>
            </a:r>
            <a:r>
              <a:rPr lang="en-US" dirty="0"/>
              <a:t>except </a:t>
            </a:r>
            <a:r>
              <a:rPr lang="bg-BG" dirty="0"/>
              <a:t>блокове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16000" y="1734978"/>
            <a:ext cx="11160000" cy="1325563"/>
          </a:xfrm>
        </p:spPr>
        <p:txBody>
          <a:bodyPr>
            <a:normAutofit fontScale="85000" lnSpcReduction="10000"/>
          </a:bodyPr>
          <a:lstStyle/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bg-BG" altLang="en-US" sz="24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Подобно на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 Mono"/>
              </a:rPr>
              <a:t>if-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 Mono"/>
              </a:rPr>
              <a:t>elif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 Mono"/>
              </a:rPr>
              <a:t>-else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bg-BG" altLang="en-US" sz="24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където можем да имаме множество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 Mono"/>
              </a:rPr>
              <a:t>elif</a:t>
            </a:r>
            <a:r>
              <a:rPr lang="bg-BG" altLang="en-US" sz="2400" dirty="0">
                <a:solidFill>
                  <a:schemeClr val="bg2">
                    <a:lumMod val="10000"/>
                  </a:schemeClr>
                </a:solidFill>
                <a:latin typeface="Söhne"/>
              </a:rPr>
              <a:t> </a:t>
            </a:r>
            <a:r>
              <a:rPr kumimoji="0" lang="bg-BG" altLang="en-US" sz="24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проверки. Така и тук можем да имаме повече от един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 Mono"/>
              </a:rPr>
              <a:t>except </a:t>
            </a:r>
            <a:r>
              <a:rPr kumimoji="0" lang="bg-BG" altLang="en-US" sz="24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в еди</a:t>
            </a:r>
            <a:r>
              <a:rPr lang="bg-BG" altLang="en-US" sz="2400" dirty="0">
                <a:solidFill>
                  <a:schemeClr val="bg2">
                    <a:lumMod val="10000"/>
                  </a:schemeClr>
                </a:solidFill>
                <a:latin typeface="Söhne"/>
              </a:rPr>
              <a:t>н </a:t>
            </a:r>
            <a:r>
              <a:rPr lang="en-US" altLang="en-US" sz="2400" b="1" dirty="0">
                <a:solidFill>
                  <a:schemeClr val="bg2">
                    <a:lumMod val="10000"/>
                  </a:schemeClr>
                </a:solidFill>
                <a:latin typeface="Söhne Mono"/>
              </a:rPr>
              <a:t>try-except-else-finally </a:t>
            </a:r>
            <a:r>
              <a:rPr lang="bg-BG" altLang="en-US" sz="2400" dirty="0">
                <a:solidFill>
                  <a:schemeClr val="bg2">
                    <a:lumMod val="10000"/>
                  </a:schemeClr>
                </a:solidFill>
                <a:latin typeface="Söhne"/>
              </a:rPr>
              <a:t>блок</a:t>
            </a:r>
            <a:r>
              <a:rPr lang="en-US" altLang="en-US" sz="2400" dirty="0">
                <a:solidFill>
                  <a:schemeClr val="bg2">
                    <a:lumMod val="10000"/>
                  </a:schemeClr>
                </a:solidFill>
                <a:latin typeface="Söhne"/>
              </a:rPr>
              <a:t>. </a:t>
            </a:r>
            <a:r>
              <a:rPr lang="en-US" altLang="en-US" sz="2400" dirty="0" err="1">
                <a:solidFill>
                  <a:schemeClr val="bg2">
                    <a:lumMod val="10000"/>
                  </a:schemeClr>
                </a:solidFill>
                <a:latin typeface="Söhne"/>
              </a:rPr>
              <a:t>Множеството</a:t>
            </a:r>
            <a:r>
              <a:rPr lang="en-US" altLang="en-US" sz="2400" dirty="0">
                <a:solidFill>
                  <a:schemeClr val="bg2">
                    <a:lumMod val="10000"/>
                  </a:schemeClr>
                </a:solidFill>
                <a:latin typeface="Söhne"/>
              </a:rPr>
              <a:t> </a:t>
            </a:r>
            <a:r>
              <a:rPr lang="en-US" altLang="en-US" sz="2400" b="1" dirty="0">
                <a:solidFill>
                  <a:schemeClr val="bg2">
                    <a:lumMod val="10000"/>
                  </a:schemeClr>
                </a:solidFill>
                <a:latin typeface="Söhne"/>
              </a:rPr>
              <a:t>except</a:t>
            </a:r>
            <a:r>
              <a:rPr lang="en-US" altLang="en-US" sz="2400" dirty="0">
                <a:solidFill>
                  <a:schemeClr val="bg2">
                    <a:lumMod val="10000"/>
                  </a:schemeClr>
                </a:solidFill>
                <a:latin typeface="Söhne"/>
              </a:rPr>
              <a:t> </a:t>
            </a:r>
            <a:r>
              <a:rPr lang="en-US" altLang="en-US" sz="2400" dirty="0" err="1">
                <a:solidFill>
                  <a:schemeClr val="bg2">
                    <a:lumMod val="10000"/>
                  </a:schemeClr>
                </a:solidFill>
                <a:latin typeface="Söhne"/>
              </a:rPr>
              <a:t>блокове</a:t>
            </a:r>
            <a:r>
              <a:rPr lang="en-US" altLang="en-US" sz="2400" dirty="0">
                <a:solidFill>
                  <a:schemeClr val="bg2">
                    <a:lumMod val="10000"/>
                  </a:schemeClr>
                </a:solidFill>
                <a:latin typeface="Söhne"/>
              </a:rPr>
              <a:t> </a:t>
            </a:r>
            <a:r>
              <a:rPr lang="en-US" altLang="en-US" sz="2400" dirty="0" err="1">
                <a:solidFill>
                  <a:schemeClr val="bg2">
                    <a:lumMod val="10000"/>
                  </a:schemeClr>
                </a:solidFill>
                <a:latin typeface="Söhne"/>
              </a:rPr>
              <a:t>позволяват</a:t>
            </a:r>
            <a:r>
              <a:rPr lang="en-US" altLang="en-US" sz="2400" dirty="0">
                <a:solidFill>
                  <a:schemeClr val="bg2">
                    <a:lumMod val="10000"/>
                  </a:schemeClr>
                </a:solidFill>
                <a:latin typeface="Söhne"/>
              </a:rPr>
              <a:t> </a:t>
            </a:r>
            <a:r>
              <a:rPr lang="en-US" altLang="en-US" sz="2400" dirty="0" err="1">
                <a:solidFill>
                  <a:schemeClr val="bg2">
                    <a:lumMod val="10000"/>
                  </a:schemeClr>
                </a:solidFill>
                <a:latin typeface="Söhne"/>
              </a:rPr>
              <a:t>на</a:t>
            </a:r>
            <a:r>
              <a:rPr lang="en-US" altLang="en-US" sz="2400" dirty="0">
                <a:solidFill>
                  <a:schemeClr val="bg2">
                    <a:lumMod val="10000"/>
                  </a:schemeClr>
                </a:solidFill>
                <a:latin typeface="Söhne"/>
              </a:rPr>
              <a:t> </a:t>
            </a:r>
            <a:r>
              <a:rPr lang="en-US" altLang="en-US" sz="2400" dirty="0" err="1">
                <a:solidFill>
                  <a:schemeClr val="bg2">
                    <a:lumMod val="10000"/>
                  </a:schemeClr>
                </a:solidFill>
                <a:latin typeface="Söhne"/>
              </a:rPr>
              <a:t>програмиста</a:t>
            </a:r>
            <a:r>
              <a:rPr lang="en-US" altLang="en-US" sz="2400" dirty="0">
                <a:solidFill>
                  <a:schemeClr val="bg2">
                    <a:lumMod val="10000"/>
                  </a:schemeClr>
                </a:solidFill>
                <a:latin typeface="Söhne"/>
              </a:rPr>
              <a:t> </a:t>
            </a:r>
            <a:r>
              <a:rPr lang="en-US" altLang="en-US" sz="2400" dirty="0" err="1">
                <a:solidFill>
                  <a:schemeClr val="bg2">
                    <a:lumMod val="10000"/>
                  </a:schemeClr>
                </a:solidFill>
                <a:latin typeface="Söhne"/>
              </a:rPr>
              <a:t>да</a:t>
            </a:r>
            <a:r>
              <a:rPr lang="en-US" altLang="en-US" sz="2400" dirty="0">
                <a:solidFill>
                  <a:schemeClr val="bg2">
                    <a:lumMod val="10000"/>
                  </a:schemeClr>
                </a:solidFill>
                <a:latin typeface="Söhne"/>
              </a:rPr>
              <a:t> </a:t>
            </a:r>
            <a:r>
              <a:rPr lang="en-US" altLang="en-US" sz="2400" dirty="0" err="1">
                <a:solidFill>
                  <a:schemeClr val="bg2">
                    <a:lumMod val="10000"/>
                  </a:schemeClr>
                </a:solidFill>
                <a:latin typeface="Söhne"/>
              </a:rPr>
              <a:t>се</a:t>
            </a:r>
            <a:r>
              <a:rPr lang="en-US" altLang="en-US" sz="2400" dirty="0">
                <a:solidFill>
                  <a:schemeClr val="bg2">
                    <a:lumMod val="10000"/>
                  </a:schemeClr>
                </a:solidFill>
                <a:latin typeface="Söhne"/>
              </a:rPr>
              <a:t> </a:t>
            </a:r>
            <a:r>
              <a:rPr lang="en-US" altLang="en-US" sz="2400" dirty="0" err="1">
                <a:solidFill>
                  <a:schemeClr val="bg2">
                    <a:lumMod val="10000"/>
                  </a:schemeClr>
                </a:solidFill>
                <a:latin typeface="Söhne"/>
              </a:rPr>
              <a:t>справи</a:t>
            </a:r>
            <a:r>
              <a:rPr lang="en-US" altLang="en-US" sz="2400" dirty="0">
                <a:solidFill>
                  <a:schemeClr val="bg2">
                    <a:lumMod val="10000"/>
                  </a:schemeClr>
                </a:solidFill>
                <a:latin typeface="Söhne"/>
              </a:rPr>
              <a:t> с </a:t>
            </a:r>
            <a:r>
              <a:rPr lang="en-US" altLang="en-US" sz="2400" dirty="0" err="1">
                <a:solidFill>
                  <a:schemeClr val="bg2">
                    <a:lumMod val="10000"/>
                  </a:schemeClr>
                </a:solidFill>
                <a:latin typeface="Söhne"/>
              </a:rPr>
              <a:t>различни</a:t>
            </a:r>
            <a:r>
              <a:rPr lang="en-US" altLang="en-US" sz="2400" dirty="0">
                <a:solidFill>
                  <a:schemeClr val="bg2">
                    <a:lumMod val="10000"/>
                  </a:schemeClr>
                </a:solidFill>
                <a:latin typeface="Söhne"/>
              </a:rPr>
              <a:t> </a:t>
            </a:r>
            <a:r>
              <a:rPr lang="en-US" altLang="en-US" sz="2400" dirty="0" err="1">
                <a:solidFill>
                  <a:schemeClr val="bg2">
                    <a:lumMod val="10000"/>
                  </a:schemeClr>
                </a:solidFill>
                <a:latin typeface="Söhne"/>
              </a:rPr>
              <a:t>видове</a:t>
            </a:r>
            <a:r>
              <a:rPr lang="en-US" altLang="en-US" sz="2400" dirty="0">
                <a:solidFill>
                  <a:schemeClr val="bg2">
                    <a:lumMod val="10000"/>
                  </a:schemeClr>
                </a:solidFill>
                <a:latin typeface="Söhne"/>
              </a:rPr>
              <a:t> </a:t>
            </a:r>
            <a:r>
              <a:rPr lang="en-US" altLang="en-US" sz="2400" dirty="0" err="1">
                <a:solidFill>
                  <a:schemeClr val="bg2">
                    <a:lumMod val="10000"/>
                  </a:schemeClr>
                </a:solidFill>
                <a:latin typeface="Söhne"/>
              </a:rPr>
              <a:t>грешки</a:t>
            </a:r>
            <a:r>
              <a:rPr lang="en-US" altLang="en-US" sz="2400" dirty="0">
                <a:solidFill>
                  <a:schemeClr val="bg2">
                    <a:lumMod val="10000"/>
                  </a:schemeClr>
                </a:solidFill>
                <a:latin typeface="Söhne"/>
              </a:rPr>
              <a:t> </a:t>
            </a:r>
            <a:r>
              <a:rPr lang="en-US" altLang="en-US" sz="2400" dirty="0" err="1">
                <a:solidFill>
                  <a:schemeClr val="bg2">
                    <a:lumMod val="10000"/>
                  </a:schemeClr>
                </a:solidFill>
                <a:latin typeface="Söhne"/>
              </a:rPr>
              <a:t>по</a:t>
            </a:r>
            <a:r>
              <a:rPr lang="en-US" altLang="en-US" sz="2400" dirty="0">
                <a:solidFill>
                  <a:schemeClr val="bg2">
                    <a:lumMod val="10000"/>
                  </a:schemeClr>
                </a:solidFill>
                <a:latin typeface="Söhne"/>
              </a:rPr>
              <a:t> </a:t>
            </a:r>
            <a:r>
              <a:rPr lang="en-US" altLang="en-US" sz="2400" dirty="0" err="1">
                <a:solidFill>
                  <a:schemeClr val="bg2">
                    <a:lumMod val="10000"/>
                  </a:schemeClr>
                </a:solidFill>
                <a:latin typeface="Söhne"/>
              </a:rPr>
              <a:t>индивидуален</a:t>
            </a:r>
            <a:r>
              <a:rPr lang="en-US" altLang="en-US" sz="2400" dirty="0">
                <a:solidFill>
                  <a:schemeClr val="bg2">
                    <a:lumMod val="10000"/>
                  </a:schemeClr>
                </a:solidFill>
                <a:latin typeface="Söhne"/>
              </a:rPr>
              <a:t> </a:t>
            </a:r>
            <a:r>
              <a:rPr lang="en-US" altLang="en-US" sz="2400" dirty="0" err="1">
                <a:solidFill>
                  <a:schemeClr val="bg2">
                    <a:lumMod val="10000"/>
                  </a:schemeClr>
                </a:solidFill>
                <a:latin typeface="Söhne"/>
              </a:rPr>
              <a:t>начин</a:t>
            </a:r>
            <a:r>
              <a:rPr lang="en-US" altLang="en-US" sz="2400" dirty="0">
                <a:solidFill>
                  <a:schemeClr val="bg2">
                    <a:lumMod val="10000"/>
                  </a:schemeClr>
                </a:solidFill>
                <a:latin typeface="Söhne"/>
              </a:rPr>
              <a:t>. </a:t>
            </a:r>
            <a:r>
              <a:rPr lang="en-US" altLang="en-US" sz="2400" dirty="0" err="1">
                <a:solidFill>
                  <a:schemeClr val="bg2">
                    <a:lumMod val="10000"/>
                  </a:schemeClr>
                </a:solidFill>
                <a:latin typeface="Söhne"/>
              </a:rPr>
              <a:t>Първият</a:t>
            </a:r>
            <a:r>
              <a:rPr lang="en-US" altLang="en-US" sz="2400" dirty="0">
                <a:solidFill>
                  <a:schemeClr val="bg2">
                    <a:lumMod val="10000"/>
                  </a:schemeClr>
                </a:solidFill>
                <a:latin typeface="Söhne"/>
              </a:rPr>
              <a:t> </a:t>
            </a:r>
            <a:r>
              <a:rPr lang="en-US" altLang="en-US" sz="2400" dirty="0" err="1">
                <a:solidFill>
                  <a:schemeClr val="bg2">
                    <a:lumMod val="10000"/>
                  </a:schemeClr>
                </a:solidFill>
                <a:latin typeface="Söhne"/>
              </a:rPr>
              <a:t>подходящ</a:t>
            </a:r>
            <a:r>
              <a:rPr lang="en-US" altLang="en-US" sz="2400" dirty="0">
                <a:solidFill>
                  <a:schemeClr val="bg2">
                    <a:lumMod val="10000"/>
                  </a:schemeClr>
                </a:solidFill>
                <a:latin typeface="Söhne"/>
              </a:rPr>
              <a:t> </a:t>
            </a:r>
            <a:r>
              <a:rPr lang="en-US" altLang="en-US" sz="2400" dirty="0" err="1">
                <a:solidFill>
                  <a:schemeClr val="bg2">
                    <a:lumMod val="10000"/>
                  </a:schemeClr>
                </a:solidFill>
                <a:latin typeface="Söhne"/>
              </a:rPr>
              <a:t>блок</a:t>
            </a:r>
            <a:r>
              <a:rPr lang="en-US" altLang="en-US" sz="2400" dirty="0">
                <a:solidFill>
                  <a:schemeClr val="bg2">
                    <a:lumMod val="10000"/>
                  </a:schemeClr>
                </a:solidFill>
                <a:latin typeface="Söhne"/>
              </a:rPr>
              <a:t> </a:t>
            </a:r>
            <a:r>
              <a:rPr lang="en-US" altLang="en-US" sz="2400" dirty="0" err="1">
                <a:solidFill>
                  <a:schemeClr val="bg2">
                    <a:lumMod val="10000"/>
                  </a:schemeClr>
                </a:solidFill>
                <a:latin typeface="Söhne"/>
              </a:rPr>
              <a:t>се</a:t>
            </a:r>
            <a:r>
              <a:rPr lang="en-US" altLang="en-US" sz="2400" dirty="0">
                <a:solidFill>
                  <a:schemeClr val="bg2">
                    <a:lumMod val="10000"/>
                  </a:schemeClr>
                </a:solidFill>
                <a:latin typeface="Söhne"/>
              </a:rPr>
              <a:t> </a:t>
            </a:r>
            <a:r>
              <a:rPr lang="en-US" altLang="en-US" sz="2400" dirty="0" err="1">
                <a:solidFill>
                  <a:schemeClr val="bg2">
                    <a:lumMod val="10000"/>
                  </a:schemeClr>
                </a:solidFill>
                <a:latin typeface="Söhne"/>
              </a:rPr>
              <a:t>изпълнява</a:t>
            </a:r>
            <a:r>
              <a:rPr lang="en-US" altLang="en-US" sz="2400" dirty="0">
                <a:solidFill>
                  <a:schemeClr val="bg2">
                    <a:lumMod val="10000"/>
                  </a:schemeClr>
                </a:solidFill>
                <a:latin typeface="Söhne"/>
              </a:rPr>
              <a:t>, и </a:t>
            </a:r>
            <a:r>
              <a:rPr lang="en-US" altLang="en-US" sz="2400" dirty="0" err="1">
                <a:solidFill>
                  <a:schemeClr val="bg2">
                    <a:lumMod val="10000"/>
                  </a:schemeClr>
                </a:solidFill>
                <a:latin typeface="Söhne"/>
              </a:rPr>
              <a:t>изпълнението</a:t>
            </a:r>
            <a:r>
              <a:rPr lang="en-US" altLang="en-US" sz="2400" dirty="0">
                <a:solidFill>
                  <a:schemeClr val="bg2">
                    <a:lumMod val="10000"/>
                  </a:schemeClr>
                </a:solidFill>
                <a:latin typeface="Söhne"/>
              </a:rPr>
              <a:t> </a:t>
            </a:r>
            <a:r>
              <a:rPr lang="en-US" altLang="en-US" sz="2400" dirty="0" err="1">
                <a:solidFill>
                  <a:schemeClr val="bg2">
                    <a:lumMod val="10000"/>
                  </a:schemeClr>
                </a:solidFill>
                <a:latin typeface="Söhne"/>
              </a:rPr>
              <a:t>продължава</a:t>
            </a:r>
            <a:r>
              <a:rPr lang="en-US" altLang="en-US" sz="2400" dirty="0">
                <a:solidFill>
                  <a:schemeClr val="bg2">
                    <a:lumMod val="10000"/>
                  </a:schemeClr>
                </a:solidFill>
                <a:latin typeface="Söhne"/>
              </a:rPr>
              <a:t> </a:t>
            </a:r>
            <a:r>
              <a:rPr lang="en-US" altLang="en-US" sz="2400" dirty="0" err="1">
                <a:solidFill>
                  <a:schemeClr val="bg2">
                    <a:lumMod val="10000"/>
                  </a:schemeClr>
                </a:solidFill>
                <a:latin typeface="Söhne"/>
              </a:rPr>
              <a:t>оттам</a:t>
            </a:r>
            <a:r>
              <a:rPr lang="en-US" altLang="en-US" sz="2400" dirty="0">
                <a:solidFill>
                  <a:schemeClr val="bg2">
                    <a:lumMod val="10000"/>
                  </a:schemeClr>
                </a:solidFill>
                <a:latin typeface="Söhne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6504F3-1AB6-464D-BABA-DB4B7338C054}" type="slidenum">
              <a:rPr lang="bg-BG" smtClean="0"/>
              <a:t>12</a:t>
            </a:fld>
            <a:endParaRPr lang="bg-BG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606074" y="3060541"/>
            <a:ext cx="4639451" cy="30162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try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6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/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3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except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ZeroDivisionError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as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ze: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"Can't divide by zero"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except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SyntaxError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as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se: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"Can't divide characters"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except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Exception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as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e: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"Something went wrong"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…..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Try except else finally</a:t>
            </a:r>
            <a:endParaRPr lang="bg-BG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EB9E58C-07CE-151B-B95C-966DFD0733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1FA8089-5FEA-C222-B773-2BC11D4C15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38811"/>
            <a:ext cx="65" cy="677623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1C74E4C3-4869-C311-A081-D588DC0475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38811"/>
            <a:ext cx="184731" cy="677623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98375" rIns="91440" bIns="198375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9208973A-B10C-6165-E72C-C0E71AF59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BAFBF373-1117-FF0F-5C41-DB452EBF5F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10211"/>
            <a:ext cx="184731" cy="677623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98375" rIns="91440" bIns="198375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B987B583-64CC-A067-F918-B00E8DA1BB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642771A4-0613-9828-ED77-5D42BD83F4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10211"/>
            <a:ext cx="184731" cy="677623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98375" rIns="91440" bIns="198375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A559F993-4B34-5476-25C3-CAA4C752B7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E66F5E22-E1CA-45BE-A705-4A73CDD665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6185" y="3199040"/>
            <a:ext cx="4509815" cy="2739211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…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except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SystemError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as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sye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"Something went wrong again"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else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"Everything works"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finally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"That is my calculations"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>
              <a:solidFill>
                <a:srgbClr val="CF8E6D"/>
              </a:solidFill>
              <a:latin typeface="JetBrains Mono"/>
            </a:endParaRPr>
          </a:p>
        </p:txBody>
      </p:sp>
      <p:sp>
        <p:nvSpPr>
          <p:cNvPr id="17" name="Rectangle 1">
            <a:extLst>
              <a:ext uri="{FF2B5EF4-FFF2-40B4-BE49-F238E27FC236}">
                <a16:creationId xmlns:a16="http://schemas.microsoft.com/office/drawing/2014/main" id="{FEF5CCB3-434D-DE64-E5CA-CCE513D7FD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38811"/>
            <a:ext cx="184731" cy="677623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98375" rIns="91440" bIns="198375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42FAD5D2-2A6D-980D-081A-2CF1159658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70E693B5-B0F8-4398-0B23-3144AF4457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7983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 animBg="1"/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Вградени изключения в </a:t>
            </a:r>
            <a:r>
              <a:rPr lang="en-US" dirty="0"/>
              <a:t>Python</a:t>
            </a:r>
            <a:endParaRPr lang="bg-BG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16000" y="1734978"/>
            <a:ext cx="11160000" cy="611407"/>
          </a:xfrm>
        </p:spPr>
        <p:txBody>
          <a:bodyPr>
            <a:normAutofit/>
          </a:bodyPr>
          <a:lstStyle/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sz="1600" b="0" i="0" dirty="0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Python предоставя богата библиотека от </a:t>
            </a:r>
            <a:r>
              <a:rPr lang="ru-RU" sz="1600" b="0" i="0" dirty="0" err="1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вградени</a:t>
            </a:r>
            <a:r>
              <a:rPr lang="ru-RU" sz="1600" b="0" i="0" dirty="0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lang="ru-RU" sz="1600" b="0" i="0" dirty="0" err="1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изключения</a:t>
            </a:r>
            <a:r>
              <a:rPr lang="ru-RU" sz="1600" b="0" i="0" dirty="0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, </a:t>
            </a:r>
            <a:r>
              <a:rPr lang="ru-RU" sz="1600" b="0" i="0" dirty="0" err="1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които</a:t>
            </a:r>
            <a:r>
              <a:rPr lang="ru-RU" sz="1600" b="0" i="0" dirty="0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се </a:t>
            </a:r>
            <a:r>
              <a:rPr lang="ru-RU" sz="1600" b="0" i="0" dirty="0" err="1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използват</a:t>
            </a:r>
            <a:r>
              <a:rPr lang="ru-RU" sz="1600" b="0" i="0" dirty="0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за </a:t>
            </a:r>
            <a:r>
              <a:rPr lang="ru-RU" sz="1600" b="0" i="0" dirty="0" err="1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представяне</a:t>
            </a:r>
            <a:r>
              <a:rPr lang="ru-RU" sz="1600" b="0" i="0" dirty="0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на </a:t>
            </a:r>
            <a:r>
              <a:rPr lang="ru-RU" sz="1600" b="0" i="0" dirty="0" err="1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различни</a:t>
            </a:r>
            <a:r>
              <a:rPr lang="ru-RU" sz="1600" b="0" i="0" dirty="0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lang="ru-RU" sz="1600" b="0" i="0" dirty="0" err="1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видове</a:t>
            </a:r>
            <a:r>
              <a:rPr lang="ru-RU" sz="1600" b="0" i="0" dirty="0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грешки. </a:t>
            </a:r>
            <a:r>
              <a:rPr lang="ru-RU" sz="1600" b="0" i="0" dirty="0" err="1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Някои</a:t>
            </a:r>
            <a:r>
              <a:rPr lang="ru-RU" sz="1600" b="0" i="0" dirty="0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от </a:t>
            </a:r>
            <a:r>
              <a:rPr lang="ru-RU" sz="1600" b="0" i="0" dirty="0" err="1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тях</a:t>
            </a:r>
            <a:r>
              <a:rPr lang="ru-RU" sz="1600" b="0" i="0" dirty="0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lang="ru-RU" sz="1600" b="0" i="0" dirty="0" err="1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включват</a:t>
            </a:r>
            <a:r>
              <a:rPr lang="en-US" sz="1600" b="0" i="0" dirty="0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: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6504F3-1AB6-464D-BABA-DB4B7338C054}" type="slidenum">
              <a:rPr lang="bg-BG" smtClean="0"/>
              <a:t>13</a:t>
            </a:fld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Try except else finally</a:t>
            </a:r>
            <a:endParaRPr lang="bg-BG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EB9E58C-07CE-151B-B95C-966DFD0733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1FA8089-5FEA-C222-B773-2BC11D4C15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38811"/>
            <a:ext cx="65" cy="677623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1C74E4C3-4869-C311-A081-D588DC0475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38811"/>
            <a:ext cx="184731" cy="677623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98375" rIns="91440" bIns="198375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9208973A-B10C-6165-E72C-C0E71AF59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BAFBF373-1117-FF0F-5C41-DB452EBF5F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10211"/>
            <a:ext cx="184731" cy="677623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98375" rIns="91440" bIns="198375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B987B583-64CC-A067-F918-B00E8DA1BB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642771A4-0613-9828-ED77-5D42BD83F4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10211"/>
            <a:ext cx="184731" cy="677623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98375" rIns="91440" bIns="198375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A559F993-4B34-5476-25C3-CAA4C752B7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1">
            <a:extLst>
              <a:ext uri="{FF2B5EF4-FFF2-40B4-BE49-F238E27FC236}">
                <a16:creationId xmlns:a16="http://schemas.microsoft.com/office/drawing/2014/main" id="{FEF5CCB3-434D-DE64-E5CA-CCE513D7FD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38811"/>
            <a:ext cx="184731" cy="677623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98375" rIns="91440" bIns="198375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42FAD5D2-2A6D-980D-081A-2CF1159658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70E693B5-B0F8-4398-0B23-3144AF4457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Текстово поле 19">
            <a:extLst>
              <a:ext uri="{FF2B5EF4-FFF2-40B4-BE49-F238E27FC236}">
                <a16:creationId xmlns:a16="http://schemas.microsoft.com/office/drawing/2014/main" id="{088CFCA4-E38B-5B48-02BF-19D03A113B40}"/>
              </a:ext>
            </a:extLst>
          </p:cNvPr>
          <p:cNvSpPr txBox="1"/>
          <p:nvPr/>
        </p:nvSpPr>
        <p:spPr>
          <a:xfrm>
            <a:off x="3047281" y="3076119"/>
            <a:ext cx="3048719" cy="707886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40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ValueError</a:t>
            </a:r>
            <a:endParaRPr lang="en-US" sz="4000" b="1" dirty="0">
              <a:ln/>
              <a:solidFill>
                <a:schemeClr val="accent4"/>
              </a:solidFill>
            </a:endParaRPr>
          </a:p>
        </p:txBody>
      </p:sp>
      <p:sp>
        <p:nvSpPr>
          <p:cNvPr id="22" name="Текстово поле 21">
            <a:extLst>
              <a:ext uri="{FF2B5EF4-FFF2-40B4-BE49-F238E27FC236}">
                <a16:creationId xmlns:a16="http://schemas.microsoft.com/office/drawing/2014/main" id="{E77FB3E9-D183-82E1-24CB-74C500B3801A}"/>
              </a:ext>
            </a:extLst>
          </p:cNvPr>
          <p:cNvSpPr txBox="1"/>
          <p:nvPr/>
        </p:nvSpPr>
        <p:spPr>
          <a:xfrm>
            <a:off x="7952836" y="2236481"/>
            <a:ext cx="3048719" cy="707886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40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IndexError</a:t>
            </a:r>
            <a:endParaRPr lang="en-US" sz="40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3" name="Текстово поле 32">
            <a:extLst>
              <a:ext uri="{FF2B5EF4-FFF2-40B4-BE49-F238E27FC236}">
                <a16:creationId xmlns:a16="http://schemas.microsoft.com/office/drawing/2014/main" id="{175CB628-89F7-59AB-50FA-52B74E082FCC}"/>
              </a:ext>
            </a:extLst>
          </p:cNvPr>
          <p:cNvSpPr txBox="1"/>
          <p:nvPr/>
        </p:nvSpPr>
        <p:spPr>
          <a:xfrm>
            <a:off x="7847522" y="4464849"/>
            <a:ext cx="3711874" cy="707886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40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SyntaxError</a:t>
            </a:r>
            <a:endParaRPr lang="en-US" sz="40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4" name="Текстово поле 33">
            <a:extLst>
              <a:ext uri="{FF2B5EF4-FFF2-40B4-BE49-F238E27FC236}">
                <a16:creationId xmlns:a16="http://schemas.microsoft.com/office/drawing/2014/main" id="{B01561B4-148C-2DF6-EBC7-66A40ACBB3A6}"/>
              </a:ext>
            </a:extLst>
          </p:cNvPr>
          <p:cNvSpPr txBox="1"/>
          <p:nvPr/>
        </p:nvSpPr>
        <p:spPr>
          <a:xfrm>
            <a:off x="6872378" y="3375273"/>
            <a:ext cx="3048719" cy="707886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40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KeyError</a:t>
            </a:r>
            <a:endParaRPr lang="en-US" sz="40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5" name="Текстово поле 34">
            <a:extLst>
              <a:ext uri="{FF2B5EF4-FFF2-40B4-BE49-F238E27FC236}">
                <a16:creationId xmlns:a16="http://schemas.microsoft.com/office/drawing/2014/main" id="{DFA01391-9BC4-50A7-70A5-A5817DE0A738}"/>
              </a:ext>
            </a:extLst>
          </p:cNvPr>
          <p:cNvSpPr txBox="1"/>
          <p:nvPr/>
        </p:nvSpPr>
        <p:spPr>
          <a:xfrm>
            <a:off x="1607282" y="2505906"/>
            <a:ext cx="3048719" cy="707886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40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TypeError</a:t>
            </a:r>
            <a:endParaRPr lang="en-US" sz="40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6" name="Текстово поле 35">
            <a:extLst>
              <a:ext uri="{FF2B5EF4-FFF2-40B4-BE49-F238E27FC236}">
                <a16:creationId xmlns:a16="http://schemas.microsoft.com/office/drawing/2014/main" id="{6570E1C1-E54A-C322-971C-F79690FCF38C}"/>
              </a:ext>
            </a:extLst>
          </p:cNvPr>
          <p:cNvSpPr txBox="1"/>
          <p:nvPr/>
        </p:nvSpPr>
        <p:spPr>
          <a:xfrm>
            <a:off x="1437017" y="4464672"/>
            <a:ext cx="3048719" cy="707886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40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NameError</a:t>
            </a:r>
            <a:endParaRPr lang="en-US" sz="4000" b="1" dirty="0">
              <a:ln/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2896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0" grpId="0"/>
      <p:bldP spid="22" grpId="0"/>
      <p:bldP spid="33" grpId="0"/>
      <p:bldP spid="34" grpId="0"/>
      <p:bldP spid="35" grpId="0"/>
      <p:bldP spid="3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Полезни съвети при обработка на грешки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16000" y="1734978"/>
            <a:ext cx="11160000" cy="611407"/>
          </a:xfrm>
        </p:spPr>
        <p:txBody>
          <a:bodyPr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Подчертайте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важността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на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конкретност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при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обработка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на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грешки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където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е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възможно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.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Това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помага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за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по-добра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идентификация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и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отстраняване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на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проблемите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6504F3-1AB6-464D-BABA-DB4B7338C054}" type="slidenum">
              <a:rPr lang="bg-BG" smtClean="0"/>
              <a:t>14</a:t>
            </a:fld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Try except else finally</a:t>
            </a:r>
            <a:endParaRPr lang="bg-BG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EB9E58C-07CE-151B-B95C-966DFD0733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1FA8089-5FEA-C222-B773-2BC11D4C15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38811"/>
            <a:ext cx="65" cy="677623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1C74E4C3-4869-C311-A081-D588DC0475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38811"/>
            <a:ext cx="184731" cy="677623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98375" rIns="91440" bIns="198375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9208973A-B10C-6165-E72C-C0E71AF59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BAFBF373-1117-FF0F-5C41-DB452EBF5F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10211"/>
            <a:ext cx="184731" cy="677623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98375" rIns="91440" bIns="198375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B987B583-64CC-A067-F918-B00E8DA1BB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642771A4-0613-9828-ED77-5D42BD83F4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10211"/>
            <a:ext cx="184731" cy="677623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98375" rIns="91440" bIns="198375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A559F993-4B34-5476-25C3-CAA4C752B7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1">
            <a:extLst>
              <a:ext uri="{FF2B5EF4-FFF2-40B4-BE49-F238E27FC236}">
                <a16:creationId xmlns:a16="http://schemas.microsoft.com/office/drawing/2014/main" id="{FEF5CCB3-434D-DE64-E5CA-CCE513D7FD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38811"/>
            <a:ext cx="184731" cy="677623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98375" rIns="91440" bIns="198375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42FAD5D2-2A6D-980D-081A-2CF1159658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70E693B5-B0F8-4398-0B23-3144AF4457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E4541250-9340-4067-2A3A-4D739C8D61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38811"/>
            <a:ext cx="65" cy="677623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Текстово поле 15">
            <a:extLst>
              <a:ext uri="{FF2B5EF4-FFF2-40B4-BE49-F238E27FC236}">
                <a16:creationId xmlns:a16="http://schemas.microsoft.com/office/drawing/2014/main" id="{539B2C5F-1123-7F1E-7E97-BCEA30703278}"/>
              </a:ext>
            </a:extLst>
          </p:cNvPr>
          <p:cNvSpPr txBox="1"/>
          <p:nvPr/>
        </p:nvSpPr>
        <p:spPr>
          <a:xfrm>
            <a:off x="516000" y="2590180"/>
            <a:ext cx="1043796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Избягвайте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широки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блокове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 Mono"/>
              </a:rPr>
              <a:t>try-except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за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да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избегнете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нежелано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скриване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на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грешки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и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трудности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в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откриването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на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проблеми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Текстово поле 22">
            <a:extLst>
              <a:ext uri="{FF2B5EF4-FFF2-40B4-BE49-F238E27FC236}">
                <a16:creationId xmlns:a16="http://schemas.microsoft.com/office/drawing/2014/main" id="{F1ED098D-B799-7540-C795-C6FE3647183D}"/>
              </a:ext>
            </a:extLst>
          </p:cNvPr>
          <p:cNvSpPr txBox="1"/>
          <p:nvPr/>
        </p:nvSpPr>
        <p:spPr>
          <a:xfrm>
            <a:off x="0" y="3286771"/>
            <a:ext cx="1095396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Препоръчително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е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четенето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на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документацията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за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вградените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изключения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за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да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се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разбере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какви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грешки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могат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да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възникнат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83916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Finally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bg-BG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16000" y="1734978"/>
            <a:ext cx="11160000" cy="611407"/>
          </a:xfrm>
        </p:spPr>
        <p:txBody>
          <a:bodyPr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600" b="0" i="0" dirty="0" err="1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Обработката</a:t>
            </a:r>
            <a:r>
              <a:rPr lang="ru-RU" sz="1600" b="0" i="0" dirty="0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на грешки в Python е неотделима част от </a:t>
            </a:r>
            <a:r>
              <a:rPr lang="ru-RU" sz="1600" b="0" i="0" dirty="0" err="1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разработването</a:t>
            </a:r>
            <a:r>
              <a:rPr lang="ru-RU" sz="1600" b="0" i="0" dirty="0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на </a:t>
            </a:r>
            <a:r>
              <a:rPr lang="ru-RU" sz="1600" b="0" i="0" dirty="0" err="1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стабилни</a:t>
            </a:r>
            <a:r>
              <a:rPr lang="ru-RU" sz="1600" b="0" i="0" dirty="0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и </a:t>
            </a:r>
            <a:r>
              <a:rPr lang="ru-RU" sz="1600" b="0" i="0" dirty="0" err="1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надеждни</a:t>
            </a:r>
            <a:r>
              <a:rPr lang="ru-RU" sz="1600" b="0" i="0" dirty="0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приложения. </a:t>
            </a:r>
            <a:r>
              <a:rPr lang="ru-RU" sz="1600" b="0" i="0" dirty="0" err="1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Презентацията</a:t>
            </a:r>
            <a:r>
              <a:rPr lang="ru-RU" sz="1600" b="0" i="0" dirty="0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ни </a:t>
            </a:r>
            <a:r>
              <a:rPr lang="ru-RU" sz="1600" b="0" i="0" dirty="0" err="1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демонстрира</a:t>
            </a:r>
            <a:r>
              <a:rPr lang="ru-RU" sz="1600" b="0" i="0" dirty="0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lang="ru-RU" sz="1600" b="0" i="0" dirty="0" err="1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ключовите</a:t>
            </a:r>
            <a:r>
              <a:rPr lang="ru-RU" sz="1600" b="0" i="0" dirty="0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концепции - </a:t>
            </a:r>
            <a:r>
              <a:rPr lang="ru-RU" sz="1600" b="1" i="0" dirty="0" err="1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try</a:t>
            </a:r>
            <a:r>
              <a:rPr lang="ru-RU" sz="1600" b="1" i="0" dirty="0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, </a:t>
            </a:r>
            <a:r>
              <a:rPr lang="ru-RU" sz="1600" b="1" i="0" dirty="0" err="1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except</a:t>
            </a:r>
            <a:r>
              <a:rPr lang="ru-RU" sz="1600" b="1" i="0" dirty="0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, </a:t>
            </a:r>
            <a:r>
              <a:rPr lang="ru-RU" sz="1600" b="1" i="0" dirty="0" err="1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else</a:t>
            </a:r>
            <a:r>
              <a:rPr lang="ru-RU" sz="1600" b="1" i="0" dirty="0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и </a:t>
            </a:r>
            <a:r>
              <a:rPr lang="ru-RU" sz="1600" b="1" i="0" dirty="0" err="1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finally</a:t>
            </a:r>
            <a:r>
              <a:rPr lang="ru-RU" sz="1600" b="0" i="0" dirty="0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- </a:t>
            </a:r>
            <a:r>
              <a:rPr lang="ru-RU" sz="1600" b="0" i="0" dirty="0" err="1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които</a:t>
            </a:r>
            <a:r>
              <a:rPr lang="ru-RU" sz="1600" b="0" i="0" dirty="0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lang="ru-RU" sz="1600" b="0" i="0" dirty="0" err="1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програмистите</a:t>
            </a:r>
            <a:r>
              <a:rPr lang="ru-RU" sz="1600" b="0" i="0" dirty="0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lang="ru-RU" sz="1600" b="0" i="0" dirty="0" err="1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използват</a:t>
            </a:r>
            <a:r>
              <a:rPr lang="ru-RU" sz="1600" b="0" i="0" dirty="0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за </a:t>
            </a:r>
            <a:r>
              <a:rPr lang="ru-RU" sz="1600" b="0" i="0" dirty="0" err="1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ефективно</a:t>
            </a:r>
            <a:r>
              <a:rPr lang="ru-RU" sz="1600" b="0" i="0" dirty="0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lang="ru-RU" sz="1600" b="0" i="0" dirty="0" err="1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справяне</a:t>
            </a:r>
            <a:r>
              <a:rPr lang="ru-RU" sz="1600" b="0" i="0" dirty="0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с </a:t>
            </a:r>
            <a:r>
              <a:rPr lang="ru-RU" sz="1600" b="0" i="0" dirty="0" err="1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възможни</a:t>
            </a:r>
            <a:r>
              <a:rPr lang="ru-RU" sz="1600" b="0" i="0" dirty="0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lang="ru-RU" sz="1600" b="0" i="0" dirty="0" err="1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проблеми</a:t>
            </a:r>
            <a:r>
              <a:rPr lang="ru-RU" sz="1600" b="0" i="0" dirty="0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по </a:t>
            </a:r>
            <a:r>
              <a:rPr lang="ru-RU" sz="1600" b="0" i="0" dirty="0" err="1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време</a:t>
            </a:r>
            <a:r>
              <a:rPr lang="ru-RU" sz="1600" b="0" i="0" dirty="0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на </a:t>
            </a:r>
            <a:r>
              <a:rPr lang="ru-RU" sz="1600" b="0" i="0" dirty="0" err="1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изпълнение</a:t>
            </a:r>
            <a:r>
              <a:rPr lang="ru-RU" sz="1600" b="0" i="0" dirty="0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на кода.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latin typeface="Söhn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6504F3-1AB6-464D-BABA-DB4B7338C054}" type="slidenum">
              <a:rPr lang="bg-BG" smtClean="0"/>
              <a:t>15</a:t>
            </a:fld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Try except else finally</a:t>
            </a:r>
            <a:endParaRPr lang="bg-BG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EB9E58C-07CE-151B-B95C-966DFD0733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1FA8089-5FEA-C222-B773-2BC11D4C15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38811"/>
            <a:ext cx="65" cy="677623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1C74E4C3-4869-C311-A081-D588DC0475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38811"/>
            <a:ext cx="184731" cy="677623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98375" rIns="91440" bIns="198375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9208973A-B10C-6165-E72C-C0E71AF59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BAFBF373-1117-FF0F-5C41-DB452EBF5F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10211"/>
            <a:ext cx="184731" cy="677623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98375" rIns="91440" bIns="198375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B987B583-64CC-A067-F918-B00E8DA1BB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642771A4-0613-9828-ED77-5D42BD83F4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10211"/>
            <a:ext cx="184731" cy="677623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98375" rIns="91440" bIns="198375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A559F993-4B34-5476-25C3-CAA4C752B7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1">
            <a:extLst>
              <a:ext uri="{FF2B5EF4-FFF2-40B4-BE49-F238E27FC236}">
                <a16:creationId xmlns:a16="http://schemas.microsoft.com/office/drawing/2014/main" id="{FEF5CCB3-434D-DE64-E5CA-CCE513D7FD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38811"/>
            <a:ext cx="184731" cy="677623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98375" rIns="91440" bIns="198375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42FAD5D2-2A6D-980D-081A-2CF1159658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70E693B5-B0F8-4398-0B23-3144AF4457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E4541250-9340-4067-2A3A-4D739C8D61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38811"/>
            <a:ext cx="65" cy="677623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Текстово поле 15">
            <a:extLst>
              <a:ext uri="{FF2B5EF4-FFF2-40B4-BE49-F238E27FC236}">
                <a16:creationId xmlns:a16="http://schemas.microsoft.com/office/drawing/2014/main" id="{539B2C5F-1123-7F1E-7E97-BCEA30703278}"/>
              </a:ext>
            </a:extLst>
          </p:cNvPr>
          <p:cNvSpPr txBox="1"/>
          <p:nvPr/>
        </p:nvSpPr>
        <p:spPr>
          <a:xfrm>
            <a:off x="516000" y="2590180"/>
            <a:ext cx="1043796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ru-RU" b="0" i="0" dirty="0" err="1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Завършваме</a:t>
            </a:r>
            <a:r>
              <a:rPr lang="ru-RU" b="0" i="0" dirty="0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с акцент </a:t>
            </a:r>
            <a:r>
              <a:rPr lang="ru-RU" b="0" i="0" dirty="0" err="1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върху</a:t>
            </a:r>
            <a:r>
              <a:rPr lang="ru-RU" b="0" i="0" dirty="0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важността</a:t>
            </a:r>
            <a:r>
              <a:rPr lang="ru-RU" b="0" i="0" dirty="0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на </a:t>
            </a:r>
            <a:r>
              <a:rPr lang="ru-RU" b="0" i="0" dirty="0" err="1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предотвратяването</a:t>
            </a:r>
            <a:r>
              <a:rPr lang="ru-RU" b="0" i="0" dirty="0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на </a:t>
            </a:r>
            <a:r>
              <a:rPr lang="ru-RU" b="0" i="0" dirty="0" err="1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необработени</a:t>
            </a:r>
            <a:r>
              <a:rPr lang="ru-RU" b="0" i="0" dirty="0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грешки. </a:t>
            </a:r>
            <a:r>
              <a:rPr lang="ru-RU" b="0" i="0" dirty="0" err="1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Необработените</a:t>
            </a:r>
            <a:r>
              <a:rPr lang="ru-RU" b="0" i="0" dirty="0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грешки </a:t>
            </a:r>
            <a:r>
              <a:rPr lang="ru-RU" b="0" i="0" dirty="0" err="1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могат</a:t>
            </a:r>
            <a:r>
              <a:rPr lang="ru-RU" b="0" i="0" dirty="0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да </a:t>
            </a:r>
            <a:r>
              <a:rPr lang="ru-RU" b="0" i="0" dirty="0" err="1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доведат</a:t>
            </a:r>
            <a:r>
              <a:rPr lang="ru-RU" b="0" i="0" dirty="0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до </a:t>
            </a:r>
            <a:r>
              <a:rPr lang="ru-RU" b="0" i="0" dirty="0" err="1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непредвидени</a:t>
            </a:r>
            <a:r>
              <a:rPr lang="ru-RU" b="0" i="0" dirty="0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състояния</a:t>
            </a:r>
            <a:r>
              <a:rPr lang="ru-RU" b="0" i="0" dirty="0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на </a:t>
            </a:r>
            <a:r>
              <a:rPr lang="ru-RU" b="0" i="0" dirty="0" err="1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програмата</a:t>
            </a:r>
            <a:r>
              <a:rPr lang="ru-RU" b="0" i="0" dirty="0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и да </a:t>
            </a:r>
            <a:r>
              <a:rPr lang="ru-RU" b="0" i="0" dirty="0" err="1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предизвикат</a:t>
            </a:r>
            <a:r>
              <a:rPr lang="ru-RU" b="0" i="0" dirty="0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нежелани</a:t>
            </a:r>
            <a:r>
              <a:rPr lang="ru-RU" b="0" i="0" dirty="0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последствия. </a:t>
            </a:r>
            <a:r>
              <a:rPr lang="ru-RU" b="0" i="0" dirty="0" err="1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Затова</a:t>
            </a:r>
            <a:r>
              <a:rPr lang="ru-RU" b="0" i="0" dirty="0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е от </a:t>
            </a:r>
            <a:r>
              <a:rPr lang="ru-RU" b="0" i="0" dirty="0" err="1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съществено</a:t>
            </a:r>
            <a:r>
              <a:rPr lang="ru-RU" b="0" i="0" dirty="0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значение да се </a:t>
            </a:r>
            <a:r>
              <a:rPr lang="ru-RU" b="0" i="0" dirty="0" err="1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постави</a:t>
            </a:r>
            <a:r>
              <a:rPr lang="ru-RU" b="0" i="0" dirty="0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ударение </a:t>
            </a:r>
            <a:r>
              <a:rPr lang="ru-RU" b="0" i="0" dirty="0" err="1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върху</a:t>
            </a:r>
            <a:r>
              <a:rPr lang="ru-RU" b="0" i="0" dirty="0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коректната</a:t>
            </a:r>
            <a:r>
              <a:rPr lang="ru-RU" b="0" i="0" dirty="0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и </a:t>
            </a:r>
            <a:r>
              <a:rPr lang="ru-RU" b="0" i="0" dirty="0" err="1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изчерпателна</a:t>
            </a:r>
            <a:r>
              <a:rPr lang="ru-RU" b="0" i="0" dirty="0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обработка на грешки в </a:t>
            </a:r>
            <a:r>
              <a:rPr lang="ru-RU" b="0" i="0" dirty="0" err="1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програмния</a:t>
            </a:r>
            <a:r>
              <a:rPr lang="ru-RU" b="0" i="0" dirty="0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код.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Текстово поле 22">
            <a:extLst>
              <a:ext uri="{FF2B5EF4-FFF2-40B4-BE49-F238E27FC236}">
                <a16:creationId xmlns:a16="http://schemas.microsoft.com/office/drawing/2014/main" id="{F1ED098D-B799-7540-C795-C6FE3647183D}"/>
              </a:ext>
            </a:extLst>
          </p:cNvPr>
          <p:cNvSpPr txBox="1"/>
          <p:nvPr/>
        </p:nvSpPr>
        <p:spPr>
          <a:xfrm>
            <a:off x="516000" y="3911706"/>
            <a:ext cx="1043796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Този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заключителен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слайд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обобщава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не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само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ключовите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теми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от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презентацията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но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и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подчертава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значението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на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добрата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практика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при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обработката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на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грешки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в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програмирането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D99A3845-3256-4D6D-7B8E-3A8D7CB793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9275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5938" y="3681362"/>
            <a:ext cx="6316183" cy="2241972"/>
          </a:xfrm>
        </p:spPr>
        <p:txBody>
          <a:bodyPr/>
          <a:lstStyle/>
          <a:p>
            <a:r>
              <a:rPr lang="bg-BG" dirty="0"/>
              <a:t>Благодаря за вниманието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bg-BG" dirty="0"/>
              <a:t>тема</a:t>
            </a:r>
          </a:p>
        </p:txBody>
      </p:sp>
      <p:pic>
        <p:nvPicPr>
          <p:cNvPr id="10" name="Picture Placeholder 9"/>
          <p:cNvPicPr>
            <a:picLocks noGrp="1" noChangeAspect="1"/>
          </p:cNvPicPr>
          <p:nvPr>
            <p:ph type="pic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95" r="12295"/>
          <a:stretch>
            <a:fillRect/>
          </a:stretch>
        </p:blipFill>
        <p:spPr/>
      </p:pic>
      <p:sp>
        <p:nvSpPr>
          <p:cNvPr id="6" name="Text Placeholder 5"/>
          <p:cNvSpPr>
            <a:spLocks noGrp="1"/>
          </p:cNvSpPr>
          <p:nvPr>
            <p:ph type="body" sz="half" idx="15"/>
          </p:nvPr>
        </p:nvSpPr>
        <p:spPr>
          <a:xfrm>
            <a:off x="8815525" y="2715559"/>
            <a:ext cx="2860537" cy="713442"/>
          </a:xfrm>
        </p:spPr>
        <p:txBody>
          <a:bodyPr/>
          <a:lstStyle/>
          <a:p>
            <a:pPr algn="ctr"/>
            <a:r>
              <a:rPr lang="en-US" sz="2800" dirty="0"/>
              <a:t>python</a:t>
            </a:r>
            <a:endParaRPr lang="bg-BG" sz="28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r>
              <a:rPr lang="bg-BG" dirty="0"/>
              <a:t>Автор: Любомир </a:t>
            </a:r>
            <a:r>
              <a:rPr lang="bg-BG" dirty="0" err="1"/>
              <a:t>Димиторв</a:t>
            </a:r>
            <a:r>
              <a:rPr lang="bg-BG" dirty="0"/>
              <a:t> 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18"/>
          </p:nvPr>
        </p:nvSpPr>
        <p:spPr/>
        <p:txBody>
          <a:bodyPr/>
          <a:lstStyle/>
          <a:p>
            <a:r>
              <a:rPr lang="bg-BG" dirty="0"/>
              <a:t>НПГ по КТС </a:t>
            </a:r>
            <a:r>
              <a:rPr lang="bg-BG" dirty="0" err="1"/>
              <a:t>гр.Правец</a:t>
            </a:r>
            <a:endParaRPr lang="bg-BG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19"/>
          </p:nvPr>
        </p:nvSpPr>
        <p:spPr/>
        <p:txBody>
          <a:bodyPr/>
          <a:lstStyle/>
          <a:p>
            <a:r>
              <a:rPr lang="bg-BG" dirty="0"/>
              <a:t>1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4713" y="3465513"/>
            <a:ext cx="2299317" cy="229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233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  <p:bldP spid="6" grpId="0" build="p"/>
      <p:bldP spid="8" grpId="0" build="p"/>
      <p:bldP spid="9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Обработка на грешки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16000" y="1825625"/>
            <a:ext cx="11160000" cy="67603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1000"/>
              </a:spcAft>
            </a:pPr>
            <a:r>
              <a:rPr lang="en-US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Грешки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могат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да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възникнат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по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време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на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изпълнение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на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програмите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Python </a:t>
            </a:r>
            <a:r>
              <a:rPr lang="en-US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предоставя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инструменти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за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обработка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на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тези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грешки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6504F3-1AB6-464D-BABA-DB4B7338C054}" type="slidenum">
              <a:rPr lang="bg-BG" smtClean="0"/>
              <a:t>2</a:t>
            </a:fld>
            <a:endParaRPr lang="bg-BG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249789" y="2711009"/>
            <a:ext cx="8640000" cy="298767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itchFamily="49" charset="0"/>
              </a:rPr>
              <a:t>def </a:t>
            </a:r>
            <a:r>
              <a:rPr lang="en-US" sz="2400" b="1" dirty="0" err="1">
                <a:latin typeface="Consolas" pitchFamily="49" charset="0"/>
              </a:rPr>
              <a:t>division_func</a:t>
            </a:r>
            <a:r>
              <a:rPr lang="en-US" sz="2400" b="1" dirty="0">
                <a:latin typeface="Consolas" pitchFamily="49" charset="0"/>
              </a:rPr>
              <a:t>(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a, b</a:t>
            </a:r>
            <a:r>
              <a:rPr lang="en-US" sz="2400" b="1" dirty="0">
                <a:latin typeface="Consolas" pitchFamily="49" charset="0"/>
              </a:rPr>
              <a:t>):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itchFamily="49" charset="0"/>
              </a:rPr>
              <a:t>    result = a / b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itchFamily="49" charset="0"/>
              </a:rPr>
              <a:t>    return result</a:t>
            </a:r>
            <a:br>
              <a:rPr kumimoji="0" lang="bg-BG" altLang="bg-BG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bg-BG" sz="2400" b="1" dirty="0">
                <a:solidFill>
                  <a:srgbClr val="D19A66"/>
                </a:solidFill>
                <a:latin typeface="Consolas" pitchFamily="49" charset="0"/>
                <a:cs typeface="Consolas" panose="020B0609020204030204" pitchFamily="49" charset="0"/>
              </a:rPr>
              <a:t>num_1</a:t>
            </a:r>
            <a:r>
              <a:rPr kumimoji="0" lang="en-US" altLang="bg-BG" sz="2400" b="1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Consolas" pitchFamily="49" charset="0"/>
                <a:cs typeface="Consolas" panose="020B0609020204030204" pitchFamily="49" charset="0"/>
              </a:rPr>
              <a:t> = 2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bg-BG" sz="2400" b="1" dirty="0">
                <a:solidFill>
                  <a:srgbClr val="D19A66"/>
                </a:solidFill>
                <a:latin typeface="Consolas" pitchFamily="49" charset="0"/>
                <a:cs typeface="Consolas" panose="020B0609020204030204" pitchFamily="49" charset="0"/>
              </a:rPr>
              <a:t>num_2</a:t>
            </a:r>
            <a:r>
              <a:rPr kumimoji="0" lang="en-US" altLang="bg-BG" sz="2400" b="1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Consolas" pitchFamily="49" charset="0"/>
                <a:cs typeface="Consolas" panose="020B0609020204030204" pitchFamily="49" charset="0"/>
              </a:rPr>
              <a:t> = 0</a:t>
            </a:r>
            <a:endParaRPr kumimoji="0" lang="en-US" altLang="bg-BG" sz="2400" b="0" i="1" u="none" strike="noStrike" cap="none" normalizeH="0" baseline="0" dirty="0">
              <a:ln>
                <a:noFill/>
              </a:ln>
              <a:solidFill>
                <a:srgbClr val="59626F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8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latin typeface="Consolas" pitchFamily="49" charset="0"/>
              </a:rPr>
              <a:t>print(</a:t>
            </a:r>
            <a:r>
              <a:rPr lang="en-US" sz="2400" b="1" dirty="0" err="1">
                <a:latin typeface="Consolas" pitchFamily="49" charset="0"/>
              </a:rPr>
              <a:t>division_func</a:t>
            </a:r>
            <a:r>
              <a:rPr lang="en-US" sz="2400" b="1" dirty="0">
                <a:latin typeface="Consolas" pitchFamily="49" charset="0"/>
              </a:rPr>
              <a:t>(num_1, num_2)) </a:t>
            </a:r>
          </a:p>
          <a:p>
            <a:pPr marL="88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bg-BG" altLang="bg-BG" sz="2400" b="0" i="1" u="none" strike="noStrike" cap="none" normalizeH="0" baseline="0" dirty="0">
                <a:ln>
                  <a:noFill/>
                </a:ln>
                <a:solidFill>
                  <a:srgbClr val="59626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2400" i="1" dirty="0" err="1">
                <a:solidFill>
                  <a:srgbClr val="59626F"/>
                </a:solidFill>
                <a:latin typeface="Consolas" panose="020B0609020204030204" pitchFamily="49" charset="0"/>
              </a:rPr>
              <a:t>ZeroDivisionError</a:t>
            </a:r>
            <a:endParaRPr kumimoji="0" lang="en-US" altLang="bg-BG" sz="2400" b="0" i="1" u="none" strike="noStrike" cap="none" normalizeH="0" baseline="0" dirty="0">
              <a:ln>
                <a:noFill/>
              </a:ln>
              <a:solidFill>
                <a:srgbClr val="59626F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Балонче за говор: правоъгълник със заоблени ъгли 11">
            <a:extLst>
              <a:ext uri="{FF2B5EF4-FFF2-40B4-BE49-F238E27FC236}">
                <a16:creationId xmlns:a16="http://schemas.microsoft.com/office/drawing/2014/main" id="{95AC96E1-C685-4C8C-8FF7-C77D452AA3E3}"/>
              </a:ext>
            </a:extLst>
          </p:cNvPr>
          <p:cNvSpPr/>
          <p:nvPr/>
        </p:nvSpPr>
        <p:spPr bwMode="auto">
          <a:xfrm>
            <a:off x="3881888" y="2245096"/>
            <a:ext cx="2527540" cy="330933"/>
          </a:xfrm>
          <a:prstGeom prst="wedgeRoundRectCallout">
            <a:avLst>
              <a:gd name="adj1" fmla="val -17443"/>
              <a:gd name="adj2" fmla="val 160336"/>
              <a:gd name="adj3" fmla="val 16667"/>
            </a:avLst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err="1">
                <a:solidFill>
                  <a:schemeClr val="accent4"/>
                </a:solidFill>
                <a:cs typeface="Calibri"/>
              </a:rPr>
              <a:t>ZeroDivisionError</a:t>
            </a:r>
            <a:endParaRPr lang="bg-BG" b="1" dirty="0">
              <a:solidFill>
                <a:schemeClr val="accent4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Try except else finally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591650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Обработка на грешки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16000" y="1825625"/>
            <a:ext cx="11160000" cy="676035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Aft>
                <a:spcPts val="1000"/>
              </a:spcAft>
              <a:buNone/>
            </a:pPr>
            <a:r>
              <a:rPr lang="bg-BG" sz="1800" dirty="0">
                <a:latin typeface="Aptos" panose="020B0004020202020204" pitchFamily="34" charset="0"/>
                <a:cs typeface="Times New Roman" panose="02020603050405020304" pitchFamily="18" charset="0"/>
              </a:rPr>
              <a:t>Кой грешки Вие знаете и най-често Ви излизат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6504F3-1AB6-464D-BABA-DB4B7338C054}" type="slidenum">
              <a:rPr lang="bg-BG" smtClean="0"/>
              <a:t>3</a:t>
            </a:fld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Try except else finally</a:t>
            </a:r>
            <a:endParaRPr lang="bg-BG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DB0A631A-75E9-FB39-CC7E-02BDF6B476BB}"/>
              </a:ext>
            </a:extLst>
          </p:cNvPr>
          <p:cNvSpPr txBox="1">
            <a:spLocks/>
          </p:cNvSpPr>
          <p:nvPr/>
        </p:nvSpPr>
        <p:spPr>
          <a:xfrm>
            <a:off x="516000" y="2327061"/>
            <a:ext cx="11160000" cy="6760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120000"/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4"/>
              </a:buClr>
              <a:buSzPct val="120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ourier New" panose="02070309020205020404" pitchFamily="49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1000"/>
              </a:spcAft>
              <a:buFont typeface="Arial" panose="020B0604020202020204" pitchFamily="34" charset="0"/>
              <a:buNone/>
            </a:pPr>
            <a:r>
              <a:rPr lang="bg-BG" sz="1800" dirty="0">
                <a:latin typeface="Aptos" panose="020B0004020202020204" pitchFamily="34" charset="0"/>
                <a:cs typeface="Times New Roman" panose="02020603050405020304" pitchFamily="18" charset="0"/>
              </a:rPr>
              <a:t>Подгответе се да сканирате </a:t>
            </a:r>
            <a:r>
              <a:rPr lang="en-US" sz="1800" dirty="0">
                <a:latin typeface="Aptos" panose="020B0004020202020204" pitchFamily="34" charset="0"/>
                <a:cs typeface="Times New Roman" panose="02020603050405020304" pitchFamily="18" charset="0"/>
              </a:rPr>
              <a:t>QR- </a:t>
            </a:r>
            <a:r>
              <a:rPr lang="bg-BG" sz="1800" dirty="0">
                <a:latin typeface="Aptos" panose="020B0004020202020204" pitchFamily="34" charset="0"/>
                <a:cs typeface="Times New Roman" panose="02020603050405020304" pitchFamily="18" charset="0"/>
              </a:rPr>
              <a:t>код с </a:t>
            </a:r>
            <a:r>
              <a:rPr lang="bg-BG" sz="1800" dirty="0" err="1">
                <a:latin typeface="Aptos" panose="020B0004020202020204" pitchFamily="34" charset="0"/>
                <a:cs typeface="Times New Roman" panose="02020603050405020304" pitchFamily="18" charset="0"/>
              </a:rPr>
              <a:t>камеритет</a:t>
            </a:r>
            <a:r>
              <a:rPr lang="bg-BG" sz="1800" dirty="0">
                <a:latin typeface="Aptos" panose="020B0004020202020204" pitchFamily="34" charset="0"/>
                <a:cs typeface="Times New Roman" panose="02020603050405020304" pitchFamily="18" charset="0"/>
              </a:rPr>
              <a:t> на вашите телефони</a:t>
            </a:r>
            <a:endParaRPr lang="en-US" sz="2400" dirty="0"/>
          </a:p>
        </p:txBody>
      </p:sp>
      <p:pic>
        <p:nvPicPr>
          <p:cNvPr id="11" name="btnInknoeActivityCp2">
            <a:extLst>
              <a:ext uri="{FF2B5EF4-FFF2-40B4-BE49-F238E27FC236}">
                <a16:creationId xmlns:a16="http://schemas.microsoft.com/office/drawing/2014/main" id="{F1D23FAF-B775-3C10-271F-EEE909DE165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0066" y="3476061"/>
            <a:ext cx="2222048" cy="581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899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Контейнер за картина 3">
            <a:extLst>
              <a:ext uri="{FF2B5EF4-FFF2-40B4-BE49-F238E27FC236}">
                <a16:creationId xmlns:a16="http://schemas.microsoft.com/office/drawing/2014/main" id="{51C9B011-084F-4180-5986-3F2EAA55D45C}"/>
              </a:ext>
            </a:extLst>
          </p:cNvPr>
          <p:cNvPicPr>
            <a:picLocks noGrp="1" noChangeAspect="1"/>
          </p:cNvPicPr>
          <p:nvPr>
            <p:ph type="pic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9" r="769"/>
          <a:stretch>
            <a:fillRect/>
          </a:stretch>
        </p:blipFill>
        <p:spPr>
          <a:xfrm>
            <a:off x="3910729" y="331241"/>
            <a:ext cx="479580" cy="479580"/>
          </a:xfrm>
        </p:spPr>
      </p:pic>
      <p:sp>
        <p:nvSpPr>
          <p:cNvPr id="5" name="Header top shape">
            <a:extLst>
              <a:ext uri="{FF2B5EF4-FFF2-40B4-BE49-F238E27FC236}">
                <a16:creationId xmlns:a16="http://schemas.microsoft.com/office/drawing/2014/main" id="{4F82B10F-B544-6E01-8BCC-6C592AB093E7}"/>
              </a:ext>
            </a:extLst>
          </p:cNvPr>
          <p:cNvSpPr txBox="1"/>
          <p:nvPr/>
        </p:nvSpPr>
        <p:spPr>
          <a:xfrm>
            <a:off x="4390309" y="317115"/>
            <a:ext cx="8128000" cy="507831"/>
          </a:xfrm>
          <a:prstGeom prst="rect">
            <a:avLst/>
          </a:prstGeom>
          <a:noFill/>
        </p:spPr>
        <p:txBody>
          <a:bodyPr vert="horz" rtlCol="0">
            <a:normAutofit/>
          </a:bodyPr>
          <a:lstStyle/>
          <a:p>
            <a:r>
              <a:rPr lang="en-US" sz="2700">
                <a:solidFill>
                  <a:srgbClr val="49454F"/>
                </a:solidFill>
                <a:latin typeface="Roboto" panose="02000000000000000000" pitchFamily="2" charset="0"/>
              </a:rPr>
              <a:t>Word Cloud submissions</a:t>
            </a:r>
          </a:p>
        </p:txBody>
      </p:sp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B0500337-FB1E-170E-1761-73E63FD6125D}"/>
              </a:ext>
            </a:extLst>
          </p:cNvPr>
          <p:cNvPicPr>
            <a:picLocks noChangeAspect="1"/>
          </p:cNvPicPr>
          <p:nvPr/>
        </p:nvPicPr>
        <p:blipFill>
          <a:blip r:embed="rId3" r:link="rId4"/>
          <a:stretch>
            <a:fillRect/>
          </a:stretch>
        </p:blipFill>
        <p:spPr>
          <a:xfrm>
            <a:off x="609600" y="1028701"/>
            <a:ext cx="10972800" cy="4704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059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- except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6504F3-1AB6-464D-BABA-DB4B7338C054}" type="slidenum">
              <a:rPr lang="bg-BG" smtClean="0"/>
              <a:t>5</a:t>
            </a:fld>
            <a:endParaRPr lang="bg-BG"/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4836000" y="753778"/>
            <a:ext cx="2520000" cy="2520000"/>
          </a:xfrm>
          <a:prstGeom prst="ellipse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633623" y="1321456"/>
            <a:ext cx="29175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Heiti Std R" panose="020B0400000000000000" pitchFamily="34" charset="-128"/>
                <a:ea typeface="Adobe Heiti Std R" panose="020B0400000000000000" pitchFamily="34" charset="-128"/>
              </a:rPr>
              <a:t>T-E</a:t>
            </a:r>
            <a:endParaRPr lang="bg-BG" sz="9600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Try except else finally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94657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- except</a:t>
            </a:r>
            <a:endParaRPr lang="bg-BG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16000" y="1825624"/>
            <a:ext cx="11160000" cy="1325563"/>
          </a:xfrm>
        </p:spPr>
        <p:txBody>
          <a:bodyPr>
            <a:norm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Times New Roman" panose="02020603050405020304" pitchFamily="18" charset="0"/>
              <a:buChar char="•"/>
              <a:tabLst>
                <a:tab pos="457200" algn="l"/>
              </a:tabLst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try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блокът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съдържа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код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който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може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да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предизвика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грешка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Ако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грешка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възникне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изпълнението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на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кода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в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try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блока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се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прекъсва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и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програмата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преминава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към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except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блока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Times New Roman" panose="02020603050405020304" pitchFamily="18" charset="0"/>
              <a:buChar char="•"/>
              <a:tabLst>
                <a:tab pos="457200" algn="l"/>
              </a:tabLst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except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блокът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съдържа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код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който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се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изпълнява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само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ако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в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try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блока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възникне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грешка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</a:t>
            </a:r>
          </a:p>
          <a:p>
            <a:pPr>
              <a:lnSpc>
                <a:spcPct val="100000"/>
              </a:lnSpc>
              <a:spcAft>
                <a:spcPts val="1000"/>
              </a:spcAft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6504F3-1AB6-464D-BABA-DB4B7338C054}" type="slidenum">
              <a:rPr lang="bg-BG" smtClean="0"/>
              <a:t>6</a:t>
            </a:fld>
            <a:endParaRPr lang="bg-BG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885064" y="3630200"/>
            <a:ext cx="8640000" cy="193899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try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2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/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except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ZeroDivisionError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as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ze: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"Can't divide by zero"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# Can’t divide by zero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Балонче за говор: правоъгълник със заоблени ъгли 11">
            <a:extLst>
              <a:ext uri="{FF2B5EF4-FFF2-40B4-BE49-F238E27FC236}">
                <a16:creationId xmlns:a16="http://schemas.microsoft.com/office/drawing/2014/main" id="{95AC96E1-C685-4C8C-8FF7-C77D452AA3E3}"/>
              </a:ext>
            </a:extLst>
          </p:cNvPr>
          <p:cNvSpPr/>
          <p:nvPr/>
        </p:nvSpPr>
        <p:spPr bwMode="auto">
          <a:xfrm>
            <a:off x="1501551" y="3429000"/>
            <a:ext cx="2527540" cy="330933"/>
          </a:xfrm>
          <a:prstGeom prst="wedgeRoundRectCallout">
            <a:avLst>
              <a:gd name="adj1" fmla="val -17443"/>
              <a:gd name="adj2" fmla="val 160336"/>
              <a:gd name="adj3" fmla="val 16667"/>
            </a:avLst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err="1">
                <a:solidFill>
                  <a:schemeClr val="accent4"/>
                </a:solidFill>
                <a:cs typeface="Calibri"/>
              </a:rPr>
              <a:t>ZeroDivisionError</a:t>
            </a:r>
            <a:endParaRPr lang="bg-BG" b="1" dirty="0">
              <a:solidFill>
                <a:schemeClr val="accent4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Try except else finally</a:t>
            </a:r>
            <a:endParaRPr lang="bg-BG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EB9E58C-07CE-151B-B95C-966DFD0733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1FA8089-5FEA-C222-B773-2BC11D4C15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38811"/>
            <a:ext cx="65" cy="677623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8762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build="p"/>
      <p:bldP spid="9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Обработка на няколко грешки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16000" y="1825624"/>
            <a:ext cx="11160000" cy="1325563"/>
          </a:xfrm>
        </p:spPr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В Python,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изключенията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са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обекти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които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се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хвърлят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когато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възникне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грешка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. В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блока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 Mono"/>
              </a:rPr>
              <a:t>except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можем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да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посочим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конкретен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тип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изключение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например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,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 Mono"/>
              </a:rPr>
              <a:t>ValueError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,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 Mono"/>
              </a:rPr>
              <a:t>KeyError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) и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да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изпълним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код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за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обработка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специфичен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за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bg-BG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всеки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вид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грешка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</a:rPr>
              <a:t>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6504F3-1AB6-464D-BABA-DB4B7338C054}" type="slidenum">
              <a:rPr lang="bg-BG" smtClean="0"/>
              <a:t>7</a:t>
            </a:fld>
            <a:endParaRPr lang="bg-BG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971328" y="3055354"/>
            <a:ext cx="8640000" cy="304698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try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2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/ a)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except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ZeroDivisionError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as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ze: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"Can't divide by zero“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except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SyntaxError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as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se: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"Can't divide characters"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BCBEC4"/>
                </a:solidFill>
                <a:latin typeface="JetBrains Mono"/>
              </a:rPr>
              <a:t># Can’t divide characters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Балонче за говор: правоъгълник със заоблени ъгли 11">
            <a:extLst>
              <a:ext uri="{FF2B5EF4-FFF2-40B4-BE49-F238E27FC236}">
                <a16:creationId xmlns:a16="http://schemas.microsoft.com/office/drawing/2014/main" id="{95AC96E1-C685-4C8C-8FF7-C77D452AA3E3}"/>
              </a:ext>
            </a:extLst>
          </p:cNvPr>
          <p:cNvSpPr/>
          <p:nvPr/>
        </p:nvSpPr>
        <p:spPr bwMode="auto">
          <a:xfrm>
            <a:off x="2589298" y="3334642"/>
            <a:ext cx="2527540" cy="330933"/>
          </a:xfrm>
          <a:prstGeom prst="wedgeRoundRectCallout">
            <a:avLst>
              <a:gd name="adj1" fmla="val -17443"/>
              <a:gd name="adj2" fmla="val 160336"/>
              <a:gd name="adj3" fmla="val 16667"/>
            </a:avLst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err="1">
                <a:solidFill>
                  <a:schemeClr val="accent4"/>
                </a:solidFill>
                <a:cs typeface="Calibri"/>
              </a:rPr>
              <a:t>ZeroDivisionError</a:t>
            </a:r>
            <a:endParaRPr lang="bg-BG" b="1" dirty="0">
              <a:solidFill>
                <a:schemeClr val="accent4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Try except else finally</a:t>
            </a:r>
            <a:endParaRPr lang="bg-BG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EB9E58C-07CE-151B-B95C-966DFD0733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1FA8089-5FEA-C222-B773-2BC11D4C15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38811"/>
            <a:ext cx="65" cy="677623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1C74E4C3-4869-C311-A081-D588DC0475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38811"/>
            <a:ext cx="184731" cy="677623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98375" rIns="91440" bIns="198375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9208973A-B10C-6165-E72C-C0E71AF59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Балонче за говор: правоъгълник със заоблени ъгли 11">
            <a:extLst>
              <a:ext uri="{FF2B5EF4-FFF2-40B4-BE49-F238E27FC236}">
                <a16:creationId xmlns:a16="http://schemas.microsoft.com/office/drawing/2014/main" id="{87FF36C2-EE28-1C21-5D34-360B55206015}"/>
              </a:ext>
            </a:extLst>
          </p:cNvPr>
          <p:cNvSpPr/>
          <p:nvPr/>
        </p:nvSpPr>
        <p:spPr bwMode="auto">
          <a:xfrm>
            <a:off x="3853068" y="4797474"/>
            <a:ext cx="1788607" cy="330933"/>
          </a:xfrm>
          <a:prstGeom prst="wedgeRoundRectCallout">
            <a:avLst>
              <a:gd name="adj1" fmla="val -17443"/>
              <a:gd name="adj2" fmla="val 160336"/>
              <a:gd name="adj3" fmla="val 16667"/>
            </a:avLst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err="1">
                <a:solidFill>
                  <a:schemeClr val="accent4"/>
                </a:solidFill>
                <a:cs typeface="Calibri"/>
              </a:rPr>
              <a:t>SyntaxError</a:t>
            </a:r>
            <a:endParaRPr lang="bg-BG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6201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 animBg="1"/>
      <p:bldP spid="11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A59E4AC-697F-0DAD-3115-E2F6723D77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2F67A-BDB4-65FF-D975-1A62778E1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else: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525C58-AB59-4857-9B6D-29E3B67C15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0C9C4D7-2AAE-61F0-58A2-95894E7AA7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6504F3-1AB6-464D-BABA-DB4B7338C054}" type="slidenum">
              <a:rPr lang="bg-BG" smtClean="0"/>
              <a:t>8</a:t>
            </a:fld>
            <a:endParaRPr lang="bg-BG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D8A181E-136C-9B39-1CF6-A15E5EE6BF1E}"/>
              </a:ext>
            </a:extLst>
          </p:cNvPr>
          <p:cNvSpPr>
            <a:spLocks noChangeAspect="1"/>
          </p:cNvSpPr>
          <p:nvPr/>
        </p:nvSpPr>
        <p:spPr>
          <a:xfrm>
            <a:off x="4836000" y="924814"/>
            <a:ext cx="2520000" cy="2520000"/>
          </a:xfrm>
          <a:prstGeom prst="ellipse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984394D-29E3-72AF-450C-196BE81ACA5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19C176-94A5-EFBB-3FD5-F75BF2CF15E1}"/>
              </a:ext>
            </a:extLst>
          </p:cNvPr>
          <p:cNvSpPr txBox="1"/>
          <p:nvPr/>
        </p:nvSpPr>
        <p:spPr>
          <a:xfrm>
            <a:off x="5435607" y="1215318"/>
            <a:ext cx="132078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err="1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Heiti Std R" panose="020B0400000000000000" pitchFamily="34" charset="-128"/>
                <a:ea typeface="Adobe Heiti Std R" panose="020B0400000000000000" pitchFamily="34" charset="-128"/>
              </a:rPr>
              <a:t>el</a:t>
            </a:r>
            <a:endParaRPr lang="bg-BG" sz="9600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E1F4B-5C97-C9F9-A719-612AFDFDAC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Try except else finally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59465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 краен случай </a:t>
            </a:r>
            <a:r>
              <a:rPr lang="en-US" dirty="0"/>
              <a:t>else:</a:t>
            </a:r>
            <a:endParaRPr lang="bg-BG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16000" y="1734978"/>
            <a:ext cx="11160000" cy="1325563"/>
          </a:xfrm>
        </p:spPr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 Mono"/>
              </a:rPr>
              <a:t>else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блокът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съдържа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код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който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се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изпълнява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само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ако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в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 Mono"/>
              </a:rPr>
              <a:t>try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блока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няма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възникнала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грешка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.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Това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предоставя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възможност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за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изпълнение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на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алтернативен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код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когато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няма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проблеми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</a:rPr>
              <a:t>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6504F3-1AB6-464D-BABA-DB4B7338C054}" type="slidenum">
              <a:rPr lang="bg-BG" smtClean="0"/>
              <a:t>9</a:t>
            </a:fld>
            <a:endParaRPr lang="bg-BG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048966" y="2683944"/>
            <a:ext cx="8640000" cy="332398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try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6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/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3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except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ZeroDivisionError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as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ze: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"Can't divide by zero"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except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SyntaxError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as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se: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"Can't divide characters"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else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"Divided by integer"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BCBEC4"/>
                </a:solidFill>
                <a:latin typeface="JetBrains Mono"/>
              </a:rPr>
              <a:t># 2.0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# </a:t>
            </a:r>
            <a:r>
              <a:rPr lang="en-US" altLang="en-US" sz="2000" dirty="0">
                <a:solidFill>
                  <a:srgbClr val="BCBEC4"/>
                </a:solidFill>
                <a:latin typeface="JetBrains Mono"/>
              </a:rPr>
              <a:t>Divide by Integer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Try except else finally</a:t>
            </a:r>
            <a:endParaRPr lang="bg-BG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EB9E58C-07CE-151B-B95C-966DFD0733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1FA8089-5FEA-C222-B773-2BC11D4C15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38811"/>
            <a:ext cx="65" cy="677623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1C74E4C3-4869-C311-A081-D588DC0475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38811"/>
            <a:ext cx="184731" cy="677623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98375" rIns="91440" bIns="198375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9208973A-B10C-6165-E72C-C0E71AF59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BAFBF373-1117-FF0F-5C41-DB452EBF5F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10211"/>
            <a:ext cx="184731" cy="677623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98375" rIns="91440" bIns="198375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B987B583-64CC-A067-F918-B00E8DA1BB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0983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CTIVITYMODEL" val="{&quot;$type&quot;:&quot;ClassPoint2.Core.Model.Activity, ClassPoint2.Core&quot;,&quot;ActivityId&quot;:&quot;wc20240312195312558NZKU&quot;,&quot;Name&quot;:&quot;WordCloud&quot;,&quot;ActivityType&quot;:2,&quot;Width&quot;:0.0,&quot;Height&quot;:0.0,&quot;Graphics&quot;:null,&quot;ActivityBase&quot;:{&quot;$type&quot;:&quot;ClassPoint2.Core.DTO.Activities.WordCloudActivity, ClassPoint2.Core&quot;,&quot;numOfSubmissionsAllowed&quot;:3,&quot;activityId&quot;:&quot;wc20240313090129160AALN&quot;,&quot;activityType&quot;:&quot;Word Cloud&quot;,&quot;countdown&quot;:300,&quot;StartWithSlide&quot;:false,&quot;CanMinimize&quot;:false,&quot;CanCountDown&quot;:true},&quot;IsLocked&quot;:false,&quot;IsMappedFromCp1&quot;:false,&quot;IsQuizMode&quot;:false}"/>
</p:tagLst>
</file>

<file path=ppt/theme/theme1.xml><?xml version="1.0" encoding="utf-8"?>
<a:theme xmlns:a="http://schemas.openxmlformats.org/drawingml/2006/main" name="UKTC Theme">
  <a:themeElements>
    <a:clrScheme name="UKTC colors">
      <a:dk1>
        <a:srgbClr val="1B3043"/>
      </a:dk1>
      <a:lt1>
        <a:srgbClr val="FFFFFF"/>
      </a:lt1>
      <a:dk2>
        <a:srgbClr val="2E5374"/>
      </a:dk2>
      <a:lt2>
        <a:srgbClr val="F2F2F2"/>
      </a:lt2>
      <a:accent1>
        <a:srgbClr val="559BEF"/>
      </a:accent1>
      <a:accent2>
        <a:srgbClr val="85112B"/>
      </a:accent2>
      <a:accent3>
        <a:srgbClr val="C9C9C9"/>
      </a:accent3>
      <a:accent4>
        <a:srgbClr val="B51739"/>
      </a:accent4>
      <a:accent5>
        <a:srgbClr val="5773EF"/>
      </a:accent5>
      <a:accent6>
        <a:srgbClr val="66CCFF"/>
      </a:accent6>
      <a:hlink>
        <a:srgbClr val="E31D47"/>
      </a:hlink>
      <a:folHlink>
        <a:srgbClr val="558FED"/>
      </a:folHlink>
    </a:clrScheme>
    <a:fontScheme name="Verdana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KTC Theme" id="{D2833436-A808-43B6-B154-36CE7C0CE0BF}" vid="{3406C790-069A-42E2-899E-FA78CC448F6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3949</TotalTime>
  <Words>1071</Words>
  <Application>Microsoft Office PowerPoint</Application>
  <PresentationFormat>Широк екран</PresentationFormat>
  <Paragraphs>118</Paragraphs>
  <Slides>16</Slides>
  <Notes>3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13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16</vt:i4>
      </vt:variant>
    </vt:vector>
  </HeadingPairs>
  <TitlesOfParts>
    <vt:vector size="30" baseType="lpstr">
      <vt:lpstr>Adobe Heiti Std R</vt:lpstr>
      <vt:lpstr>Aptos</vt:lpstr>
      <vt:lpstr>Arial</vt:lpstr>
      <vt:lpstr>Calibri</vt:lpstr>
      <vt:lpstr>Consolas</vt:lpstr>
      <vt:lpstr>Courier New</vt:lpstr>
      <vt:lpstr>JetBrains Mono</vt:lpstr>
      <vt:lpstr>Roboto</vt:lpstr>
      <vt:lpstr>Söhne</vt:lpstr>
      <vt:lpstr>Söhne Mono</vt:lpstr>
      <vt:lpstr>Times New Roman</vt:lpstr>
      <vt:lpstr>Verdana</vt:lpstr>
      <vt:lpstr>Wingdings</vt:lpstr>
      <vt:lpstr>UKTC Theme</vt:lpstr>
      <vt:lpstr>Try except else finally</vt:lpstr>
      <vt:lpstr>Обработка на грешки</vt:lpstr>
      <vt:lpstr>Обработка на грешки</vt:lpstr>
      <vt:lpstr>Презентация на PowerPoint</vt:lpstr>
      <vt:lpstr>try - except</vt:lpstr>
      <vt:lpstr>try - except</vt:lpstr>
      <vt:lpstr>Обработка на няколко грешки</vt:lpstr>
      <vt:lpstr>else:</vt:lpstr>
      <vt:lpstr>В краен случай else:</vt:lpstr>
      <vt:lpstr>finally:</vt:lpstr>
      <vt:lpstr>Try-except-finally - блок</vt:lpstr>
      <vt:lpstr>Множество except блокове</vt:lpstr>
      <vt:lpstr>Вградени изключения в Python</vt:lpstr>
      <vt:lpstr>Полезни съвети при обработка на грешки</vt:lpstr>
      <vt:lpstr>Finally </vt:lpstr>
      <vt:lpstr>Благодаря за вниманието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Функции</dc:title>
  <dc:creator>Елена Първанова</dc:creator>
  <cp:keywords>Python;Function</cp:keywords>
  <cp:lastModifiedBy>Vuiche Team</cp:lastModifiedBy>
  <cp:revision>140</cp:revision>
  <cp:lastPrinted>2024-03-12T19:48:47Z</cp:lastPrinted>
  <dcterms:created xsi:type="dcterms:W3CDTF">2023-09-25T15:20:47Z</dcterms:created>
  <dcterms:modified xsi:type="dcterms:W3CDTF">2024-03-13T09:37:59Z</dcterms:modified>
</cp:coreProperties>
</file>