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64" r:id="rId3"/>
    <p:sldId id="268" r:id="rId4"/>
    <p:sldId id="263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8"/>
            <p14:sldId id="263"/>
            <p14:sldId id="269"/>
            <p14:sldId id="270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12.3.2024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12.3.2024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12.3.2024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12.3.2024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12.3.2024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12.3.2024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12.3.2024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12.3.2024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12.3.2024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12.3.2024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12.3.2024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12.3.2024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12.3.2024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12.3.2024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12.3.2024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12.3.2024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12.3.2024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687" r:id="rId3"/>
    <p:sldLayoutId id="2147483662" r:id="rId4"/>
    <p:sldLayoutId id="2147483705" r:id="rId5"/>
    <p:sldLayoutId id="2147483703" r:id="rId6"/>
    <p:sldLayoutId id="2147483702" r:id="rId7"/>
    <p:sldLayoutId id="2147483700" r:id="rId8"/>
    <p:sldLayoutId id="2147483699" r:id="rId9"/>
    <p:sldLayoutId id="2147483698" r:id="rId10"/>
    <p:sldLayoutId id="2147483697" r:id="rId11"/>
    <p:sldLayoutId id="2147483696" r:id="rId12"/>
    <p:sldLayoutId id="2147483694" r:id="rId13"/>
    <p:sldLayoutId id="2147483692" r:id="rId14"/>
    <p:sldLayoutId id="2147483691" r:id="rId15"/>
    <p:sldLayoutId id="2147483689" r:id="rId16"/>
    <p:sldLayoutId id="2147483688" r:id="rId17"/>
    <p:sldLayoutId id="2147483686" r:id="rId18"/>
    <p:sldLayoutId id="2147483685" r:id="rId19"/>
    <p:sldLayoutId id="2147483684" r:id="rId20"/>
    <p:sldLayoutId id="2147483683" r:id="rId21"/>
    <p:sldLayoutId id="214748368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704" r:id="rId38"/>
    <p:sldLayoutId id="2147483695" r:id="rId39"/>
    <p:sldLayoutId id="2147483693" r:id="rId40"/>
    <p:sldLayoutId id="2147483690" r:id="rId41"/>
    <p:sldLayoutId id="2147483678" r:id="rId42"/>
    <p:sldLayoutId id="2147483679" r:id="rId43"/>
    <p:sldLayoutId id="2147483680" r:id="rId44"/>
    <p:sldLayoutId id="2147483681" r:id="rId4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%202\Images\wc_blu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Try-except-finally </a:t>
            </a:r>
            <a:r>
              <a:rPr lang="bg-BG" dirty="0"/>
              <a:t>- блок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винаги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независимо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има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полезно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освобождаване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ресурси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трябва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случай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8157" y="2908230"/>
            <a:ext cx="3686935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119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lang="en-US" altLang="en-US" sz="2000" dirty="0">
                <a:solidFill>
                  <a:srgbClr val="2AACB8"/>
                </a:solidFill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221C04A-C9A0-1A39-CB4C-664159A1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52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except </a:t>
            </a:r>
            <a:r>
              <a:rPr lang="bg-BG" dirty="0"/>
              <a:t>блокове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 fontScale="85000"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Подобно на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if-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 можем да имаме множество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проверки. Така и тук можем да имаме повече от един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еди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н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try-except-else-finally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Множеството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except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позволяват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програмиста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да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справи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с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различни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видове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грешки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индивидуален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начин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Първият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подходящ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изпълнява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, и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изпълнението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продължава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оттам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6074" y="3060541"/>
            <a:ext cx="4639451" cy="30162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85" y="3199040"/>
            <a:ext cx="4509815" cy="27392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SystemError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 again"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"Everything works"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CF8E6D"/>
              </a:solidFill>
              <a:latin typeface="JetBrains Mono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изключения в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Python предоставя богата библиотека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се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представяне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различни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видове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Някои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тях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включват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8CFCA4-E38B-5B48-02BF-19D03A113B40}"/>
              </a:ext>
            </a:extLst>
          </p:cNvPr>
          <p:cNvSpPr txBox="1"/>
          <p:nvPr/>
        </p:nvSpPr>
        <p:spPr>
          <a:xfrm>
            <a:off x="3047281" y="3076119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E77FB3E9-D183-82E1-24CB-74C500B3801A}"/>
              </a:ext>
            </a:extLst>
          </p:cNvPr>
          <p:cNvSpPr txBox="1"/>
          <p:nvPr/>
        </p:nvSpPr>
        <p:spPr>
          <a:xfrm>
            <a:off x="7952836" y="2236481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IndexError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175CB628-89F7-59AB-50FA-52B74E082FCC}"/>
              </a:ext>
            </a:extLst>
          </p:cNvPr>
          <p:cNvSpPr txBox="1"/>
          <p:nvPr/>
        </p:nvSpPr>
        <p:spPr>
          <a:xfrm>
            <a:off x="7847522" y="4464849"/>
            <a:ext cx="3711874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SyntaxError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01561B4-148C-2DF6-EBC7-66A40ACBB3A6}"/>
              </a:ext>
            </a:extLst>
          </p:cNvPr>
          <p:cNvSpPr txBox="1"/>
          <p:nvPr/>
        </p:nvSpPr>
        <p:spPr>
          <a:xfrm>
            <a:off x="6872378" y="3375273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KeyError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DFA01391-9BC4-50A7-70A5-A5817DE0A738}"/>
              </a:ext>
            </a:extLst>
          </p:cNvPr>
          <p:cNvSpPr txBox="1"/>
          <p:nvPr/>
        </p:nvSpPr>
        <p:spPr>
          <a:xfrm>
            <a:off x="1607282" y="2505906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6570E1C1-E54A-C322-971C-F79690FCF38C}"/>
              </a:ext>
            </a:extLst>
          </p:cNvPr>
          <p:cNvSpPr txBox="1"/>
          <p:nvPr/>
        </p:nvSpPr>
        <p:spPr>
          <a:xfrm>
            <a:off x="1437017" y="4464672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съвети при 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конкретност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помага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по-добра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идентификация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отстраняване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Избягвайте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широки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блокове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try-except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избегнете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скриване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трудности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откриването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0" y="3286771"/>
            <a:ext cx="10953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Препоръчително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четенето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документацията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разбере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какви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грешки в Python е неотделима част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разработването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стабилни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надеждни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приложения.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демонстрира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концепции -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try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except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else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finally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-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програмистите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ефективно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справяне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време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кода.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Завършваме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акцент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предотвратяването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Необработените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доведат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непредвидени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състояния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предизвикат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последствия.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Затова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от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съществено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значение да се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постави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ударение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коректната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изчерпателна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обработка на грешки в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код.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516000" y="3911706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Този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заключителен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слайд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обобщава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значението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добрата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практика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99A3845-3256-4D6D-7B8E-3A8D7CB7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могат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програмите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Python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предоставя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инструменти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тези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9789" y="2711009"/>
            <a:ext cx="8640000" cy="29876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result = a /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return result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num_1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num_2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0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(num_1, num_2)) </a:t>
            </a: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i="1" dirty="0" err="1">
                <a:solidFill>
                  <a:srgbClr val="59626F"/>
                </a:solidFill>
                <a:latin typeface="Consolas" panose="020B0609020204030204" pitchFamily="49" charset="0"/>
              </a:rPr>
              <a:t>ZeroDivisionError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881888" y="2245096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Кой грешки Вие знаете и най-често Ви излизат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B0A631A-75E9-FB39-CC7E-02BDF6B476BB}"/>
              </a:ext>
            </a:extLst>
          </p:cNvPr>
          <p:cNvSpPr txBox="1">
            <a:spLocks/>
          </p:cNvSpPr>
          <p:nvPr/>
        </p:nvSpPr>
        <p:spPr>
          <a:xfrm>
            <a:off x="516000" y="2327061"/>
            <a:ext cx="11160000" cy="67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Подгответе се да сканирате 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QR- 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код с </a:t>
            </a:r>
            <a:r>
              <a:rPr lang="bg-BG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камеритет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 на вашите телефони</a:t>
            </a:r>
            <a:endParaRPr lang="en-US" sz="2400" dirty="0"/>
          </a:p>
        </p:txBody>
      </p:sp>
      <p:pic>
        <p:nvPicPr>
          <p:cNvPr id="10" name="btnInknoeActivityCp2">
            <a:extLst>
              <a:ext uri="{FF2B5EF4-FFF2-40B4-BE49-F238E27FC236}">
                <a16:creationId xmlns:a16="http://schemas.microsoft.com/office/drawing/2014/main" id="{A64DAE68-0E9B-5427-7EA2-7236601AF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6" y="3476059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4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T-E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предизвика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прекъсва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и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програмата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преминава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изпълнява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36302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3429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няколко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Python,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обекти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хвърлят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можем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посочим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например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ValueError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KeyError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)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специфичен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62702" y="3046728"/>
            <a:ext cx="8640000" cy="304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2589298" y="3334642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87FF36C2-EE28-1C21-5D34-360B55206015}"/>
              </a:ext>
            </a:extLst>
          </p:cNvPr>
          <p:cNvSpPr/>
          <p:nvPr/>
        </p:nvSpPr>
        <p:spPr bwMode="auto">
          <a:xfrm>
            <a:off x="3853068" y="4797474"/>
            <a:ext cx="1788607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SyntaxError</a:t>
            </a:r>
            <a:endParaRPr lang="bg-BG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краен случай </a:t>
            </a:r>
            <a:r>
              <a:rPr lang="en-US" dirty="0"/>
              <a:t>else: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предоставя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алтернативен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8966" y="2683944"/>
            <a:ext cx="8640000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"Divided by integer"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Divide by Integer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f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wc20240312195312558NZKU&quot;,&quot;Name&quot;:&quot;WordCloud&quot;,&quot;ActivityType&quot;:2,&quot;Width&quot;:0.0,&quot;Height&quot;:0.0,&quot;Graphics&quot;:null,&quot;ActivityBase&quot;:{&quot;$type&quot;:&quot;ClassPoint2.Core.DTO.Activities.WordCloudActivity, ClassPoint2.Core&quot;,&quot;numOfSubmissionsAllowed&quot;:3,&quot;activityId&quot;:null,&quot;activityType&quot;:&quot;Word Cloud&quot;,&quot;countdown&quot;:300,&quot;StartWithSlide&quot;:false,&quot;CanMinimize&quot;:false,&quot;CanCountDown&quot;:true},&quot;IsLocked&quot;:false,&quot;IsMappedFromCp1&quot;:false,&quot;IsQuizMode&quot;:false}"/>
</p:tagLst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1068</Words>
  <Application>Microsoft Office PowerPoint</Application>
  <PresentationFormat>Широк екран</PresentationFormat>
  <Paragraphs>117</Paragraphs>
  <Slides>15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8" baseType="lpstr">
      <vt:lpstr>Adobe Heiti Std R</vt:lpstr>
      <vt:lpstr>Aptos</vt:lpstr>
      <vt:lpstr>Arial</vt:lpstr>
      <vt:lpstr>Calibri</vt:lpstr>
      <vt:lpstr>Consolas</vt:lpstr>
      <vt:lpstr>Courier New</vt:lpstr>
      <vt:lpstr>JetBrains Mono</vt:lpstr>
      <vt:lpstr>Söhne</vt:lpstr>
      <vt:lpstr>Söhne Mono</vt:lpstr>
      <vt:lpstr>Times New Roman</vt:lpstr>
      <vt:lpstr>Verdana</vt:lpstr>
      <vt:lpstr>Wingdings</vt:lpstr>
      <vt:lpstr>UKTC Theme</vt:lpstr>
      <vt:lpstr>Try except else finally</vt:lpstr>
      <vt:lpstr>Обработка на грешки</vt:lpstr>
      <vt:lpstr>Обработка на грешки</vt:lpstr>
      <vt:lpstr>try - except</vt:lpstr>
      <vt:lpstr>try - except</vt:lpstr>
      <vt:lpstr>Обработка на няколко грешки</vt:lpstr>
      <vt:lpstr>else:</vt:lpstr>
      <vt:lpstr>В краен случай else:</vt:lpstr>
      <vt:lpstr>finally:</vt:lpstr>
      <vt:lpstr>Try-except-finally - блок</vt:lpstr>
      <vt:lpstr>Множество except блокове</vt:lpstr>
      <vt:lpstr>Вградени изключения в Python</vt:lpstr>
      <vt:lpstr>Полезни съвети при обработка на грешки</vt:lpstr>
      <vt:lpstr>Finally 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139</cp:revision>
  <cp:lastPrinted>2024-03-12T19:48:47Z</cp:lastPrinted>
  <dcterms:created xsi:type="dcterms:W3CDTF">2023-09-25T15:20:47Z</dcterms:created>
  <dcterms:modified xsi:type="dcterms:W3CDTF">2024-03-12T19:53:30Z</dcterms:modified>
</cp:coreProperties>
</file>