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1CD0-0AED-4D3B-A0B5-55F575B22F29}" type="datetimeFigureOut">
              <a:rPr lang="bg-BG" smtClean="0"/>
              <a:t>18.2.2024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18.2.2024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18.2.2024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18.2.2024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18.2.2024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18.2.2024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18.2.2024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18.2.2024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18.2.2024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18.2.2024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18.2.2024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18.2.2024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18.2.2024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18.2.2024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18.2.2024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18.2.2024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 err="1"/>
              <a:t>Ламбда</a:t>
            </a:r>
            <a:r>
              <a:rPr lang="bg-BG" dirty="0"/>
              <a:t> Функции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Елена Първанова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/>
              <a:t>функция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35607" y="1215318"/>
            <a:ext cx="1320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Heiti Std R" panose="020B0400000000000000" pitchFamily="34" charset="-128"/>
              </a:rPr>
              <a:t>λ</a:t>
            </a:r>
            <a:endParaRPr lang="bg-BG" sz="12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en-US" dirty="0"/>
              <a:t> </a:t>
            </a:r>
            <a:r>
              <a:rPr lang="en-GB" dirty="0"/>
              <a:t>lambda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1947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2400" dirty="0"/>
              <a:t>В Python </a:t>
            </a:r>
            <a:r>
              <a:rPr lang="en-GB" sz="2400" b="1" dirty="0"/>
              <a:t>lambda</a:t>
            </a:r>
            <a:r>
              <a:rPr lang="ru-RU" sz="2400" dirty="0"/>
              <a:t> функцията е специален тип функция без име.</a:t>
            </a:r>
            <a:endParaRPr lang="en-US" sz="2400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2400" dirty="0"/>
              <a:t>Подобно на функция, тя може да приема параметъри и да върне резултат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76000" y="4747571"/>
            <a:ext cx="8640000" cy="11390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8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bg-BG" altLang="bg-BG" sz="2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bg-BG" altLang="bg-BG" sz="2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50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716714" y="3900408"/>
            <a:ext cx="2118572" cy="614832"/>
          </a:xfrm>
          <a:prstGeom prst="wedgeRoundRectCallout">
            <a:avLst>
              <a:gd name="adj1" fmla="val 44537"/>
              <a:gd name="adj2" fmla="val 11448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word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3271144" y="3600529"/>
            <a:ext cx="1946191" cy="614832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Calibri"/>
              </a:rPr>
              <a:t>arguments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12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5452454" y="3773010"/>
            <a:ext cx="1946191" cy="614832"/>
          </a:xfrm>
          <a:prstGeom prst="wedgeRoundRectCallout">
            <a:avLst>
              <a:gd name="adj1" fmla="val -77517"/>
              <a:gd name="adj2" fmla="val 13805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endParaRPr lang="bg-B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параметри с </a:t>
            </a:r>
            <a:r>
              <a:rPr lang="en-US" dirty="0"/>
              <a:t>lambda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00" y="2133599"/>
            <a:ext cx="11160000" cy="1597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400" dirty="0"/>
              <a:t>Функция </a:t>
            </a:r>
            <a:r>
              <a:rPr lang="en-US" sz="2400" b="1" dirty="0"/>
              <a:t>lambda</a:t>
            </a:r>
            <a:r>
              <a:rPr lang="en-US" sz="2400" dirty="0"/>
              <a:t> </a:t>
            </a:r>
            <a:r>
              <a:rPr lang="bg-BG" sz="2400" dirty="0"/>
              <a:t>може да приема множество параметри.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400" dirty="0"/>
              <a:t>Колкото са параметрите, толкова са и аргументите при извикване.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4</a:t>
            </a:fld>
            <a:endParaRPr lang="bg-BG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6000" y="4089896"/>
            <a:ext cx="8640000" cy="11390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bg-BG" altLang="bg-BG" sz="2400" b="0" i="1" u="none" strike="noStrike" cap="none" normalizeH="0" baseline="0" dirty="0" err="1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bg-BG" altLang="bg-BG" sz="2400" b="0" i="0" u="none" strike="noStrike" cap="none" normalizeH="0" baseline="0" dirty="0" err="1">
                <a:ln>
                  <a:noFill/>
                </a:ln>
                <a:solidFill>
                  <a:srgbClr val="61AE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62BFF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15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bg-BG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190081967"/>
      </p:ext>
    </p:extLst>
  </p:cSld>
  <p:clrMapOvr>
    <a:masterClrMapping/>
  </p:clrMapOvr>
</p:sld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122</Words>
  <Application>Microsoft Office PowerPoint</Application>
  <PresentationFormat>Широк екран</PresentationFormat>
  <Paragraphs>28</Paragraphs>
  <Slides>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11" baseType="lpstr">
      <vt:lpstr>Adobe Heiti Std R</vt:lpstr>
      <vt:lpstr>Arial</vt:lpstr>
      <vt:lpstr>Calibri</vt:lpstr>
      <vt:lpstr>Consolas</vt:lpstr>
      <vt:lpstr>Courier New</vt:lpstr>
      <vt:lpstr>Verdana</vt:lpstr>
      <vt:lpstr>UKTC Theme</vt:lpstr>
      <vt:lpstr>Ламбда Функции</vt:lpstr>
      <vt:lpstr>Lambda функция</vt:lpstr>
      <vt:lpstr>Функция lambda</vt:lpstr>
      <vt:lpstr>Множество параметри с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135</cp:revision>
  <dcterms:created xsi:type="dcterms:W3CDTF">2023-09-25T15:20:47Z</dcterms:created>
  <dcterms:modified xsi:type="dcterms:W3CDTF">2024-02-18T17:02:11Z</dcterms:modified>
</cp:coreProperties>
</file>