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16.3.2024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16.3.2024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16.3.2024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8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16.3.2024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16.3.2024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16.3.2024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16.3.2024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16.3.2024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16.3.2024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16.3.2024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16.3.2024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16.3.2024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16.3.2024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16.3.2024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2974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36398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16.3.2024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16.3.2024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16.3.2024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3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8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16.3.2024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701" r:id="rId3"/>
    <p:sldLayoutId id="2147483687" r:id="rId4"/>
    <p:sldLayoutId id="2147483662" r:id="rId5"/>
    <p:sldLayoutId id="2147483710" r:id="rId6"/>
    <p:sldLayoutId id="2147483708" r:id="rId7"/>
    <p:sldLayoutId id="2147483707" r:id="rId8"/>
    <p:sldLayoutId id="2147483705" r:id="rId9"/>
    <p:sldLayoutId id="2147483703" r:id="rId10"/>
    <p:sldLayoutId id="2147483702" r:id="rId11"/>
    <p:sldLayoutId id="2147483700" r:id="rId12"/>
    <p:sldLayoutId id="2147483699" r:id="rId13"/>
    <p:sldLayoutId id="2147483698" r:id="rId14"/>
    <p:sldLayoutId id="2147483697" r:id="rId15"/>
    <p:sldLayoutId id="2147483696" r:id="rId16"/>
    <p:sldLayoutId id="2147483694" r:id="rId17"/>
    <p:sldLayoutId id="2147483692" r:id="rId18"/>
    <p:sldLayoutId id="2147483691" r:id="rId19"/>
    <p:sldLayoutId id="2147483689" r:id="rId20"/>
    <p:sldLayoutId id="2147483688" r:id="rId21"/>
    <p:sldLayoutId id="2147483686" r:id="rId22"/>
    <p:sldLayoutId id="2147483685" r:id="rId23"/>
    <p:sldLayoutId id="2147483684" r:id="rId24"/>
    <p:sldLayoutId id="2147483683" r:id="rId25"/>
    <p:sldLayoutId id="214748368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  <p:sldLayoutId id="2147483674" r:id="rId38"/>
    <p:sldLayoutId id="2147483675" r:id="rId39"/>
    <p:sldLayoutId id="2147483676" r:id="rId40"/>
    <p:sldLayoutId id="2147483677" r:id="rId41"/>
    <p:sldLayoutId id="2147483711" r:id="rId42"/>
    <p:sldLayoutId id="2147483709" r:id="rId43"/>
    <p:sldLayoutId id="2147483704" r:id="rId44"/>
    <p:sldLayoutId id="2147483695" r:id="rId45"/>
    <p:sldLayoutId id="2147483693" r:id="rId46"/>
    <p:sldLayoutId id="2147483690" r:id="rId47"/>
    <p:sldLayoutId id="2147483678" r:id="rId48"/>
    <p:sldLayoutId id="2147483679" r:id="rId49"/>
    <p:sldLayoutId id="2147483680" r:id="rId50"/>
    <p:sldLayoutId id="2147483681" r:id="rId5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  <p:bldP spid="9" grpId="0" build="p"/>
    </p:bldLst>
  </p:timing>
</p:sld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13</Words>
  <Application>Microsoft Office PowerPoint</Application>
  <PresentationFormat>Широк екран</PresentationFormat>
  <Paragraphs>5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Verdana</vt:lpstr>
      <vt:lpstr>UKTC Theme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142</cp:revision>
  <cp:lastPrinted>2024-03-12T19:48:47Z</cp:lastPrinted>
  <dcterms:created xsi:type="dcterms:W3CDTF">2023-09-25T15:20:47Z</dcterms:created>
  <dcterms:modified xsi:type="dcterms:W3CDTF">2024-03-16T18:12:54Z</dcterms:modified>
</cp:coreProperties>
</file>