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2670-2C93-4C22-979B-F8D31A05984C}" type="datetimeFigureOut">
              <a:rPr lang="bg-BG" smtClean="0"/>
              <a:t>6.6.2024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3F5DF8A-C205-491B-90B9-0EAD2A3726A5}" type="slidenum">
              <a:rPr lang="bg-BG" smtClean="0"/>
              <a:t>‹#›</a:t>
            </a:fld>
            <a:endParaRPr lang="bg-BG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05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2670-2C93-4C22-979B-F8D31A05984C}" type="datetimeFigureOut">
              <a:rPr lang="bg-BG" smtClean="0"/>
              <a:t>6.6.2024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DF8A-C205-491B-90B9-0EAD2A3726A5}" type="slidenum">
              <a:rPr lang="bg-BG" smtClean="0"/>
              <a:t>‹#›</a:t>
            </a:fld>
            <a:endParaRPr lang="bg-BG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493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2670-2C93-4C22-979B-F8D31A05984C}" type="datetimeFigureOut">
              <a:rPr lang="bg-BG" smtClean="0"/>
              <a:t>6.6.2024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DF8A-C205-491B-90B9-0EAD2A3726A5}" type="slidenum">
              <a:rPr lang="bg-BG" smtClean="0"/>
              <a:t>‹#›</a:t>
            </a:fld>
            <a:endParaRPr lang="bg-BG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88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2670-2C93-4C22-979B-F8D31A05984C}" type="datetimeFigureOut">
              <a:rPr lang="bg-BG" smtClean="0"/>
              <a:t>6.6.2024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DF8A-C205-491B-90B9-0EAD2A3726A5}" type="slidenum">
              <a:rPr lang="bg-BG" smtClean="0"/>
              <a:t>‹#›</a:t>
            </a:fld>
            <a:endParaRPr lang="bg-BG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12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2670-2C93-4C22-979B-F8D31A05984C}" type="datetimeFigureOut">
              <a:rPr lang="bg-BG" smtClean="0"/>
              <a:t>6.6.2024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DF8A-C205-491B-90B9-0EAD2A3726A5}" type="slidenum">
              <a:rPr lang="bg-BG" smtClean="0"/>
              <a:t>‹#›</a:t>
            </a:fld>
            <a:endParaRPr lang="bg-B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55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2670-2C93-4C22-979B-F8D31A05984C}" type="datetimeFigureOut">
              <a:rPr lang="bg-BG" smtClean="0"/>
              <a:t>6.6.2024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DF8A-C205-491B-90B9-0EAD2A3726A5}" type="slidenum">
              <a:rPr lang="bg-BG" smtClean="0"/>
              <a:t>‹#›</a:t>
            </a:fld>
            <a:endParaRPr lang="bg-BG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62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2670-2C93-4C22-979B-F8D31A05984C}" type="datetimeFigureOut">
              <a:rPr lang="bg-BG" smtClean="0"/>
              <a:t>6.6.2024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DF8A-C205-491B-90B9-0EAD2A3726A5}" type="slidenum">
              <a:rPr lang="bg-BG" smtClean="0"/>
              <a:t>‹#›</a:t>
            </a:fld>
            <a:endParaRPr lang="bg-BG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56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2670-2C93-4C22-979B-F8D31A05984C}" type="datetimeFigureOut">
              <a:rPr lang="bg-BG" smtClean="0"/>
              <a:t>6.6.2024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DF8A-C205-491B-90B9-0EAD2A3726A5}" type="slidenum">
              <a:rPr lang="bg-BG" smtClean="0"/>
              <a:t>‹#›</a:t>
            </a:fld>
            <a:endParaRPr lang="bg-BG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825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2670-2C93-4C22-979B-F8D31A05984C}" type="datetimeFigureOut">
              <a:rPr lang="bg-BG" smtClean="0"/>
              <a:t>6.6.2024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DF8A-C205-491B-90B9-0EAD2A3726A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506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2670-2C93-4C22-979B-F8D31A05984C}" type="datetimeFigureOut">
              <a:rPr lang="bg-BG" smtClean="0"/>
              <a:t>6.6.2024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DF8A-C205-491B-90B9-0EAD2A3726A5}" type="slidenum">
              <a:rPr lang="bg-BG" smtClean="0"/>
              <a:t>‹#›</a:t>
            </a:fld>
            <a:endParaRPr lang="bg-BG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5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15A2670-2C93-4C22-979B-F8D31A05984C}" type="datetimeFigureOut">
              <a:rPr lang="bg-BG" smtClean="0"/>
              <a:t>6.6.2024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DF8A-C205-491B-90B9-0EAD2A3726A5}" type="slidenum">
              <a:rPr lang="bg-BG" smtClean="0"/>
              <a:t>‹#›</a:t>
            </a:fld>
            <a:endParaRPr lang="bg-BG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32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A2670-2C93-4C22-979B-F8D31A05984C}" type="datetimeFigureOut">
              <a:rPr lang="bg-BG" smtClean="0"/>
              <a:t>6.6.2024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3F5DF8A-C205-491B-90B9-0EAD2A3726A5}" type="slidenum">
              <a:rPr lang="bg-BG" smtClean="0"/>
              <a:t>‹#›</a:t>
            </a:fld>
            <a:endParaRPr lang="bg-BG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04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2495FEC-2127-383D-D7D9-DB3D9930DF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bg-BG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Тема „База от данни за </a:t>
            </a:r>
            <a:r>
              <a:rPr lang="en-US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Ecommerce </a:t>
            </a:r>
            <a:r>
              <a:rPr lang="bg-BG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магазин“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B4B081F0-B2F2-11E2-42AD-AC706B3C3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Изготвил: Любомир Карагьозов ФН 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MI0400009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8413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718B849-48A6-4834-D294-017C669E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75758"/>
            <a:ext cx="9603275" cy="1049235"/>
          </a:xfrm>
        </p:spPr>
        <p:txBody>
          <a:bodyPr/>
          <a:lstStyle/>
          <a:p>
            <a:pPr algn="ctr"/>
            <a:r>
              <a:rPr lang="ru-RU" dirty="0"/>
              <a:t>E/R </a:t>
            </a:r>
            <a:r>
              <a:rPr lang="ru-RU" dirty="0" err="1"/>
              <a:t>диаграма</a:t>
            </a:r>
            <a:r>
              <a:rPr lang="ru-RU" dirty="0"/>
              <a:t> на </a:t>
            </a:r>
            <a:r>
              <a:rPr lang="ru-RU" dirty="0" err="1"/>
              <a:t>модела</a:t>
            </a:r>
            <a:r>
              <a:rPr lang="ru-RU" dirty="0"/>
              <a:t> </a:t>
            </a:r>
            <a:endParaRPr lang="bg-BG" dirty="0"/>
          </a:p>
        </p:txBody>
      </p:sp>
      <p:pic>
        <p:nvPicPr>
          <p:cNvPr id="19" name="Контейнер за съдържание 18">
            <a:extLst>
              <a:ext uri="{FF2B5EF4-FFF2-40B4-BE49-F238E27FC236}">
                <a16:creationId xmlns:a16="http://schemas.microsoft.com/office/drawing/2014/main" id="{FE719083-D3DC-BC36-47C9-9D16D1901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418" y="652073"/>
            <a:ext cx="10000078" cy="5553853"/>
          </a:xfrm>
        </p:spPr>
      </p:pic>
    </p:spTree>
    <p:extLst>
      <p:ext uri="{BB962C8B-B14F-4D97-AF65-F5344CB8AC3E}">
        <p14:creationId xmlns:p14="http://schemas.microsoft.com/office/powerpoint/2010/main" val="1732039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1DBC56B-142C-254D-EFB9-0109FA06B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Релационни схеми 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E3C9AC63-2572-A2F5-22EC-B6E27C8FA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Customer(</a:t>
            </a:r>
            <a:r>
              <a:rPr lang="en-US" u="sng" dirty="0" err="1"/>
              <a:t>CustomerID</a:t>
            </a:r>
            <a:r>
              <a:rPr lang="en-US" u="sng" dirty="0"/>
              <a:t>, Name, Email, Phone, Address</a:t>
            </a:r>
            <a:r>
              <a:rPr lang="en-US" dirty="0"/>
              <a:t>)</a:t>
            </a:r>
          </a:p>
          <a:p>
            <a:r>
              <a:rPr lang="en-US" dirty="0"/>
              <a:t>Order(</a:t>
            </a:r>
            <a:r>
              <a:rPr lang="en-US" u="sng" dirty="0" err="1"/>
              <a:t>OrderID</a:t>
            </a:r>
            <a:r>
              <a:rPr lang="en-US" dirty="0"/>
              <a:t>,  </a:t>
            </a:r>
            <a:r>
              <a:rPr lang="en-US" dirty="0" err="1"/>
              <a:t>OrderDate</a:t>
            </a:r>
            <a:r>
              <a:rPr lang="en-US" dirty="0"/>
              <a:t>, </a:t>
            </a:r>
            <a:r>
              <a:rPr lang="en-US" dirty="0" err="1"/>
              <a:t>TotalAmount</a:t>
            </a:r>
            <a:r>
              <a:rPr lang="en-US" dirty="0"/>
              <a:t>, Status, </a:t>
            </a:r>
            <a:r>
              <a:rPr lang="en-US" dirty="0" err="1">
                <a:highlight>
                  <a:srgbClr val="FFFF00"/>
                </a:highlight>
              </a:rPr>
              <a:t>CustomerId</a:t>
            </a:r>
            <a:r>
              <a:rPr lang="en-US" dirty="0"/>
              <a:t>)</a:t>
            </a:r>
          </a:p>
          <a:p>
            <a:r>
              <a:rPr lang="en-US" dirty="0"/>
              <a:t>Product(</a:t>
            </a:r>
            <a:r>
              <a:rPr lang="en-US" u="sng" dirty="0" err="1"/>
              <a:t>ProductID</a:t>
            </a:r>
            <a:r>
              <a:rPr lang="en-US" dirty="0"/>
              <a:t>, Name, Price, Description, </a:t>
            </a:r>
            <a:r>
              <a:rPr lang="en-US" dirty="0" err="1"/>
              <a:t>StockQuantity</a:t>
            </a:r>
            <a:r>
              <a:rPr lang="en-US" dirty="0"/>
              <a:t>)</a:t>
            </a:r>
          </a:p>
          <a:p>
            <a:r>
              <a:rPr lang="en-US" dirty="0" err="1"/>
              <a:t>OrderItem</a:t>
            </a:r>
            <a:r>
              <a:rPr lang="en-US" dirty="0"/>
              <a:t>(</a:t>
            </a:r>
            <a:r>
              <a:rPr lang="en-US" u="sng" dirty="0" err="1">
                <a:highlight>
                  <a:srgbClr val="FFFF00"/>
                </a:highlight>
              </a:rPr>
              <a:t>OrderId</a:t>
            </a:r>
            <a:r>
              <a:rPr lang="en-US" dirty="0"/>
              <a:t>, </a:t>
            </a:r>
            <a:r>
              <a:rPr lang="en-US" u="sng" dirty="0" err="1">
                <a:highlight>
                  <a:srgbClr val="FFFF00"/>
                </a:highlight>
              </a:rPr>
              <a:t>ProductId</a:t>
            </a:r>
            <a:r>
              <a:rPr lang="en-US" dirty="0"/>
              <a:t>, Quantity, Price)</a:t>
            </a:r>
          </a:p>
          <a:p>
            <a:r>
              <a:rPr lang="en-US" dirty="0"/>
              <a:t>Payment(</a:t>
            </a:r>
            <a:r>
              <a:rPr lang="en-US" u="sng" dirty="0" err="1"/>
              <a:t>PaymentId</a:t>
            </a:r>
            <a:r>
              <a:rPr lang="en-US" dirty="0"/>
              <a:t>,  Amount, </a:t>
            </a:r>
            <a:r>
              <a:rPr lang="en-US" dirty="0" err="1"/>
              <a:t>PaymentDate,Status,</a:t>
            </a:r>
            <a:r>
              <a:rPr lang="en-US" dirty="0" err="1">
                <a:highlight>
                  <a:srgbClr val="FFFF00"/>
                </a:highlight>
              </a:rPr>
              <a:t>CustomerId</a:t>
            </a:r>
            <a:r>
              <a:rPr lang="en-US" u="sng" dirty="0">
                <a:highlight>
                  <a:srgbClr val="FFFF00"/>
                </a:highlight>
              </a:rPr>
              <a:t>)</a:t>
            </a:r>
            <a:endParaRPr lang="bg-BG" u="sng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4824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E4BA70A-1A73-462D-F6AB-466C6DD0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Схема на </a:t>
            </a:r>
            <a:r>
              <a:rPr lang="ru-RU" dirty="0" err="1"/>
              <a:t>базата</a:t>
            </a:r>
            <a:r>
              <a:rPr lang="ru-RU" dirty="0"/>
              <a:t> от </a:t>
            </a:r>
            <a:r>
              <a:rPr lang="ru-RU" dirty="0" err="1"/>
              <a:t>данни</a:t>
            </a:r>
            <a:r>
              <a:rPr lang="ru-RU" dirty="0"/>
              <a:t> </a:t>
            </a:r>
            <a:endParaRPr lang="bg-BG" dirty="0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754A3CEB-72F5-5388-6BE9-DEF0B0688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069" y="2014160"/>
            <a:ext cx="5926294" cy="3952717"/>
          </a:xfrm>
        </p:spPr>
      </p:pic>
    </p:spTree>
    <p:extLst>
      <p:ext uri="{BB962C8B-B14F-4D97-AF65-F5344CB8AC3E}">
        <p14:creationId xmlns:p14="http://schemas.microsoft.com/office/powerpoint/2010/main" val="311563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E3C5C98-2B00-2C8F-86D3-49ED5ECBB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Тригери и функции И ИЗГЛЕДИ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358225D-BDF3-046B-08F1-01D088665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38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Тригер 1: Налага необходимост за &gt;= количество на стока.</a:t>
            </a:r>
          </a:p>
          <a:p>
            <a:r>
              <a:rPr lang="bg-BG" dirty="0"/>
              <a:t>Тригер 2:  Променя количеството при поръчка.</a:t>
            </a:r>
          </a:p>
          <a:p>
            <a:r>
              <a:rPr lang="bg-BG" dirty="0"/>
              <a:t>Функция 1:  Пресмята сумата от поръчките за определен клиент.</a:t>
            </a:r>
          </a:p>
          <a:p>
            <a:r>
              <a:rPr lang="bg-BG" dirty="0"/>
              <a:t>Функция 2:  Връща количеството на даден продукт.</a:t>
            </a:r>
          </a:p>
          <a:p>
            <a:r>
              <a:rPr lang="bg-BG" dirty="0"/>
              <a:t>Функция 3:  Връща броя на плащанията в очакване на клиент</a:t>
            </a:r>
          </a:p>
          <a:p>
            <a:r>
              <a:rPr lang="bg-BG" dirty="0"/>
              <a:t>Изглед 1:  Обща информация за поръчки на клиенти</a:t>
            </a:r>
          </a:p>
          <a:p>
            <a:r>
              <a:rPr lang="bg-BG" dirty="0"/>
              <a:t>Изглед 2:  Статут на броя на количество на продукт</a:t>
            </a:r>
          </a:p>
          <a:p>
            <a:r>
              <a:rPr lang="bg-BG" dirty="0"/>
              <a:t>Изглед 3:  Плащания в очакване</a:t>
            </a:r>
          </a:p>
        </p:txBody>
      </p:sp>
    </p:spTree>
    <p:extLst>
      <p:ext uri="{BB962C8B-B14F-4D97-AF65-F5344CB8AC3E}">
        <p14:creationId xmlns:p14="http://schemas.microsoft.com/office/powerpoint/2010/main" val="2208276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6C0532C-0FD2-7786-50A1-BE6C4432C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Приложение за </a:t>
            </a:r>
            <a:r>
              <a:rPr lang="ru-RU" dirty="0" err="1"/>
              <a:t>достъп</a:t>
            </a:r>
            <a:r>
              <a:rPr lang="ru-RU" dirty="0"/>
              <a:t> до </a:t>
            </a:r>
            <a:r>
              <a:rPr lang="ru-RU" dirty="0" err="1"/>
              <a:t>базата</a:t>
            </a:r>
            <a:r>
              <a:rPr lang="ru-RU" dirty="0"/>
              <a:t> </a:t>
            </a:r>
            <a:endParaRPr lang="bg-BG" dirty="0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C37DBC17-400A-772C-9AB6-83165CCF8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846" y="1853754"/>
            <a:ext cx="4888308" cy="4199727"/>
          </a:xfrm>
        </p:spPr>
      </p:pic>
    </p:spTree>
    <p:extLst>
      <p:ext uri="{BB962C8B-B14F-4D97-AF65-F5344CB8AC3E}">
        <p14:creationId xmlns:p14="http://schemas.microsoft.com/office/powerpoint/2010/main" val="489887536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ия">
  <a:themeElements>
    <a:clrScheme name="Галери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и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и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170</TotalTime>
  <Words>172</Words>
  <Application>Microsoft Office PowerPoint</Application>
  <PresentationFormat>Широк екран</PresentationFormat>
  <Paragraphs>20</Paragraphs>
  <Slides>6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Галерия</vt:lpstr>
      <vt:lpstr>Тема „База от данни за Ecommerce магазин“</vt:lpstr>
      <vt:lpstr>E/R диаграма на модела </vt:lpstr>
      <vt:lpstr>Релационни схеми </vt:lpstr>
      <vt:lpstr>Схема на базата от данни </vt:lpstr>
      <vt:lpstr>Тригери и функции И ИЗГЛЕДИ</vt:lpstr>
      <vt:lpstr>Приложение за достъп до базата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Gosho Losho</dc:creator>
  <cp:lastModifiedBy>Gosho Losho</cp:lastModifiedBy>
  <cp:revision>6</cp:revision>
  <dcterms:created xsi:type="dcterms:W3CDTF">2024-06-04T17:45:37Z</dcterms:created>
  <dcterms:modified xsi:type="dcterms:W3CDTF">2024-06-06T07:58:25Z</dcterms:modified>
</cp:coreProperties>
</file>