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7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51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8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4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0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34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1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9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3C35-D236-4E76-A03F-BD9B1F550C78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3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D1B0E-BC66-A6FD-67D5-C60F9EE1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4" y="1986397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6600" dirty="0"/>
              <a:t>Certificate Stealer</a:t>
            </a:r>
            <a:endParaRPr lang="cs-CZ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400BC2-8289-25F8-21B4-E0D92A6C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GB" dirty="0" err="1"/>
              <a:t>rtn</a:t>
            </a:r>
            <a:r>
              <a:rPr lang="en-GB" dirty="0"/>
              <a:t>. </a:t>
            </a:r>
            <a:r>
              <a:rPr lang="en-GB" dirty="0" err="1"/>
              <a:t>Horký</a:t>
            </a:r>
            <a:r>
              <a:rPr lang="en-GB" dirty="0"/>
              <a:t>, </a:t>
            </a:r>
            <a:r>
              <a:rPr lang="en-GB" dirty="0" err="1"/>
              <a:t>Hornof</a:t>
            </a:r>
            <a:r>
              <a:rPr lang="en-GB" dirty="0"/>
              <a:t>, </a:t>
            </a:r>
            <a:r>
              <a:rPr lang="en-GB" dirty="0" err="1"/>
              <a:t>Hrabáček</a:t>
            </a:r>
            <a:r>
              <a:rPr lang="en-GB" dirty="0"/>
              <a:t>, </a:t>
            </a:r>
            <a:r>
              <a:rPr lang="en-GB" dirty="0" err="1"/>
              <a:t>Beran</a:t>
            </a:r>
            <a:endParaRPr lang="cs-CZ" dirty="0"/>
          </a:p>
        </p:txBody>
      </p:sp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E59D97AC-F927-2EF3-6090-43E76BDA54B8}"/>
              </a:ext>
            </a:extLst>
          </p:cNvPr>
          <p:cNvSpPr txBox="1">
            <a:spLocks/>
          </p:cNvSpPr>
          <p:nvPr/>
        </p:nvSpPr>
        <p:spPr>
          <a:xfrm>
            <a:off x="791281" y="6198015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24-5 KB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33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D1B0E-BC66-A6FD-67D5-C60F9EE1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0" y="1269688"/>
            <a:ext cx="3933118" cy="1094323"/>
          </a:xfrm>
        </p:spPr>
        <p:txBody>
          <a:bodyPr anchor="b">
            <a:normAutofit/>
          </a:bodyPr>
          <a:lstStyle/>
          <a:p>
            <a:r>
              <a:rPr lang="en-GB" sz="6600" dirty="0"/>
              <a:t>CERTIFIKÁT</a:t>
            </a:r>
            <a:endParaRPr lang="cs-CZ" sz="6600" dirty="0"/>
          </a:p>
        </p:txBody>
      </p:sp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4440863" y="1513553"/>
            <a:ext cx="7636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= </a:t>
            </a:r>
            <a:r>
              <a:rPr lang="en-GB" sz="3600" dirty="0" err="1"/>
              <a:t>chová</a:t>
            </a:r>
            <a:r>
              <a:rPr lang="en-GB" sz="3600" dirty="0"/>
              <a:t> se </a:t>
            </a:r>
            <a:r>
              <a:rPr lang="en-GB" sz="3600" dirty="0" err="1"/>
              <a:t>jako</a:t>
            </a:r>
            <a:r>
              <a:rPr lang="en-GB" sz="3600" dirty="0"/>
              <a:t> </a:t>
            </a:r>
            <a:r>
              <a:rPr lang="en-GB" sz="3600" dirty="0" err="1"/>
              <a:t>kontejner</a:t>
            </a:r>
            <a:endParaRPr lang="en-GB" sz="3600" dirty="0"/>
          </a:p>
          <a:p>
            <a:endParaRPr lang="en-GB" sz="3600" dirty="0"/>
          </a:p>
          <a:p>
            <a:r>
              <a:rPr lang="en-GB" sz="3600" dirty="0" err="1"/>
              <a:t>Obsahuje</a:t>
            </a:r>
            <a:r>
              <a:rPr lang="en-GB" sz="3600" dirty="0"/>
              <a:t> </a:t>
            </a:r>
            <a:r>
              <a:rPr lang="en-GB" sz="3600" b="1" dirty="0" err="1"/>
              <a:t>samostatně</a:t>
            </a:r>
            <a:r>
              <a:rPr lang="en-GB" sz="3600" dirty="0"/>
              <a:t>: </a:t>
            </a:r>
          </a:p>
          <a:p>
            <a:r>
              <a:rPr lang="en-GB" sz="3600" dirty="0"/>
              <a:t> - public key</a:t>
            </a:r>
          </a:p>
          <a:p>
            <a:endParaRPr lang="en-GB" sz="3600" dirty="0"/>
          </a:p>
          <a:p>
            <a:r>
              <a:rPr lang="en-GB" sz="3600" dirty="0"/>
              <a:t> - private key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3719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35459" y="1251949"/>
            <a:ext cx="870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Exportování</a:t>
            </a:r>
            <a:r>
              <a:rPr lang="en-GB" sz="4000" dirty="0"/>
              <a:t> “</a:t>
            </a:r>
            <a:r>
              <a:rPr lang="en-GB" sz="4000" dirty="0" err="1"/>
              <a:t>nexportovatelného</a:t>
            </a:r>
            <a:r>
              <a:rPr lang="en-GB" sz="4000" dirty="0"/>
              <a:t>” </a:t>
            </a:r>
            <a:r>
              <a:rPr lang="en-GB" sz="4000" dirty="0" err="1"/>
              <a:t>klíče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1" y="2245895"/>
            <a:ext cx="11245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Import </a:t>
            </a:r>
            <a:r>
              <a:rPr lang="en-GB" sz="3200" dirty="0" err="1"/>
              <a:t>knihovny</a:t>
            </a:r>
            <a:r>
              <a:rPr lang="en-GB" sz="3200" dirty="0"/>
              <a:t> "crypt32" k </a:t>
            </a:r>
            <a:r>
              <a:rPr lang="en-GB" sz="3200" dirty="0" err="1"/>
              <a:t>používání</a:t>
            </a:r>
            <a:r>
              <a:rPr lang="en-GB" sz="3200" dirty="0"/>
              <a:t> CryptoAPI + "cryptsp.dll"</a:t>
            </a:r>
          </a:p>
          <a:p>
            <a:endParaRPr lang="en-GB" sz="3200" dirty="0"/>
          </a:p>
          <a:p>
            <a:r>
              <a:rPr lang="en-GB" sz="3200" dirty="0"/>
              <a:t>- </a:t>
            </a:r>
            <a:r>
              <a:rPr lang="cs-CZ" sz="3200" dirty="0"/>
              <a:t>Získání ukazatele na paměťovou oblast, která obsahuje privátní klíč.</a:t>
            </a:r>
          </a:p>
          <a:p>
            <a:endParaRPr lang="cs-CZ" sz="3200" dirty="0"/>
          </a:p>
          <a:p>
            <a:r>
              <a:rPr lang="en-GB" sz="3200" dirty="0"/>
              <a:t>- M</a:t>
            </a:r>
            <a:r>
              <a:rPr lang="cs-CZ" sz="3200" dirty="0" err="1"/>
              <a:t>odifikace</a:t>
            </a:r>
            <a:r>
              <a:rPr lang="cs-CZ" sz="3200" dirty="0"/>
              <a:t> specifických bitů v paměti</a:t>
            </a:r>
            <a:r>
              <a:rPr lang="en-GB" sz="3200" dirty="0"/>
              <a:t>. </a:t>
            </a:r>
            <a:r>
              <a:rPr lang="cs-CZ" sz="3200" dirty="0"/>
              <a:t>Tyto bity </a:t>
            </a:r>
            <a:r>
              <a:rPr lang="cs-CZ" sz="3200" dirty="0" err="1"/>
              <a:t>ovliv</a:t>
            </a:r>
            <a:r>
              <a:rPr lang="en-GB" sz="3200" dirty="0" err="1"/>
              <a:t>ní</a:t>
            </a:r>
            <a:r>
              <a:rPr lang="cs-CZ" sz="3200" dirty="0"/>
              <a:t> </a:t>
            </a:r>
            <a:r>
              <a:rPr lang="cs-CZ" sz="3200" dirty="0" err="1"/>
              <a:t>exportabilitu</a:t>
            </a:r>
            <a:r>
              <a:rPr lang="cs-CZ" sz="3200" dirty="0"/>
              <a:t> klíče.</a:t>
            </a:r>
          </a:p>
          <a:p>
            <a:endParaRPr lang="cs-CZ" sz="3200" dirty="0"/>
          </a:p>
          <a:p>
            <a:r>
              <a:rPr lang="en-GB" sz="3200" dirty="0"/>
              <a:t>- </a:t>
            </a:r>
            <a:r>
              <a:rPr lang="cs-CZ" sz="3200" dirty="0"/>
              <a:t>Po změně bitů v paměti bude klíč považován za exportovatelný</a:t>
            </a:r>
            <a:r>
              <a:rPr lang="en-GB" sz="3200" dirty="0"/>
              <a:t>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35625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51501" y="1251949"/>
            <a:ext cx="870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Přenos</a:t>
            </a:r>
            <a:r>
              <a:rPr lang="en-GB" sz="4000" dirty="0"/>
              <a:t> </a:t>
            </a:r>
            <a:r>
              <a:rPr lang="en-GB" sz="4000" dirty="0" err="1"/>
              <a:t>exportovaného</a:t>
            </a:r>
            <a:r>
              <a:rPr lang="en-GB" sz="4000" dirty="0"/>
              <a:t> </a:t>
            </a:r>
            <a:r>
              <a:rPr lang="en-GB" sz="4000" dirty="0" err="1"/>
              <a:t>souboru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1" y="2245895"/>
            <a:ext cx="1124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Knihovna</a:t>
            </a:r>
            <a:r>
              <a:rPr lang="en-GB" sz="3200" dirty="0"/>
              <a:t> "curl" pro </a:t>
            </a:r>
            <a:r>
              <a:rPr lang="en-GB" sz="3200" dirty="0" err="1"/>
              <a:t>ovládání</a:t>
            </a:r>
            <a:r>
              <a:rPr lang="en-GB" sz="3200" dirty="0"/>
              <a:t> </a:t>
            </a:r>
            <a:r>
              <a:rPr lang="en-GB" sz="3200" dirty="0" err="1"/>
              <a:t>webové</a:t>
            </a:r>
            <a:r>
              <a:rPr lang="en-GB" sz="3200" dirty="0"/>
              <a:t> </a:t>
            </a:r>
            <a:r>
              <a:rPr lang="en-GB" sz="3200" dirty="0" err="1"/>
              <a:t>stránky</a:t>
            </a:r>
            <a:r>
              <a:rPr lang="en-GB" sz="3200" dirty="0"/>
              <a:t> </a:t>
            </a:r>
            <a:r>
              <a:rPr lang="en-GB" sz="3200" dirty="0" err="1"/>
              <a:t>přes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2257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pic>
        <p:nvPicPr>
          <p:cNvPr id="3" name="Obrázek 2" descr="Obsah obrázku text, diagram, snímek obrazovky, Písmo&#10;&#10;Popis byl vytvořen automaticky">
            <a:extLst>
              <a:ext uri="{FF2B5EF4-FFF2-40B4-BE49-F238E27FC236}">
                <a16:creationId xmlns:a16="http://schemas.microsoft.com/office/drawing/2014/main" id="{65994504-1843-BBDE-F491-9D91D324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789"/>
            <a:ext cx="12192000" cy="48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7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8063FC2-4393-AC32-0C99-259088D7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73" y="2117558"/>
            <a:ext cx="9262296" cy="45960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33CB58C-C0FC-C073-0F8A-D77A265B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2" y="1267991"/>
            <a:ext cx="6831777" cy="535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1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4517115" y="2721114"/>
            <a:ext cx="3153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Ukázka</a:t>
            </a:r>
            <a:r>
              <a:rPr lang="en-GB" sz="4400" dirty="0"/>
              <a:t> + </a:t>
            </a:r>
            <a:r>
              <a:rPr lang="en-GB" sz="4400" dirty="0" err="1"/>
              <a:t>kód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37166323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104</Words>
  <Application>Microsoft Office PowerPoint</Application>
  <PresentationFormat>Širokoúhlá obrazovka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Certificate Stealer</vt:lpstr>
      <vt:lpstr>CERTIFIKÁT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* WonnoTV *</dc:creator>
  <cp:lastModifiedBy>* WonnoTV *</cp:lastModifiedBy>
  <cp:revision>22</cp:revision>
  <dcterms:created xsi:type="dcterms:W3CDTF">2023-06-24T20:44:00Z</dcterms:created>
  <dcterms:modified xsi:type="dcterms:W3CDTF">2023-06-24T23:20:42Z</dcterms:modified>
</cp:coreProperties>
</file>