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Walter Turncoat"/>
      <p:regular r:id="rId6"/>
    </p:embeddedFont>
    <p:embeddedFont>
      <p:font typeface="Nuni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Nunito-italic.fntdata"/><Relationship Id="rId5" Type="http://schemas.openxmlformats.org/officeDocument/2006/relationships/slide" Target="slides/slide1.xml"/><Relationship Id="rId6" Type="http://schemas.openxmlformats.org/officeDocument/2006/relationships/font" Target="fonts/WalterTurncoat-regular.fntdata"/><Relationship Id="rId7" Type="http://schemas.openxmlformats.org/officeDocument/2006/relationships/font" Target="fonts/Nunito-regular.fntdata"/><Relationship Id="rId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eb0d7f3d6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ceb0d7f3d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9" Type="http://schemas.openxmlformats.org/officeDocument/2006/relationships/image" Target="../media/image22.png"/><Relationship Id="rId5" Type="http://schemas.openxmlformats.org/officeDocument/2006/relationships/image" Target="../media/image11.png"/><Relationship Id="rId6" Type="http://schemas.openxmlformats.org/officeDocument/2006/relationships/image" Target="../media/image23.png"/><Relationship Id="rId7" Type="http://schemas.openxmlformats.org/officeDocument/2006/relationships/image" Target="../media/image13.png"/><Relationship Id="rId8" Type="http://schemas.openxmlformats.org/officeDocument/2006/relationships/image" Target="../media/image1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1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Relationship Id="rId3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Relationship Id="rId3" Type="http://schemas.openxmlformats.org/officeDocument/2006/relationships/image" Target="../media/image1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Relationship Id="rId3" Type="http://schemas.openxmlformats.org/officeDocument/2006/relationships/image" Target="../media/image2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66608" y="152400"/>
            <a:ext cx="59786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2323325" y="793100"/>
            <a:ext cx="4497300" cy="35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7408764" y="2591125"/>
            <a:ext cx="1690607" cy="2184456"/>
            <a:chOff x="7408764" y="2591125"/>
            <a:chExt cx="1690607" cy="2184456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7995213" y="4383200"/>
              <a:ext cx="593753" cy="392380"/>
              <a:chOff x="7995213" y="4383200"/>
              <a:chExt cx="593753" cy="39238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5213" y="4383200"/>
                <a:ext cx="131637" cy="392380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5" name="Google Shape;15;p2"/>
              <p:cNvSpPr/>
              <p:nvPr/>
            </p:nvSpPr>
            <p:spPr>
              <a:xfrm flipH="1">
                <a:off x="8457328" y="4383200"/>
                <a:ext cx="131637" cy="392380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16" name="Google Shape;16;p2"/>
            <p:cNvSpPr/>
            <p:nvPr/>
          </p:nvSpPr>
          <p:spPr>
            <a:xfrm rot="1286208">
              <a:off x="8683842" y="4116954"/>
              <a:ext cx="383408" cy="248348"/>
            </a:xfrm>
            <a:custGeom>
              <a:rect b="b" l="l" r="r" t="t"/>
              <a:pathLst>
                <a:path extrusionOk="0" h="16288" w="25146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" name="Google Shape;17;p2"/>
            <p:cNvSpPr/>
            <p:nvPr/>
          </p:nvSpPr>
          <p:spPr>
            <a:xfrm rot="7382472">
              <a:off x="7425676" y="4045949"/>
              <a:ext cx="383364" cy="248319"/>
            </a:xfrm>
            <a:custGeom>
              <a:rect b="b" l="l" r="r" t="t"/>
              <a:pathLst>
                <a:path extrusionOk="0" h="16288" w="25146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pic>
          <p:nvPicPr>
            <p:cNvPr id="18" name="Google Shape;18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16146" y="2591125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2"/>
            <p:cNvSpPr/>
            <p:nvPr/>
          </p:nvSpPr>
          <p:spPr>
            <a:xfrm>
              <a:off x="8291550" y="3767976"/>
              <a:ext cx="145233" cy="145740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02284" y="3780499"/>
              <a:ext cx="127108" cy="13197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2699884">
              <a:off x="7991638" y="3650470"/>
              <a:ext cx="524796" cy="584716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2" name="Google Shape;22;p2"/>
          <p:cNvGrpSpPr/>
          <p:nvPr/>
        </p:nvGrpSpPr>
        <p:grpSpPr>
          <a:xfrm>
            <a:off x="174105" y="3016343"/>
            <a:ext cx="1561058" cy="1763848"/>
            <a:chOff x="174105" y="3016343"/>
            <a:chExt cx="1561058" cy="1763848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878674" y="4387822"/>
              <a:ext cx="477532" cy="392369"/>
              <a:chOff x="3019540" y="1608452"/>
              <a:chExt cx="440488" cy="361931"/>
            </a:xfrm>
          </p:grpSpPr>
          <p:sp>
            <p:nvSpPr>
              <p:cNvPr id="24" name="Google Shape;24;p2"/>
              <p:cNvSpPr/>
              <p:nvPr/>
            </p:nvSpPr>
            <p:spPr>
              <a:xfrm flipH="1">
                <a:off x="3338602" y="1608452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5" name="Google Shape;25;p2"/>
              <p:cNvSpPr/>
              <p:nvPr/>
            </p:nvSpPr>
            <p:spPr>
              <a:xfrm flipH="1">
                <a:off x="3019540" y="1608452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pic>
          <p:nvPicPr>
            <p:cNvPr id="26" name="Google Shape;26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327482" y="3016343"/>
              <a:ext cx="1407681" cy="14592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27;p2"/>
            <p:cNvSpPr/>
            <p:nvPr/>
          </p:nvSpPr>
          <p:spPr>
            <a:xfrm rot="-10145659">
              <a:off x="200227" y="3936639"/>
              <a:ext cx="271074" cy="302024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8" name="Google Shape;28;p2"/>
            <p:cNvSpPr/>
            <p:nvPr/>
          </p:nvSpPr>
          <p:spPr>
            <a:xfrm flipH="1">
              <a:off x="1077809" y="3443397"/>
              <a:ext cx="145233" cy="145740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1394530" y="3418598"/>
              <a:ext cx="127108" cy="13197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0" name="Google Shape;160;p11"/>
          <p:cNvGrpSpPr/>
          <p:nvPr/>
        </p:nvGrpSpPr>
        <p:grpSpPr>
          <a:xfrm>
            <a:off x="329788" y="4081200"/>
            <a:ext cx="8484419" cy="1041759"/>
            <a:chOff x="329788" y="4081200"/>
            <a:chExt cx="8484419" cy="1041759"/>
          </a:xfrm>
        </p:grpSpPr>
        <p:sp>
          <p:nvSpPr>
            <p:cNvPr id="161" name="Google Shape;161;p11"/>
            <p:cNvSpPr/>
            <p:nvPr/>
          </p:nvSpPr>
          <p:spPr>
            <a:xfrm flipH="1">
              <a:off x="2483177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2" name="Google Shape;162;p11"/>
            <p:cNvSpPr/>
            <p:nvPr/>
          </p:nvSpPr>
          <p:spPr>
            <a:xfrm flipH="1">
              <a:off x="2290603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3" name="Google Shape;163;p11"/>
            <p:cNvSpPr/>
            <p:nvPr/>
          </p:nvSpPr>
          <p:spPr>
            <a:xfrm>
              <a:off x="501300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4" name="Google Shape;164;p11"/>
            <p:cNvSpPr/>
            <p:nvPr/>
          </p:nvSpPr>
          <p:spPr>
            <a:xfrm flipH="1">
              <a:off x="758564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5" name="Google Shape;165;p11"/>
            <p:cNvSpPr/>
            <p:nvPr/>
          </p:nvSpPr>
          <p:spPr>
            <a:xfrm>
              <a:off x="1274015" y="4925729"/>
              <a:ext cx="168163" cy="181080"/>
            </a:xfrm>
            <a:custGeom>
              <a:rect b="b" l="l" r="r" t="t"/>
              <a:pathLst>
                <a:path extrusionOk="0" h="12002" w="11144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6" name="Google Shape;166;p11"/>
            <p:cNvSpPr/>
            <p:nvPr/>
          </p:nvSpPr>
          <p:spPr>
            <a:xfrm>
              <a:off x="1517285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7" name="Google Shape;167;p11"/>
            <p:cNvSpPr/>
            <p:nvPr/>
          </p:nvSpPr>
          <p:spPr>
            <a:xfrm>
              <a:off x="3194293" y="4900109"/>
              <a:ext cx="74300" cy="222850"/>
            </a:xfrm>
            <a:custGeom>
              <a:rect b="b" l="l" r="r" t="t"/>
              <a:pathLst>
                <a:path extrusionOk="0" h="8914" w="2972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8" name="Google Shape;168;p11"/>
            <p:cNvSpPr/>
            <p:nvPr/>
          </p:nvSpPr>
          <p:spPr>
            <a:xfrm>
              <a:off x="3346693" y="4900109"/>
              <a:ext cx="74300" cy="222850"/>
            </a:xfrm>
            <a:custGeom>
              <a:rect b="b" l="l" r="r" t="t"/>
              <a:pathLst>
                <a:path extrusionOk="0" h="8914" w="2972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9" name="Google Shape;169;p11"/>
            <p:cNvSpPr/>
            <p:nvPr/>
          </p:nvSpPr>
          <p:spPr>
            <a:xfrm>
              <a:off x="4121250" y="4918525"/>
              <a:ext cx="242250" cy="122750"/>
            </a:xfrm>
            <a:custGeom>
              <a:rect b="b" l="l" r="r" t="t"/>
              <a:pathLst>
                <a:path extrusionOk="0" h="4910" w="9690">
                  <a:moveTo>
                    <a:pt x="0" y="0"/>
                  </a:moveTo>
                  <a:lnTo>
                    <a:pt x="3747" y="4910"/>
                  </a:lnTo>
                  <a:lnTo>
                    <a:pt x="8140" y="905"/>
                  </a:lnTo>
                  <a:lnTo>
                    <a:pt x="9690" y="3230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0" name="Google Shape;170;p11"/>
            <p:cNvSpPr/>
            <p:nvPr/>
          </p:nvSpPr>
          <p:spPr>
            <a:xfrm flipH="1">
              <a:off x="3948593" y="4900109"/>
              <a:ext cx="74300" cy="222850"/>
            </a:xfrm>
            <a:custGeom>
              <a:rect b="b" l="l" r="r" t="t"/>
              <a:pathLst>
                <a:path extrusionOk="0" h="8914" w="2972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1" name="Google Shape;171;p11"/>
            <p:cNvSpPr/>
            <p:nvPr/>
          </p:nvSpPr>
          <p:spPr>
            <a:xfrm>
              <a:off x="8284998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2" name="Google Shape;172;p11"/>
            <p:cNvSpPr/>
            <p:nvPr/>
          </p:nvSpPr>
          <p:spPr>
            <a:xfrm>
              <a:off x="4958397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3" name="Google Shape;173;p11"/>
            <p:cNvSpPr/>
            <p:nvPr/>
          </p:nvSpPr>
          <p:spPr>
            <a:xfrm flipH="1">
              <a:off x="5893602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4" name="Google Shape;174;p11"/>
            <p:cNvSpPr/>
            <p:nvPr/>
          </p:nvSpPr>
          <p:spPr>
            <a:xfrm flipH="1">
              <a:off x="5701028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5" name="Google Shape;175;p11"/>
            <p:cNvSpPr/>
            <p:nvPr/>
          </p:nvSpPr>
          <p:spPr>
            <a:xfrm>
              <a:off x="4779100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6" name="Google Shape;176;p11"/>
            <p:cNvSpPr/>
            <p:nvPr/>
          </p:nvSpPr>
          <p:spPr>
            <a:xfrm flipH="1">
              <a:off x="8479339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7" name="Google Shape;177;p11"/>
            <p:cNvSpPr/>
            <p:nvPr/>
          </p:nvSpPr>
          <p:spPr>
            <a:xfrm>
              <a:off x="6413178" y="4925729"/>
              <a:ext cx="168163" cy="181080"/>
            </a:xfrm>
            <a:custGeom>
              <a:rect b="b" l="l" r="r" t="t"/>
              <a:pathLst>
                <a:path extrusionOk="0" h="12002" w="11144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8" name="Google Shape;178;p11"/>
            <p:cNvSpPr/>
            <p:nvPr/>
          </p:nvSpPr>
          <p:spPr>
            <a:xfrm>
              <a:off x="6656447" y="4904497"/>
              <a:ext cx="73292" cy="218462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9" name="Google Shape;179;p11"/>
            <p:cNvSpPr/>
            <p:nvPr/>
          </p:nvSpPr>
          <p:spPr>
            <a:xfrm flipH="1" rot="-772385">
              <a:off x="7297125" y="4931449"/>
              <a:ext cx="242258" cy="122754"/>
            </a:xfrm>
            <a:custGeom>
              <a:rect b="b" l="l" r="r" t="t"/>
              <a:pathLst>
                <a:path extrusionOk="0" h="4910" w="9690">
                  <a:moveTo>
                    <a:pt x="0" y="0"/>
                  </a:moveTo>
                  <a:lnTo>
                    <a:pt x="3747" y="4910"/>
                  </a:lnTo>
                  <a:lnTo>
                    <a:pt x="8140" y="905"/>
                  </a:lnTo>
                  <a:lnTo>
                    <a:pt x="9690" y="3230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80" name="Google Shape;180;p11"/>
            <p:cNvSpPr/>
            <p:nvPr/>
          </p:nvSpPr>
          <p:spPr>
            <a:xfrm>
              <a:off x="7637737" y="4900109"/>
              <a:ext cx="74300" cy="222850"/>
            </a:xfrm>
            <a:custGeom>
              <a:rect b="b" l="l" r="r" t="t"/>
              <a:pathLst>
                <a:path extrusionOk="0" h="8914" w="2972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pic>
          <p:nvPicPr>
            <p:cNvPr id="181" name="Google Shape;181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5568301" y="4081200"/>
              <a:ext cx="534466" cy="874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15641" y="4081200"/>
              <a:ext cx="534466" cy="874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88383" y="4278497"/>
              <a:ext cx="653153" cy="6770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61275" y="4278497"/>
              <a:ext cx="667508" cy="6770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1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2924212" y="4256964"/>
              <a:ext cx="715358" cy="698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1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300672" y="4256964"/>
              <a:ext cx="715358" cy="698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1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077315" y="4445972"/>
              <a:ext cx="736891" cy="5096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1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29788" y="4445972"/>
              <a:ext cx="736891" cy="5096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1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550488" y="4276104"/>
              <a:ext cx="667508" cy="67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1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213935" y="4276104"/>
              <a:ext cx="741676" cy="6794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11"/>
            <p:cNvSpPr/>
            <p:nvPr/>
          </p:nvSpPr>
          <p:spPr>
            <a:xfrm>
              <a:off x="4896942" y="4662673"/>
              <a:ext cx="69459" cy="69702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4755021" y="4650887"/>
              <a:ext cx="60144" cy="6244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426917" y="4646004"/>
              <a:ext cx="69459" cy="69702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284996" y="4634218"/>
              <a:ext cx="60144" cy="6244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1583030" y="4529911"/>
              <a:ext cx="69459" cy="69702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1441108" y="4518125"/>
              <a:ext cx="60144" cy="6244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1"/>
            <p:cNvSpPr/>
            <p:nvPr/>
          </p:nvSpPr>
          <p:spPr>
            <a:xfrm flipH="1">
              <a:off x="5767046" y="4577317"/>
              <a:ext cx="69459" cy="69702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1"/>
            <p:cNvSpPr/>
            <p:nvPr/>
          </p:nvSpPr>
          <p:spPr>
            <a:xfrm flipH="1">
              <a:off x="5918283" y="4565531"/>
              <a:ext cx="60144" cy="6244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1"/>
            <p:cNvSpPr/>
            <p:nvPr/>
          </p:nvSpPr>
          <p:spPr>
            <a:xfrm flipH="1">
              <a:off x="3228777" y="4602367"/>
              <a:ext cx="69459" cy="69702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1"/>
            <p:cNvSpPr/>
            <p:nvPr/>
          </p:nvSpPr>
          <p:spPr>
            <a:xfrm flipH="1">
              <a:off x="3380014" y="4590581"/>
              <a:ext cx="60144" cy="6244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1"/>
            <p:cNvSpPr/>
            <p:nvPr/>
          </p:nvSpPr>
          <p:spPr>
            <a:xfrm rot="-311666">
              <a:off x="4096754" y="4630462"/>
              <a:ext cx="69746" cy="69989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1"/>
            <p:cNvSpPr/>
            <p:nvPr/>
          </p:nvSpPr>
          <p:spPr>
            <a:xfrm rot="-392198">
              <a:off x="3942938" y="4634457"/>
              <a:ext cx="59913" cy="62209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1"/>
            <p:cNvSpPr/>
            <p:nvPr/>
          </p:nvSpPr>
          <p:spPr>
            <a:xfrm rot="-311666">
              <a:off x="6638372" y="4644749"/>
              <a:ext cx="69746" cy="69989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1"/>
            <p:cNvSpPr/>
            <p:nvPr/>
          </p:nvSpPr>
          <p:spPr>
            <a:xfrm rot="-392198">
              <a:off x="6484557" y="4648745"/>
              <a:ext cx="59913" cy="62209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1"/>
            <p:cNvSpPr/>
            <p:nvPr/>
          </p:nvSpPr>
          <p:spPr>
            <a:xfrm rot="-311666">
              <a:off x="7699854" y="4645862"/>
              <a:ext cx="69746" cy="69989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1"/>
            <p:cNvSpPr/>
            <p:nvPr/>
          </p:nvSpPr>
          <p:spPr>
            <a:xfrm rot="-392198">
              <a:off x="7546038" y="4649857"/>
              <a:ext cx="59913" cy="62209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1"/>
            <p:cNvSpPr/>
            <p:nvPr/>
          </p:nvSpPr>
          <p:spPr>
            <a:xfrm rot="-311666">
              <a:off x="2463316" y="4605762"/>
              <a:ext cx="69746" cy="69989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1"/>
            <p:cNvSpPr/>
            <p:nvPr/>
          </p:nvSpPr>
          <p:spPr>
            <a:xfrm rot="-392198">
              <a:off x="2309500" y="4609757"/>
              <a:ext cx="59913" cy="62209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1"/>
            <p:cNvSpPr/>
            <p:nvPr/>
          </p:nvSpPr>
          <p:spPr>
            <a:xfrm rot="-311666">
              <a:off x="747579" y="4675687"/>
              <a:ext cx="69746" cy="69989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1"/>
            <p:cNvSpPr/>
            <p:nvPr/>
          </p:nvSpPr>
          <p:spPr>
            <a:xfrm rot="-392198">
              <a:off x="593763" y="4679682"/>
              <a:ext cx="59913" cy="62209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1"/>
            <p:cNvSpPr/>
            <p:nvPr/>
          </p:nvSpPr>
          <p:spPr>
            <a:xfrm rot="1498374">
              <a:off x="4099383" y="4682386"/>
              <a:ext cx="123962" cy="138116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2" name="Google Shape;212;p11"/>
            <p:cNvSpPr/>
            <p:nvPr/>
          </p:nvSpPr>
          <p:spPr>
            <a:xfrm rot="2700242">
              <a:off x="579912" y="4640102"/>
              <a:ext cx="251162" cy="279858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3" name="Google Shape;213;p11"/>
            <p:cNvSpPr/>
            <p:nvPr/>
          </p:nvSpPr>
          <p:spPr>
            <a:xfrm>
              <a:off x="2328621" y="4644669"/>
              <a:ext cx="170700" cy="170700"/>
            </a:xfrm>
            <a:prstGeom prst="pie">
              <a:avLst>
                <a:gd fmla="val 0" name="adj1"/>
                <a:gd fmla="val 1085293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6533530" y="4690100"/>
              <a:ext cx="122700" cy="122700"/>
            </a:xfrm>
            <a:prstGeom prst="pie">
              <a:avLst>
                <a:gd fmla="val 0" name="adj1"/>
                <a:gd fmla="val 1085293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7620925" y="4750629"/>
              <a:ext cx="75900" cy="1056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CUSTOM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7423694" y="2798737"/>
            <a:ext cx="1617944" cy="1829054"/>
            <a:chOff x="7423694" y="2798737"/>
            <a:chExt cx="1617944" cy="1829054"/>
          </a:xfrm>
        </p:grpSpPr>
        <p:grpSp>
          <p:nvGrpSpPr>
            <p:cNvPr id="32" name="Google Shape;32;p3"/>
            <p:cNvGrpSpPr/>
            <p:nvPr/>
          </p:nvGrpSpPr>
          <p:grpSpPr>
            <a:xfrm flipH="1">
              <a:off x="7859537" y="4235422"/>
              <a:ext cx="477532" cy="392369"/>
              <a:chOff x="3019540" y="1608452"/>
              <a:chExt cx="440488" cy="361931"/>
            </a:xfrm>
          </p:grpSpPr>
          <p:sp>
            <p:nvSpPr>
              <p:cNvPr id="33" name="Google Shape;33;p3"/>
              <p:cNvSpPr/>
              <p:nvPr/>
            </p:nvSpPr>
            <p:spPr>
              <a:xfrm flipH="1">
                <a:off x="3338602" y="1608452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4" name="Google Shape;34;p3"/>
              <p:cNvSpPr/>
              <p:nvPr/>
            </p:nvSpPr>
            <p:spPr>
              <a:xfrm flipH="1">
                <a:off x="3019540" y="1608452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pic>
          <p:nvPicPr>
            <p:cNvPr id="35" name="Google Shape;35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423694" y="2798737"/>
              <a:ext cx="1541746" cy="15056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Google Shape;36;p3"/>
            <p:cNvSpPr/>
            <p:nvPr/>
          </p:nvSpPr>
          <p:spPr>
            <a:xfrm flipH="1" rot="10145659">
              <a:off x="8744442" y="3784239"/>
              <a:ext cx="271074" cy="302024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7" name="Google Shape;37;p3"/>
            <p:cNvSpPr/>
            <p:nvPr/>
          </p:nvSpPr>
          <p:spPr>
            <a:xfrm>
              <a:off x="8145101" y="3519597"/>
              <a:ext cx="145233" cy="145740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846505" y="3494798"/>
              <a:ext cx="127108" cy="13197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" name="Google Shape;39;p3"/>
          <p:cNvGrpSpPr/>
          <p:nvPr/>
        </p:nvGrpSpPr>
        <p:grpSpPr>
          <a:xfrm>
            <a:off x="234989" y="2839988"/>
            <a:ext cx="1635537" cy="1783192"/>
            <a:chOff x="234989" y="2839988"/>
            <a:chExt cx="1635537" cy="1783192"/>
          </a:xfrm>
        </p:grpSpPr>
        <p:grpSp>
          <p:nvGrpSpPr>
            <p:cNvPr id="40" name="Google Shape;40;p3"/>
            <p:cNvGrpSpPr/>
            <p:nvPr/>
          </p:nvGrpSpPr>
          <p:grpSpPr>
            <a:xfrm>
              <a:off x="782412" y="4230800"/>
              <a:ext cx="593753" cy="392380"/>
              <a:chOff x="7919013" y="4383200"/>
              <a:chExt cx="593753" cy="392380"/>
            </a:xfrm>
          </p:grpSpPr>
          <p:sp>
            <p:nvSpPr>
              <p:cNvPr id="41" name="Google Shape;41;p3"/>
              <p:cNvSpPr/>
              <p:nvPr/>
            </p:nvSpPr>
            <p:spPr>
              <a:xfrm>
                <a:off x="7919013" y="4383200"/>
                <a:ext cx="131637" cy="392380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2" name="Google Shape;42;p3"/>
              <p:cNvSpPr/>
              <p:nvPr/>
            </p:nvSpPr>
            <p:spPr>
              <a:xfrm flipH="1">
                <a:off x="8381128" y="4383200"/>
                <a:ext cx="131637" cy="392380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43" name="Google Shape;43;p3"/>
            <p:cNvSpPr/>
            <p:nvPr/>
          </p:nvSpPr>
          <p:spPr>
            <a:xfrm rot="-8639560">
              <a:off x="305426" y="3422808"/>
              <a:ext cx="383356" cy="248314"/>
            </a:xfrm>
            <a:custGeom>
              <a:rect b="b" l="l" r="r" t="t"/>
              <a:pathLst>
                <a:path extrusionOk="0" h="16288" w="25146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4" name="Google Shape;44;p3"/>
            <p:cNvSpPr/>
            <p:nvPr/>
          </p:nvSpPr>
          <p:spPr>
            <a:xfrm flipH="1" rot="8639560">
              <a:off x="1450801" y="3422808"/>
              <a:ext cx="383356" cy="248314"/>
            </a:xfrm>
            <a:custGeom>
              <a:rect b="b" l="l" r="r" t="t"/>
              <a:pathLst>
                <a:path extrusionOk="0" h="16288" w="25146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pic>
          <p:nvPicPr>
            <p:cNvPr id="45" name="Google Shape;45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4989" y="2839988"/>
              <a:ext cx="1598465" cy="14644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Google Shape;46;p3"/>
            <p:cNvSpPr/>
            <p:nvPr/>
          </p:nvSpPr>
          <p:spPr>
            <a:xfrm>
              <a:off x="1154950" y="3615576"/>
              <a:ext cx="145233" cy="145740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865684" y="3628099"/>
              <a:ext cx="127108" cy="13197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937638" y="3714775"/>
              <a:ext cx="264300" cy="264300"/>
            </a:xfrm>
            <a:prstGeom prst="pie">
              <a:avLst>
                <a:gd fmla="val 0" name="adj1"/>
                <a:gd fmla="val 1085293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9" name="Google Shape;4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6608" y="152400"/>
            <a:ext cx="59786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"/>
          <p:cNvSpPr txBox="1"/>
          <p:nvPr>
            <p:ph type="ctrTitle"/>
          </p:nvPr>
        </p:nvSpPr>
        <p:spPr>
          <a:xfrm>
            <a:off x="2332650" y="1867225"/>
            <a:ext cx="4478700" cy="100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1" name="Google Shape;51;p3"/>
          <p:cNvSpPr txBox="1"/>
          <p:nvPr>
            <p:ph idx="1" type="subTitle"/>
          </p:nvPr>
        </p:nvSpPr>
        <p:spPr>
          <a:xfrm>
            <a:off x="2332650" y="2971775"/>
            <a:ext cx="4478700" cy="30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24513" y="275719"/>
            <a:ext cx="4757423" cy="455196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4"/>
          <p:cNvSpPr txBox="1"/>
          <p:nvPr>
            <p:ph idx="1" type="body"/>
          </p:nvPr>
        </p:nvSpPr>
        <p:spPr>
          <a:xfrm>
            <a:off x="1821650" y="1014450"/>
            <a:ext cx="3672000" cy="311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556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➜"/>
              <a:defRPr i="1">
                <a:solidFill>
                  <a:schemeClr val="dk1"/>
                </a:solidFill>
              </a:defRPr>
            </a:lvl1pPr>
            <a:lvl2pPr indent="-381000" lvl="1" marL="91440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2pPr>
            <a:lvl3pPr indent="-381000" lvl="2" marL="137160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3pPr>
            <a:lvl4pPr indent="-381000" lvl="3" marL="182880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4pPr>
            <a:lvl5pPr indent="-381000" lvl="4" marL="228600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5pPr>
            <a:lvl6pPr indent="-381000" lvl="5" marL="274320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6pPr>
            <a:lvl7pPr indent="-381000" lvl="6" marL="320040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i="1">
                <a:solidFill>
                  <a:schemeClr val="dk1"/>
                </a:solidFill>
              </a:defRPr>
            </a:lvl7pPr>
            <a:lvl8pPr indent="-381000" lvl="7" marL="365760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i="1">
                <a:solidFill>
                  <a:schemeClr val="dk1"/>
                </a:solidFill>
              </a:defRPr>
            </a:lvl8pPr>
            <a:lvl9pPr indent="-381000" lvl="8" marL="4114800" rtl="0" algn="ctr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Char char="■"/>
              <a:defRPr i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4"/>
          <p:cNvSpPr txBox="1"/>
          <p:nvPr/>
        </p:nvSpPr>
        <p:spPr>
          <a:xfrm>
            <a:off x="2679000" y="2757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chemeClr val="dk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56" name="Google Shape;56;p4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7" name="Google Shape;57;p4"/>
          <p:cNvGrpSpPr/>
          <p:nvPr/>
        </p:nvGrpSpPr>
        <p:grpSpPr>
          <a:xfrm>
            <a:off x="6077345" y="2421525"/>
            <a:ext cx="1652587" cy="2191979"/>
            <a:chOff x="6077345" y="2421525"/>
            <a:chExt cx="1652587" cy="2191979"/>
          </a:xfrm>
        </p:grpSpPr>
        <p:sp>
          <p:nvSpPr>
            <p:cNvPr id="58" name="Google Shape;58;p4"/>
            <p:cNvSpPr/>
            <p:nvPr/>
          </p:nvSpPr>
          <p:spPr>
            <a:xfrm rot="-9402089">
              <a:off x="6110823" y="3129898"/>
              <a:ext cx="383368" cy="248322"/>
            </a:xfrm>
            <a:custGeom>
              <a:rect b="b" l="l" r="r" t="t"/>
              <a:pathLst>
                <a:path extrusionOk="0" h="16288" w="25146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59" name="Google Shape;59;p4"/>
            <p:cNvGrpSpPr/>
            <p:nvPr/>
          </p:nvGrpSpPr>
          <p:grpSpPr>
            <a:xfrm flipH="1">
              <a:off x="6683849" y="4221134"/>
              <a:ext cx="477532" cy="392369"/>
              <a:chOff x="4104022" y="1595273"/>
              <a:chExt cx="440488" cy="361931"/>
            </a:xfrm>
          </p:grpSpPr>
          <p:sp>
            <p:nvSpPr>
              <p:cNvPr id="60" name="Google Shape;60;p4"/>
              <p:cNvSpPr/>
              <p:nvPr/>
            </p:nvSpPr>
            <p:spPr>
              <a:xfrm flipH="1">
                <a:off x="4423085" y="1595273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1" name="Google Shape;61;p4"/>
              <p:cNvSpPr/>
              <p:nvPr/>
            </p:nvSpPr>
            <p:spPr>
              <a:xfrm flipH="1">
                <a:off x="4104022" y="1595273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pic>
          <p:nvPicPr>
            <p:cNvPr id="62" name="Google Shape;62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46671" y="2421525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4"/>
            <p:cNvSpPr/>
            <p:nvPr/>
          </p:nvSpPr>
          <p:spPr>
            <a:xfrm flipH="1" rot="10145659">
              <a:off x="7432735" y="3653264"/>
              <a:ext cx="271074" cy="302024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4" name="Google Shape;64;p4"/>
            <p:cNvSpPr/>
            <p:nvPr/>
          </p:nvSpPr>
          <p:spPr>
            <a:xfrm>
              <a:off x="6833395" y="3388622"/>
              <a:ext cx="145233" cy="145740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6534799" y="3363823"/>
              <a:ext cx="127108" cy="13197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5"/>
          <p:cNvSpPr txBox="1"/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Google Shape;69;p5"/>
          <p:cNvSpPr txBox="1"/>
          <p:nvPr>
            <p:ph idx="1" type="body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/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70" name="Google Shape;70;p5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" name="Google Shape;71;p5"/>
          <p:cNvGrpSpPr/>
          <p:nvPr/>
        </p:nvGrpSpPr>
        <p:grpSpPr>
          <a:xfrm>
            <a:off x="7351600" y="2783674"/>
            <a:ext cx="1613838" cy="1779823"/>
            <a:chOff x="7351600" y="2783674"/>
            <a:chExt cx="1613838" cy="1779823"/>
          </a:xfrm>
        </p:grpSpPr>
        <p:grpSp>
          <p:nvGrpSpPr>
            <p:cNvPr id="72" name="Google Shape;72;p5"/>
            <p:cNvGrpSpPr/>
            <p:nvPr/>
          </p:nvGrpSpPr>
          <p:grpSpPr>
            <a:xfrm flipH="1">
              <a:off x="7859537" y="4171128"/>
              <a:ext cx="477532" cy="392369"/>
              <a:chOff x="3019540" y="1549146"/>
              <a:chExt cx="440488" cy="361931"/>
            </a:xfrm>
          </p:grpSpPr>
          <p:sp>
            <p:nvSpPr>
              <p:cNvPr id="73" name="Google Shape;73;p5"/>
              <p:cNvSpPr/>
              <p:nvPr/>
            </p:nvSpPr>
            <p:spPr>
              <a:xfrm flipH="1">
                <a:off x="3338602" y="1549146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4" name="Google Shape;74;p5"/>
              <p:cNvSpPr/>
              <p:nvPr/>
            </p:nvSpPr>
            <p:spPr>
              <a:xfrm flipH="1">
                <a:off x="3019540" y="1549146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pic>
          <p:nvPicPr>
            <p:cNvPr id="75" name="Google Shape;75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1600" y="2783674"/>
              <a:ext cx="1457782" cy="14839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5"/>
            <p:cNvSpPr/>
            <p:nvPr/>
          </p:nvSpPr>
          <p:spPr>
            <a:xfrm flipH="1" rot="10145659">
              <a:off x="8668242" y="3860439"/>
              <a:ext cx="271074" cy="302024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7" name="Google Shape;77;p5"/>
            <p:cNvSpPr/>
            <p:nvPr/>
          </p:nvSpPr>
          <p:spPr>
            <a:xfrm>
              <a:off x="8068901" y="3595797"/>
              <a:ext cx="145233" cy="145740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770305" y="3570998"/>
              <a:ext cx="127108" cy="13197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3063" y="885825"/>
            <a:ext cx="3603500" cy="373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47438" y="1314450"/>
            <a:ext cx="3603500" cy="353855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6"/>
          <p:cNvSpPr txBox="1"/>
          <p:nvPr>
            <p:ph type="title"/>
          </p:nvPr>
        </p:nvSpPr>
        <p:spPr>
          <a:xfrm>
            <a:off x="1488450" y="243075"/>
            <a:ext cx="61671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6"/>
          <p:cNvSpPr txBox="1"/>
          <p:nvPr>
            <p:ph idx="1" type="body"/>
          </p:nvPr>
        </p:nvSpPr>
        <p:spPr>
          <a:xfrm>
            <a:off x="1693075" y="1618400"/>
            <a:ext cx="2509800" cy="28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4" name="Google Shape;84;p6"/>
          <p:cNvSpPr txBox="1"/>
          <p:nvPr>
            <p:ph idx="2" type="body"/>
          </p:nvPr>
        </p:nvSpPr>
        <p:spPr>
          <a:xfrm>
            <a:off x="4939924" y="1313600"/>
            <a:ext cx="2509800" cy="28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5" name="Google Shape;85;p6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6" name="Google Shape;86;p6"/>
          <p:cNvGrpSpPr/>
          <p:nvPr/>
        </p:nvGrpSpPr>
        <p:grpSpPr>
          <a:xfrm>
            <a:off x="7863411" y="2967400"/>
            <a:ext cx="1420590" cy="1275975"/>
            <a:chOff x="7863411" y="2967400"/>
            <a:chExt cx="1420590" cy="1275975"/>
          </a:xfrm>
        </p:grpSpPr>
        <p:grpSp>
          <p:nvGrpSpPr>
            <p:cNvPr id="87" name="Google Shape;87;p6"/>
            <p:cNvGrpSpPr/>
            <p:nvPr/>
          </p:nvGrpSpPr>
          <p:grpSpPr>
            <a:xfrm>
              <a:off x="8277250" y="3881444"/>
              <a:ext cx="440488" cy="361931"/>
              <a:chOff x="8277250" y="3881444"/>
              <a:chExt cx="440488" cy="36193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8277250" y="3881444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9" name="Google Shape;89;p6"/>
              <p:cNvSpPr/>
              <p:nvPr/>
            </p:nvSpPr>
            <p:spPr>
              <a:xfrm>
                <a:off x="8596313" y="3881444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pic>
          <p:nvPicPr>
            <p:cNvPr id="90" name="Google Shape;90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63411" y="2967400"/>
              <a:ext cx="1420590" cy="9824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6"/>
            <p:cNvSpPr/>
            <p:nvPr/>
          </p:nvSpPr>
          <p:spPr>
            <a:xfrm>
              <a:off x="8535376" y="3335872"/>
              <a:ext cx="145233" cy="145740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236780" y="3311073"/>
              <a:ext cx="127108" cy="13197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6"/>
          <p:cNvGrpSpPr/>
          <p:nvPr/>
        </p:nvGrpSpPr>
        <p:grpSpPr>
          <a:xfrm>
            <a:off x="-207150" y="2962110"/>
            <a:ext cx="1286833" cy="1586084"/>
            <a:chOff x="-207150" y="2962110"/>
            <a:chExt cx="1286833" cy="1586084"/>
          </a:xfrm>
        </p:grpSpPr>
        <p:grpSp>
          <p:nvGrpSpPr>
            <p:cNvPr id="94" name="Google Shape;94;p6"/>
            <p:cNvGrpSpPr/>
            <p:nvPr/>
          </p:nvGrpSpPr>
          <p:grpSpPr>
            <a:xfrm>
              <a:off x="120475" y="4186263"/>
              <a:ext cx="547675" cy="361931"/>
              <a:chOff x="120475" y="4186263"/>
              <a:chExt cx="547675" cy="361931"/>
            </a:xfrm>
          </p:grpSpPr>
          <p:sp>
            <p:nvSpPr>
              <p:cNvPr id="95" name="Google Shape;95;p6"/>
              <p:cNvSpPr/>
              <p:nvPr/>
            </p:nvSpPr>
            <p:spPr>
              <a:xfrm>
                <a:off x="120475" y="4186263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6" name="Google Shape;96;p6"/>
              <p:cNvSpPr/>
              <p:nvPr/>
            </p:nvSpPr>
            <p:spPr>
              <a:xfrm flipH="1">
                <a:off x="546725" y="4186263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pic>
          <p:nvPicPr>
            <p:cNvPr id="97" name="Google Shape;97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207150" y="2962110"/>
              <a:ext cx="1286833" cy="13052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6"/>
            <p:cNvSpPr/>
            <p:nvPr/>
          </p:nvSpPr>
          <p:spPr>
            <a:xfrm rot="10576116">
              <a:off x="213730" y="3649426"/>
              <a:ext cx="145541" cy="146049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 rot="10598995">
              <a:off x="532326" y="3669443"/>
              <a:ext cx="127326" cy="132204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 rot="2878168">
              <a:off x="140003" y="3477827"/>
              <a:ext cx="592515" cy="660127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7"/>
          <p:cNvSpPr txBox="1"/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" name="Google Shape;104;p7"/>
          <p:cNvSpPr txBox="1"/>
          <p:nvPr>
            <p:ph idx="1" type="body"/>
          </p:nvPr>
        </p:nvSpPr>
        <p:spPr>
          <a:xfrm>
            <a:off x="548125" y="1271600"/>
            <a:ext cx="1921200" cy="330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5" name="Google Shape;105;p7"/>
          <p:cNvSpPr txBox="1"/>
          <p:nvPr>
            <p:ph idx="2" type="body"/>
          </p:nvPr>
        </p:nvSpPr>
        <p:spPr>
          <a:xfrm>
            <a:off x="2671075" y="1271600"/>
            <a:ext cx="1921200" cy="330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6" name="Google Shape;106;p7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7"/>
          <p:cNvSpPr txBox="1"/>
          <p:nvPr>
            <p:ph idx="3" type="body"/>
          </p:nvPr>
        </p:nvSpPr>
        <p:spPr>
          <a:xfrm>
            <a:off x="4794026" y="1271600"/>
            <a:ext cx="1921200" cy="330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grpSp>
        <p:nvGrpSpPr>
          <p:cNvPr id="108" name="Google Shape;108;p7"/>
          <p:cNvGrpSpPr/>
          <p:nvPr/>
        </p:nvGrpSpPr>
        <p:grpSpPr>
          <a:xfrm>
            <a:off x="7403272" y="2876096"/>
            <a:ext cx="1631625" cy="1782785"/>
            <a:chOff x="7403272" y="2876096"/>
            <a:chExt cx="1631625" cy="1782785"/>
          </a:xfrm>
        </p:grpSpPr>
        <p:sp>
          <p:nvSpPr>
            <p:cNvPr id="109" name="Google Shape;109;p7"/>
            <p:cNvSpPr/>
            <p:nvPr/>
          </p:nvSpPr>
          <p:spPr>
            <a:xfrm flipH="1" rot="5652216">
              <a:off x="7426337" y="4025462"/>
              <a:ext cx="250048" cy="278597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0" name="Google Shape;110;p7"/>
            <p:cNvSpPr/>
            <p:nvPr/>
          </p:nvSpPr>
          <p:spPr>
            <a:xfrm rot="682371">
              <a:off x="8759823" y="3818276"/>
              <a:ext cx="250059" cy="278610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1" name="Google Shape;111;p7"/>
            <p:cNvSpPr/>
            <p:nvPr/>
          </p:nvSpPr>
          <p:spPr>
            <a:xfrm>
              <a:off x="7919513" y="4266500"/>
              <a:ext cx="131637" cy="392380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2" name="Google Shape;112;p7"/>
            <p:cNvSpPr/>
            <p:nvPr/>
          </p:nvSpPr>
          <p:spPr>
            <a:xfrm flipH="1">
              <a:off x="8381628" y="4266500"/>
              <a:ext cx="131637" cy="392380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pic>
          <p:nvPicPr>
            <p:cNvPr id="113" name="Google Shape;113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45529" y="2876096"/>
              <a:ext cx="1541746" cy="15056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7"/>
            <p:cNvSpPr/>
            <p:nvPr/>
          </p:nvSpPr>
          <p:spPr>
            <a:xfrm rot="-372207">
              <a:off x="8259436" y="3705061"/>
              <a:ext cx="146088" cy="146598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 rot="-335960">
              <a:off x="7958498" y="3711971"/>
              <a:ext cx="127095" cy="131964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8101006" y="3969538"/>
              <a:ext cx="139200" cy="2073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8"/>
          <p:cNvSpPr txBox="1"/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0" name="Google Shape;120;p8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1" name="Google Shape;121;p8"/>
          <p:cNvGrpSpPr/>
          <p:nvPr/>
        </p:nvGrpSpPr>
        <p:grpSpPr>
          <a:xfrm>
            <a:off x="7445525" y="3242253"/>
            <a:ext cx="1588153" cy="1365478"/>
            <a:chOff x="7445525" y="3242253"/>
            <a:chExt cx="1588153" cy="1365478"/>
          </a:xfrm>
        </p:grpSpPr>
        <p:sp>
          <p:nvSpPr>
            <p:cNvPr id="122" name="Google Shape;122;p8"/>
            <p:cNvSpPr/>
            <p:nvPr/>
          </p:nvSpPr>
          <p:spPr>
            <a:xfrm rot="-5872103">
              <a:off x="8672932" y="4104027"/>
              <a:ext cx="250054" cy="278604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23" name="Google Shape;123;p8"/>
            <p:cNvGrpSpPr/>
            <p:nvPr/>
          </p:nvGrpSpPr>
          <p:grpSpPr>
            <a:xfrm>
              <a:off x="7865288" y="4245800"/>
              <a:ext cx="440488" cy="361931"/>
              <a:chOff x="7865288" y="4245800"/>
              <a:chExt cx="440488" cy="361931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7865288" y="4245800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25" name="Google Shape;125;p8"/>
              <p:cNvSpPr/>
              <p:nvPr/>
            </p:nvSpPr>
            <p:spPr>
              <a:xfrm>
                <a:off x="8184350" y="4245800"/>
                <a:ext cx="121425" cy="361931"/>
              </a:xfrm>
              <a:custGeom>
                <a:rect b="b" l="l" r="r" t="t"/>
                <a:pathLst>
                  <a:path extrusionOk="0" h="13716" w="4857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cap="rnd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pic>
          <p:nvPicPr>
            <p:cNvPr id="126" name="Google Shape;126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45525" y="3242253"/>
              <a:ext cx="1588153" cy="10983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8"/>
            <p:cNvSpPr/>
            <p:nvPr/>
          </p:nvSpPr>
          <p:spPr>
            <a:xfrm>
              <a:off x="8118901" y="3800197"/>
              <a:ext cx="145233" cy="145740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820305" y="3775398"/>
              <a:ext cx="127108" cy="13197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 rot="-1604051">
              <a:off x="8055619" y="3998073"/>
              <a:ext cx="123815" cy="80218"/>
            </a:xfrm>
            <a:custGeom>
              <a:rect b="b" l="l" r="r" t="t"/>
              <a:pathLst>
                <a:path extrusionOk="0" h="16288" w="25146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cap="rnd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0" name="Google Shape;130;p8"/>
            <p:cNvSpPr/>
            <p:nvPr/>
          </p:nvSpPr>
          <p:spPr>
            <a:xfrm>
              <a:off x="7606243" y="4075800"/>
              <a:ext cx="383500" cy="87900"/>
            </a:xfrm>
            <a:custGeom>
              <a:rect b="b" l="l" r="r" t="t"/>
              <a:pathLst>
                <a:path extrusionOk="0" h="3516" w="15340">
                  <a:moveTo>
                    <a:pt x="142" y="0"/>
                  </a:moveTo>
                  <a:cubicBezTo>
                    <a:pt x="-1459" y="4812"/>
                    <a:pt x="11754" y="4305"/>
                    <a:pt x="15340" y="719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Round">
  <p:cSld name="TITLE_ONLY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7168" y="199525"/>
            <a:ext cx="7222809" cy="479157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9"/>
          <p:cNvSpPr txBox="1"/>
          <p:nvPr>
            <p:ph type="title"/>
          </p:nvPr>
        </p:nvSpPr>
        <p:spPr>
          <a:xfrm>
            <a:off x="1345400" y="774100"/>
            <a:ext cx="46410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5" name="Google Shape;135;p9"/>
          <p:cNvGrpSpPr/>
          <p:nvPr/>
        </p:nvGrpSpPr>
        <p:grpSpPr>
          <a:xfrm>
            <a:off x="7342057" y="3031993"/>
            <a:ext cx="1613321" cy="1704313"/>
            <a:chOff x="7342057" y="3031993"/>
            <a:chExt cx="1613321" cy="1704313"/>
          </a:xfrm>
        </p:grpSpPr>
        <p:sp>
          <p:nvSpPr>
            <p:cNvPr id="136" name="Google Shape;136;p9"/>
            <p:cNvSpPr/>
            <p:nvPr/>
          </p:nvSpPr>
          <p:spPr>
            <a:xfrm>
              <a:off x="7655725" y="4421975"/>
              <a:ext cx="278600" cy="300050"/>
            </a:xfrm>
            <a:custGeom>
              <a:rect b="b" l="l" r="r" t="t"/>
              <a:pathLst>
                <a:path extrusionOk="0" h="12002" w="11144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7" name="Google Shape;137;p9"/>
            <p:cNvSpPr/>
            <p:nvPr/>
          </p:nvSpPr>
          <p:spPr>
            <a:xfrm>
              <a:off x="8085538" y="4374375"/>
              <a:ext cx="121425" cy="361931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pic>
          <p:nvPicPr>
            <p:cNvPr id="138" name="Google Shape;138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42057" y="3031993"/>
              <a:ext cx="1407681" cy="14592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9"/>
            <p:cNvSpPr/>
            <p:nvPr/>
          </p:nvSpPr>
          <p:spPr>
            <a:xfrm>
              <a:off x="8073651" y="3564447"/>
              <a:ext cx="145233" cy="145740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7775055" y="3539648"/>
              <a:ext cx="127108" cy="13197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9"/>
            <p:cNvSpPr/>
            <p:nvPr/>
          </p:nvSpPr>
          <p:spPr>
            <a:xfrm rot="-702395">
              <a:off x="8679665" y="3633972"/>
              <a:ext cx="250050" cy="278600"/>
            </a:xfrm>
            <a:custGeom>
              <a:rect b="b" l="l" r="r" t="t"/>
              <a:pathLst>
                <a:path extrusionOk="0" h="11144" w="10002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0"/>
          <p:cNvSpPr txBox="1"/>
          <p:nvPr>
            <p:ph idx="1" type="body"/>
          </p:nvPr>
        </p:nvSpPr>
        <p:spPr>
          <a:xfrm>
            <a:off x="435775" y="4406300"/>
            <a:ext cx="6350700" cy="3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45" name="Google Shape;145;p10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6" name="Google Shape;146;p10"/>
          <p:cNvGrpSpPr/>
          <p:nvPr/>
        </p:nvGrpSpPr>
        <p:grpSpPr>
          <a:xfrm>
            <a:off x="7185170" y="2671550"/>
            <a:ext cx="1677505" cy="2096681"/>
            <a:chOff x="7185170" y="2671550"/>
            <a:chExt cx="1677505" cy="2096681"/>
          </a:xfrm>
        </p:grpSpPr>
        <p:sp>
          <p:nvSpPr>
            <p:cNvPr id="147" name="Google Shape;147;p10"/>
            <p:cNvSpPr/>
            <p:nvPr/>
          </p:nvSpPr>
          <p:spPr>
            <a:xfrm>
              <a:off x="7185170" y="4136225"/>
              <a:ext cx="430080" cy="200025"/>
            </a:xfrm>
            <a:custGeom>
              <a:rect b="b" l="l" r="r" t="t"/>
              <a:pathLst>
                <a:path extrusionOk="0" h="5715" w="12288">
                  <a:moveTo>
                    <a:pt x="12288" y="0"/>
                  </a:moveTo>
                  <a:cubicBezTo>
                    <a:pt x="9576" y="3613"/>
                    <a:pt x="4517" y="5715"/>
                    <a:pt x="0" y="5715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8" name="Google Shape;148;p10"/>
            <p:cNvSpPr/>
            <p:nvPr/>
          </p:nvSpPr>
          <p:spPr>
            <a:xfrm>
              <a:off x="8608225" y="4085363"/>
              <a:ext cx="254450" cy="250875"/>
            </a:xfrm>
            <a:custGeom>
              <a:rect b="b" l="l" r="r" t="t"/>
              <a:pathLst>
                <a:path extrusionOk="0" h="10035" w="10178">
                  <a:moveTo>
                    <a:pt x="0" y="1177"/>
                  </a:moveTo>
                  <a:cubicBezTo>
                    <a:pt x="2720" y="-862"/>
                    <a:pt x="9177" y="-121"/>
                    <a:pt x="10001" y="3177"/>
                  </a:cubicBezTo>
                  <a:cubicBezTo>
                    <a:pt x="10708" y="6006"/>
                    <a:pt x="7488" y="10035"/>
                    <a:pt x="4572" y="10035"/>
                  </a:cubicBez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9" name="Google Shape;149;p10"/>
            <p:cNvSpPr/>
            <p:nvPr/>
          </p:nvSpPr>
          <p:spPr>
            <a:xfrm>
              <a:off x="7891813" y="4406300"/>
              <a:ext cx="121425" cy="361931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0" name="Google Shape;150;p10"/>
            <p:cNvSpPr/>
            <p:nvPr/>
          </p:nvSpPr>
          <p:spPr>
            <a:xfrm>
              <a:off x="8210875" y="4406300"/>
              <a:ext cx="121425" cy="361931"/>
            </a:xfrm>
            <a:custGeom>
              <a:rect b="b" l="l" r="r" t="t"/>
              <a:pathLst>
                <a:path extrusionOk="0" h="13716" w="4857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pic>
          <p:nvPicPr>
            <p:cNvPr id="151" name="Google Shape;151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536121" y="2671550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10"/>
            <p:cNvSpPr/>
            <p:nvPr/>
          </p:nvSpPr>
          <p:spPr>
            <a:xfrm>
              <a:off x="8118926" y="3754947"/>
              <a:ext cx="145233" cy="145740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7820330" y="3730148"/>
              <a:ext cx="127108" cy="13197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 rot="7381212">
              <a:off x="8216847" y="4057606"/>
              <a:ext cx="123784" cy="80190"/>
            </a:xfrm>
            <a:custGeom>
              <a:rect b="b" l="l" r="r" t="t"/>
              <a:pathLst>
                <a:path extrusionOk="0" h="16288" w="25146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cap="rnd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5" name="Google Shape;155;p10"/>
            <p:cNvSpPr/>
            <p:nvPr/>
          </p:nvSpPr>
          <p:spPr>
            <a:xfrm>
              <a:off x="8068455" y="3653557"/>
              <a:ext cx="347296" cy="348508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687269" y="3637756"/>
              <a:ext cx="305060" cy="316748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90150" y="3797472"/>
              <a:ext cx="82950" cy="15000"/>
            </a:xfrm>
            <a:custGeom>
              <a:rect b="b" l="l" r="r" t="t"/>
              <a:pathLst>
                <a:path extrusionOk="0" h="600" w="3318">
                  <a:moveTo>
                    <a:pt x="0" y="600"/>
                  </a:moveTo>
                  <a:cubicBezTo>
                    <a:pt x="955" y="38"/>
                    <a:pt x="2431" y="-279"/>
                    <a:pt x="3318" y="386"/>
                  </a:cubicBezTo>
                </a:path>
              </a:pathLst>
            </a:custGeom>
            <a:noFill/>
            <a:ln cap="rnd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➜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810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810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○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Nunito"/>
              <a:buChar char="■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1995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/>
          <p:nvPr>
            <p:ph type="ctrTitle"/>
          </p:nvPr>
        </p:nvSpPr>
        <p:spPr>
          <a:xfrm>
            <a:off x="2494775" y="938125"/>
            <a:ext cx="4497300" cy="35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accent3"/>
                </a:solidFill>
              </a:rPr>
              <a:t>LA EVOLUCIÓN DE LA SOCIEDAD ECONÓMICA</a:t>
            </a:r>
            <a:endParaRPr b="1" sz="29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accent1"/>
                </a:solidFill>
              </a:rPr>
              <a:t>CAPÍTULO 2</a:t>
            </a:r>
            <a:endParaRPr b="1" sz="29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accent1"/>
                </a:solidFill>
              </a:rPr>
              <a:t>LA ECONOMÍA ANTERIOR AL SISTEMA DE MERCADO</a:t>
            </a:r>
            <a:endParaRPr b="1" sz="29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sric template">
  <a:themeElements>
    <a:clrScheme name="Custom 347">
      <a:dk1>
        <a:srgbClr val="FFFFFF"/>
      </a:dk1>
      <a:lt1>
        <a:srgbClr val="24272E"/>
      </a:lt1>
      <a:dk2>
        <a:srgbClr val="C6C8D6"/>
      </a:dk2>
      <a:lt2>
        <a:srgbClr val="6B707C"/>
      </a:lt2>
      <a:accent1>
        <a:srgbClr val="FFDD41"/>
      </a:accent1>
      <a:accent2>
        <a:srgbClr val="8CE444"/>
      </a:accent2>
      <a:accent3>
        <a:srgbClr val="5FDEF0"/>
      </a:accent3>
      <a:accent4>
        <a:srgbClr val="7598FF"/>
      </a:accent4>
      <a:accent5>
        <a:srgbClr val="BA64E0"/>
      </a:accent5>
      <a:accent6>
        <a:srgbClr val="FF594C"/>
      </a:accent6>
      <a:hlink>
        <a:srgbClr val="CCDB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