
<file path=[Content_Types].xml><?xml version="1.0" encoding="utf-8"?>
<Types xmlns="http://schemas.openxmlformats.org/package/2006/content-types">
  <Default Extension="mp3" ContentType="audio/unknown"/>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0" r:id="rId3"/>
    <p:sldId id="292" r:id="rId4"/>
    <p:sldId id="293" r:id="rId5"/>
    <p:sldId id="294"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1" r:id="rId19"/>
    <p:sldId id="270" r:id="rId20"/>
    <p:sldId id="271" r:id="rId21"/>
    <p:sldId id="272" r:id="rId22"/>
    <p:sldId id="273" r:id="rId23"/>
    <p:sldId id="274" r:id="rId24"/>
    <p:sldId id="275" r:id="rId25"/>
    <p:sldId id="276" r:id="rId26"/>
    <p:sldId id="277" r:id="rId27"/>
    <p:sldId id="278" r:id="rId28"/>
    <p:sldId id="279" r:id="rId29"/>
    <p:sldId id="282" r:id="rId30"/>
    <p:sldId id="283" r:id="rId31"/>
    <p:sldId id="284" r:id="rId32"/>
    <p:sldId id="285" r:id="rId33"/>
    <p:sldId id="286" r:id="rId34"/>
    <p:sldId id="287"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F65361-36E7-401F-8908-084B4FD65AE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1277014299"/>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65361-36E7-401F-8908-084B4FD65AE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03288642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65361-36E7-401F-8908-084B4FD65AE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24309894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65361-36E7-401F-8908-084B4FD65AE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19371211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F65361-36E7-401F-8908-084B4FD65AE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18150562"/>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F65361-36E7-401F-8908-084B4FD65AE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3396977673"/>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F65361-36E7-401F-8908-084B4FD65AEA}"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092228036"/>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F65361-36E7-401F-8908-084B4FD65AEA}"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524205565"/>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65361-36E7-401F-8908-084B4FD65AEA}"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92582752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65361-36E7-401F-8908-084B4FD65AE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358611490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65361-36E7-401F-8908-084B4FD65AE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AD475-B9FA-45AA-A094-21C54D7933EC}" type="slidenum">
              <a:rPr lang="en-US" smtClean="0"/>
              <a:t>‹#›</a:t>
            </a:fld>
            <a:endParaRPr lang="en-US"/>
          </a:p>
        </p:txBody>
      </p:sp>
    </p:spTree>
    <p:extLst>
      <p:ext uri="{BB962C8B-B14F-4D97-AF65-F5344CB8AC3E}">
        <p14:creationId xmlns:p14="http://schemas.microsoft.com/office/powerpoint/2010/main" val="2698448443"/>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bg1"/>
            </a:gs>
            <a:gs pos="100000">
              <a:schemeClr val="tx1"/>
            </a:gs>
            <a:gs pos="0">
              <a:schemeClr val="bg1"/>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65361-36E7-401F-8908-084B4FD65AEA}" type="datetimeFigureOut">
              <a:rPr lang="en-US" smtClean="0"/>
              <a:t>12/14/2014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AD475-B9FA-45AA-A094-21C54D7933EC}" type="slidenum">
              <a:rPr lang="en-US" smtClean="0"/>
              <a:t>‹#›</a:t>
            </a:fld>
            <a:endParaRPr lang="en-US"/>
          </a:p>
        </p:txBody>
      </p:sp>
    </p:spTree>
    <p:extLst>
      <p:ext uri="{BB962C8B-B14F-4D97-AF65-F5344CB8AC3E}">
        <p14:creationId xmlns:p14="http://schemas.microsoft.com/office/powerpoint/2010/main" val="24732479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p3"/><Relationship Id="rId1" Type="http://schemas.openxmlformats.org/officeDocument/2006/relationships/audio" Target="NULL" TargetMode="Externa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66850"/>
          </a:xfrm>
        </p:spPr>
        <p:txBody>
          <a:bodyPr/>
          <a:lstStyle/>
          <a:p>
            <a:r>
              <a:rPr lang="en-US" dirty="0" smtClean="0"/>
              <a:t>FOREIGN AND DEFENSE POLICY MAKING</a:t>
            </a:r>
            <a:endParaRPr lang="en-US" dirty="0"/>
          </a:p>
        </p:txBody>
      </p:sp>
      <p:sp>
        <p:nvSpPr>
          <p:cNvPr id="3" name="Subtitle 2"/>
          <p:cNvSpPr>
            <a:spLocks noGrp="1"/>
          </p:cNvSpPr>
          <p:nvPr>
            <p:ph type="subTitle" idx="1"/>
          </p:nvPr>
        </p:nvSpPr>
        <p:spPr/>
        <p:txBody>
          <a:bodyPr/>
          <a:lstStyle/>
          <a:p>
            <a:r>
              <a:rPr lang="en-US" dirty="0" smtClean="0"/>
              <a:t>LUC OLSTHOORN TRIPP JOACHIM</a:t>
            </a:r>
          </a:p>
          <a:p>
            <a:r>
              <a:rPr lang="en-US" dirty="0" smtClean="0"/>
              <a:t>CHRIS OSTER </a:t>
            </a:r>
            <a:endParaRPr lang="en-US" dirty="0"/>
          </a:p>
        </p:txBody>
      </p:sp>
    </p:spTree>
    <p:extLst>
      <p:ext uri="{BB962C8B-B14F-4D97-AF65-F5344CB8AC3E}">
        <p14:creationId xmlns:p14="http://schemas.microsoft.com/office/powerpoint/2010/main" val="821899674"/>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t>European Union EU</a:t>
            </a:r>
            <a:endParaRPr lang="en-US" dirty="0"/>
          </a:p>
        </p:txBody>
      </p:sp>
      <p:sp>
        <p:nvSpPr>
          <p:cNvPr id="3" name="Content Placeholder 2"/>
          <p:cNvSpPr>
            <a:spLocks noGrp="1"/>
          </p:cNvSpPr>
          <p:nvPr>
            <p:ph idx="1"/>
          </p:nvPr>
        </p:nvSpPr>
        <p:spPr/>
        <p:txBody>
          <a:bodyPr/>
          <a:lstStyle/>
          <a:p>
            <a:pPr marL="0" indent="0">
              <a:buNone/>
            </a:pPr>
            <a:r>
              <a:rPr lang="en-US" i="1" dirty="0"/>
              <a:t>The European Union is a politico-economic union of 28 member states that are located primarily in Europe. The EU operates through a system of supranational institutions and intergovernmental negotiated decisions by the member states</a:t>
            </a:r>
          </a:p>
        </p:txBody>
      </p:sp>
    </p:spTree>
    <p:extLst>
      <p:ext uri="{BB962C8B-B14F-4D97-AF65-F5344CB8AC3E}">
        <p14:creationId xmlns:p14="http://schemas.microsoft.com/office/powerpoint/2010/main" val="4012294979"/>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en-US" dirty="0" smtClean="0"/>
              <a:t>Secretary of State</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head of the State Department, responsible for foreign affairs.</a:t>
            </a:r>
          </a:p>
        </p:txBody>
      </p:sp>
    </p:spTree>
    <p:extLst>
      <p:ext uri="{BB962C8B-B14F-4D97-AF65-F5344CB8AC3E}">
        <p14:creationId xmlns:p14="http://schemas.microsoft.com/office/powerpoint/2010/main" val="3260077317"/>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en-US" dirty="0" smtClean="0"/>
              <a:t>Security of defense</a:t>
            </a:r>
            <a:endParaRPr lang="en-US" dirty="0"/>
          </a:p>
        </p:txBody>
      </p:sp>
      <p:sp>
        <p:nvSpPr>
          <p:cNvPr id="3" name="Content Placeholder 2"/>
          <p:cNvSpPr>
            <a:spLocks noGrp="1"/>
          </p:cNvSpPr>
          <p:nvPr>
            <p:ph idx="1"/>
          </p:nvPr>
        </p:nvSpPr>
        <p:spPr/>
        <p:txBody>
          <a:bodyPr/>
          <a:lstStyle/>
          <a:p>
            <a:pPr marL="0" indent="0">
              <a:buNone/>
            </a:pPr>
            <a:r>
              <a:rPr lang="en-US" i="1" dirty="0"/>
              <a:t>T</a:t>
            </a:r>
            <a:r>
              <a:rPr lang="en-US" i="1" dirty="0" smtClean="0"/>
              <a:t>he </a:t>
            </a:r>
            <a:r>
              <a:rPr lang="en-US" i="1" dirty="0"/>
              <a:t>leader and chief executive officer of the Department of </a:t>
            </a:r>
            <a:r>
              <a:rPr lang="en-US" b="1" i="1" dirty="0"/>
              <a:t>Defense</a:t>
            </a:r>
            <a:r>
              <a:rPr lang="en-US" i="1" dirty="0"/>
              <a:t>, an Executive Department of the Government of the United States of America.</a:t>
            </a:r>
          </a:p>
        </p:txBody>
      </p:sp>
    </p:spTree>
    <p:extLst>
      <p:ext uri="{BB962C8B-B14F-4D97-AF65-F5344CB8AC3E}">
        <p14:creationId xmlns:p14="http://schemas.microsoft.com/office/powerpoint/2010/main" val="4104383756"/>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dirty="0" smtClean="0"/>
              <a:t>Joint chiefs of staff</a:t>
            </a:r>
            <a:endParaRPr lang="en-US" dirty="0"/>
          </a:p>
        </p:txBody>
      </p:sp>
      <p:sp>
        <p:nvSpPr>
          <p:cNvPr id="3" name="Content Placeholder 2"/>
          <p:cNvSpPr>
            <a:spLocks noGrp="1"/>
          </p:cNvSpPr>
          <p:nvPr>
            <p:ph idx="1"/>
          </p:nvPr>
        </p:nvSpPr>
        <p:spPr/>
        <p:txBody>
          <a:bodyPr/>
          <a:lstStyle/>
          <a:p>
            <a:pPr marL="0" indent="0">
              <a:buNone/>
            </a:pPr>
            <a:r>
              <a:rPr lang="en-US" i="1" dirty="0"/>
              <a:t>T</a:t>
            </a:r>
            <a:r>
              <a:rPr lang="en-US" i="1" dirty="0" smtClean="0"/>
              <a:t>he </a:t>
            </a:r>
            <a:r>
              <a:rPr lang="en-US" i="1" dirty="0"/>
              <a:t>chiefs of staff of the US Army and Air Force, the commandant of the US Marine Corps, and the chief of US Naval Operations. This group's chairman, selected from one of the branches, is the highest-ranking military adviser to the president of the US.</a:t>
            </a:r>
          </a:p>
          <a:p>
            <a:endParaRPr lang="en-US" dirty="0"/>
          </a:p>
        </p:txBody>
      </p:sp>
    </p:spTree>
    <p:extLst>
      <p:ext uri="{BB962C8B-B14F-4D97-AF65-F5344CB8AC3E}">
        <p14:creationId xmlns:p14="http://schemas.microsoft.com/office/powerpoint/2010/main" val="296426977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dirty="0" smtClean="0"/>
              <a:t>CIA</a:t>
            </a:r>
            <a:endParaRPr lang="en-US" dirty="0"/>
          </a:p>
        </p:txBody>
      </p:sp>
      <p:sp>
        <p:nvSpPr>
          <p:cNvPr id="3" name="Content Placeholder 2"/>
          <p:cNvSpPr>
            <a:spLocks noGrp="1"/>
          </p:cNvSpPr>
          <p:nvPr>
            <p:ph idx="1"/>
          </p:nvPr>
        </p:nvSpPr>
        <p:spPr/>
        <p:txBody>
          <a:bodyPr/>
          <a:lstStyle/>
          <a:p>
            <a:pPr marL="0" indent="0">
              <a:buNone/>
            </a:pPr>
            <a:r>
              <a:rPr lang="en-US" i="1" dirty="0"/>
              <a:t>The </a:t>
            </a:r>
            <a:r>
              <a:rPr lang="en-US" b="1" i="1" dirty="0"/>
              <a:t>Central Intelligence Agency</a:t>
            </a:r>
            <a:r>
              <a:rPr lang="en-US" i="1" dirty="0"/>
              <a:t> (</a:t>
            </a:r>
            <a:r>
              <a:rPr lang="en-US" b="1" i="1" dirty="0"/>
              <a:t>CIA</a:t>
            </a:r>
            <a:r>
              <a:rPr lang="en-US" i="1" dirty="0"/>
              <a:t>) is one of the principal intelligence-gathering agencies of the United States federal government.</a:t>
            </a:r>
          </a:p>
          <a:p>
            <a:endParaRPr lang="en-US" dirty="0"/>
          </a:p>
        </p:txBody>
      </p:sp>
    </p:spTree>
    <p:extLst>
      <p:ext uri="{BB962C8B-B14F-4D97-AF65-F5344CB8AC3E}">
        <p14:creationId xmlns:p14="http://schemas.microsoft.com/office/powerpoint/2010/main" val="396735414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Isolationism</a:t>
            </a:r>
            <a:endParaRPr lang="en-US" dirty="0"/>
          </a:p>
        </p:txBody>
      </p:sp>
      <p:sp>
        <p:nvSpPr>
          <p:cNvPr id="3" name="Content Placeholder 2"/>
          <p:cNvSpPr>
            <a:spLocks noGrp="1"/>
          </p:cNvSpPr>
          <p:nvPr>
            <p:ph idx="1"/>
          </p:nvPr>
        </p:nvSpPr>
        <p:spPr/>
        <p:txBody>
          <a:bodyPr/>
          <a:lstStyle/>
          <a:p>
            <a:pPr marL="0" indent="0">
              <a:buNone/>
            </a:pPr>
            <a:r>
              <a:rPr lang="en-US" i="1" dirty="0" smtClean="0"/>
              <a:t>A </a:t>
            </a:r>
            <a:r>
              <a:rPr lang="en-US" i="1" dirty="0"/>
              <a:t>policy of remaining apart from the affairs or interests of other groups, especially the political affairs of other countries.</a:t>
            </a:r>
          </a:p>
          <a:p>
            <a:endParaRPr lang="en-US" dirty="0"/>
          </a:p>
        </p:txBody>
      </p:sp>
    </p:spTree>
    <p:extLst>
      <p:ext uri="{BB962C8B-B14F-4D97-AF65-F5344CB8AC3E}">
        <p14:creationId xmlns:p14="http://schemas.microsoft.com/office/powerpoint/2010/main" val="3634693479"/>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dirty="0" smtClean="0"/>
              <a:t>Containment Doctrine</a:t>
            </a:r>
            <a:endParaRPr lang="en-US" dirty="0"/>
          </a:p>
        </p:txBody>
      </p:sp>
      <p:sp>
        <p:nvSpPr>
          <p:cNvPr id="3" name="Content Placeholder 2"/>
          <p:cNvSpPr>
            <a:spLocks noGrp="1"/>
          </p:cNvSpPr>
          <p:nvPr>
            <p:ph idx="1"/>
          </p:nvPr>
        </p:nvSpPr>
        <p:spPr/>
        <p:txBody>
          <a:bodyPr/>
          <a:lstStyle/>
          <a:p>
            <a:pPr marL="0" indent="0">
              <a:buNone/>
            </a:pPr>
            <a:r>
              <a:rPr lang="en-US" i="1" dirty="0" smtClean="0"/>
              <a:t>A </a:t>
            </a:r>
            <a:r>
              <a:rPr lang="en-US" i="1" dirty="0"/>
              <a:t>United States foreign </a:t>
            </a:r>
            <a:r>
              <a:rPr lang="en-US" i="1" dirty="0" smtClean="0"/>
              <a:t>policy </a:t>
            </a:r>
            <a:r>
              <a:rPr lang="en-US" b="1" i="1" dirty="0" smtClean="0"/>
              <a:t>doctrine</a:t>
            </a:r>
            <a:r>
              <a:rPr lang="en-US" i="1" dirty="0"/>
              <a:t> adopted by the Harry S. Truman administration in 1947, operating on the principle that communist governments will eventually fall apart as long as they are prevented from expanding their influence.</a:t>
            </a:r>
          </a:p>
          <a:p>
            <a:endParaRPr lang="en-US" dirty="0"/>
          </a:p>
        </p:txBody>
      </p:sp>
    </p:spTree>
    <p:extLst>
      <p:ext uri="{BB962C8B-B14F-4D97-AF65-F5344CB8AC3E}">
        <p14:creationId xmlns:p14="http://schemas.microsoft.com/office/powerpoint/2010/main" val="1114304384"/>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t>Cold War</a:t>
            </a:r>
            <a:endParaRPr lang="en-US" dirty="0"/>
          </a:p>
        </p:txBody>
      </p:sp>
      <p:sp>
        <p:nvSpPr>
          <p:cNvPr id="3" name="Content Placeholder 2"/>
          <p:cNvSpPr>
            <a:spLocks noGrp="1"/>
          </p:cNvSpPr>
          <p:nvPr>
            <p:ph idx="1"/>
          </p:nvPr>
        </p:nvSpPr>
        <p:spPr/>
        <p:txBody>
          <a:bodyPr/>
          <a:lstStyle/>
          <a:p>
            <a:pPr marL="0" indent="0">
              <a:buNone/>
            </a:pPr>
            <a:r>
              <a:rPr lang="en-US" i="1" dirty="0" smtClean="0"/>
              <a:t>A </a:t>
            </a:r>
            <a:r>
              <a:rPr lang="en-US" i="1" dirty="0"/>
              <a:t>state of political hostility between countries characterized by threats, propaganda, and other measures short of open warfare, in particular.</a:t>
            </a:r>
          </a:p>
        </p:txBody>
      </p:sp>
    </p:spTree>
    <p:extLst>
      <p:ext uri="{BB962C8B-B14F-4D97-AF65-F5344CB8AC3E}">
        <p14:creationId xmlns:p14="http://schemas.microsoft.com/office/powerpoint/2010/main" val="80987156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b="1" dirty="0" smtClean="0"/>
              <a:t>THE </a:t>
            </a:r>
            <a:r>
              <a:rPr lang="en-US" dirty="0" smtClean="0"/>
              <a:t>cold war</a:t>
            </a:r>
            <a:endParaRPr lang="en-US" b="1"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state of political hostility that existed between the Soviet bloc countries and the US-led Western powers from 1945 to 1990.</a:t>
            </a:r>
          </a:p>
        </p:txBody>
      </p:sp>
    </p:spTree>
    <p:extLst>
      <p:ext uri="{BB962C8B-B14F-4D97-AF65-F5344CB8AC3E}">
        <p14:creationId xmlns:p14="http://schemas.microsoft.com/office/powerpoint/2010/main" val="654865294"/>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a:bodyPr>
          <a:lstStyle/>
          <a:p>
            <a:r>
              <a:rPr lang="en-US" b="1" dirty="0" smtClean="0"/>
              <a:t>McCarthyism</a:t>
            </a:r>
            <a:endParaRPr lang="en-US" b="1" dirty="0"/>
          </a:p>
        </p:txBody>
      </p:sp>
      <p:sp>
        <p:nvSpPr>
          <p:cNvPr id="3" name="Content Placeholder 2"/>
          <p:cNvSpPr>
            <a:spLocks noGrp="1"/>
          </p:cNvSpPr>
          <p:nvPr>
            <p:ph idx="1"/>
          </p:nvPr>
        </p:nvSpPr>
        <p:spPr/>
        <p:txBody>
          <a:bodyPr/>
          <a:lstStyle/>
          <a:p>
            <a:pPr marL="0" indent="0">
              <a:buNone/>
            </a:pPr>
            <a:r>
              <a:rPr lang="en-US" i="1" dirty="0" smtClean="0"/>
              <a:t>A </a:t>
            </a:r>
            <a:r>
              <a:rPr lang="en-US" i="1" dirty="0"/>
              <a:t>vociferous campaign against alleged communists in the US government and other institutions carried out under Senator Joseph McCarthy in the period 1950–54. Many of the accused were blacklisted or lost their jobs, although most did not in fact belong to the Communist Party.</a:t>
            </a:r>
          </a:p>
        </p:txBody>
      </p:sp>
    </p:spTree>
    <p:extLst>
      <p:ext uri="{BB962C8B-B14F-4D97-AF65-F5344CB8AC3E}">
        <p14:creationId xmlns:p14="http://schemas.microsoft.com/office/powerpoint/2010/main" val="2880091407"/>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ANSWERED QUESTIONS</a:t>
            </a:r>
            <a:endParaRPr lang="en-US" dirty="0"/>
          </a:p>
        </p:txBody>
      </p:sp>
    </p:spTree>
    <p:extLst>
      <p:ext uri="{BB962C8B-B14F-4D97-AF65-F5344CB8AC3E}">
        <p14:creationId xmlns:p14="http://schemas.microsoft.com/office/powerpoint/2010/main" val="407761323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dirty="0" smtClean="0"/>
              <a:t>Arms Race</a:t>
            </a:r>
            <a:endParaRPr lang="en-US" dirty="0"/>
          </a:p>
        </p:txBody>
      </p:sp>
      <p:sp>
        <p:nvSpPr>
          <p:cNvPr id="3" name="Content Placeholder 2"/>
          <p:cNvSpPr>
            <a:spLocks noGrp="1"/>
          </p:cNvSpPr>
          <p:nvPr>
            <p:ph idx="1"/>
          </p:nvPr>
        </p:nvSpPr>
        <p:spPr/>
        <p:txBody>
          <a:bodyPr/>
          <a:lstStyle/>
          <a:p>
            <a:pPr marL="0" indent="0">
              <a:buNone/>
            </a:pPr>
            <a:r>
              <a:rPr lang="en-US" i="1" dirty="0" smtClean="0"/>
              <a:t>A </a:t>
            </a:r>
            <a:r>
              <a:rPr lang="en-US" i="1" dirty="0"/>
              <a:t>competition between nations for superiority in the development and accumulation of weapons, especially between the US and the former Soviet Union during the Cold War.</a:t>
            </a:r>
          </a:p>
        </p:txBody>
      </p:sp>
    </p:spTree>
    <p:extLst>
      <p:ext uri="{BB962C8B-B14F-4D97-AF65-F5344CB8AC3E}">
        <p14:creationId xmlns:p14="http://schemas.microsoft.com/office/powerpoint/2010/main" val="134832536"/>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dirty="0"/>
              <a:t>D</a:t>
            </a:r>
            <a:r>
              <a:rPr lang="en-US" dirty="0" smtClean="0"/>
              <a:t>etente</a:t>
            </a:r>
            <a:endParaRPr lang="en-US" dirty="0"/>
          </a:p>
        </p:txBody>
      </p:sp>
      <p:sp>
        <p:nvSpPr>
          <p:cNvPr id="3" name="Content Placeholder 2"/>
          <p:cNvSpPr>
            <a:spLocks noGrp="1"/>
          </p:cNvSpPr>
          <p:nvPr>
            <p:ph idx="1"/>
          </p:nvPr>
        </p:nvSpPr>
        <p:spPr/>
        <p:txBody>
          <a:bodyPr/>
          <a:lstStyle/>
          <a:p>
            <a:pPr marL="0" indent="0">
              <a:buNone/>
            </a:pPr>
            <a:r>
              <a:rPr lang="en-US" i="1" dirty="0"/>
              <a:t>T</a:t>
            </a:r>
            <a:r>
              <a:rPr lang="en-US" i="1" dirty="0" smtClean="0"/>
              <a:t>he </a:t>
            </a:r>
            <a:r>
              <a:rPr lang="en-US" i="1" dirty="0"/>
              <a:t>easing of hostility or strained relations, especially between countries.</a:t>
            </a:r>
          </a:p>
        </p:txBody>
      </p:sp>
    </p:spTree>
    <p:extLst>
      <p:ext uri="{BB962C8B-B14F-4D97-AF65-F5344CB8AC3E}">
        <p14:creationId xmlns:p14="http://schemas.microsoft.com/office/powerpoint/2010/main" val="3572408725"/>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Strategic Defense Initiative </a:t>
            </a:r>
            <a:endParaRPr lang="en-US" dirty="0"/>
          </a:p>
        </p:txBody>
      </p:sp>
      <p:sp>
        <p:nvSpPr>
          <p:cNvPr id="3" name="Content Placeholder 2"/>
          <p:cNvSpPr>
            <a:spLocks noGrp="1"/>
          </p:cNvSpPr>
          <p:nvPr>
            <p:ph idx="1"/>
          </p:nvPr>
        </p:nvSpPr>
        <p:spPr/>
        <p:txBody>
          <a:bodyPr/>
          <a:lstStyle/>
          <a:p>
            <a:pPr marL="0" indent="0">
              <a:buNone/>
            </a:pPr>
            <a:r>
              <a:rPr lang="en-US" i="1" dirty="0" smtClean="0"/>
              <a:t>Also </a:t>
            </a:r>
            <a:r>
              <a:rPr lang="en-US" i="1" dirty="0"/>
              <a:t>known as Star Wars, was a program first initiated on March 23, 1983 under President Ronald Reagan. The intent of this program was to develop a sophisticated anti-ballistic missile system in order to prevent missile attacks from other countries, specifically the Soviet Union.</a:t>
            </a:r>
          </a:p>
        </p:txBody>
      </p:sp>
    </p:spTree>
    <p:extLst>
      <p:ext uri="{BB962C8B-B14F-4D97-AF65-F5344CB8AC3E}">
        <p14:creationId xmlns:p14="http://schemas.microsoft.com/office/powerpoint/2010/main" val="263658028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Interdependency </a:t>
            </a:r>
            <a:endParaRPr lang="en-US" dirty="0"/>
          </a:p>
        </p:txBody>
      </p:sp>
      <p:sp>
        <p:nvSpPr>
          <p:cNvPr id="3" name="Content Placeholder 2"/>
          <p:cNvSpPr>
            <a:spLocks noGrp="1"/>
          </p:cNvSpPr>
          <p:nvPr>
            <p:ph idx="1"/>
          </p:nvPr>
        </p:nvSpPr>
        <p:spPr/>
        <p:txBody>
          <a:bodyPr/>
          <a:lstStyle/>
          <a:p>
            <a:pPr marL="0" indent="0">
              <a:buNone/>
            </a:pPr>
            <a:r>
              <a:rPr lang="en-US" i="1" dirty="0" smtClean="0"/>
              <a:t>Is </a:t>
            </a:r>
            <a:r>
              <a:rPr lang="en-US" i="1" dirty="0"/>
              <a:t>mutual dependence between things</a:t>
            </a:r>
            <a:r>
              <a:rPr lang="en-US" i="1" dirty="0" smtClean="0"/>
              <a:t>.</a:t>
            </a:r>
            <a:endParaRPr lang="en-US" i="1" dirty="0"/>
          </a:p>
        </p:txBody>
      </p:sp>
    </p:spTree>
    <p:extLst>
      <p:ext uri="{BB962C8B-B14F-4D97-AF65-F5344CB8AC3E}">
        <p14:creationId xmlns:p14="http://schemas.microsoft.com/office/powerpoint/2010/main" val="143115237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t>Tariff</a:t>
            </a:r>
            <a:endParaRPr lang="en-US" dirty="0"/>
          </a:p>
        </p:txBody>
      </p:sp>
      <p:sp>
        <p:nvSpPr>
          <p:cNvPr id="3" name="Content Placeholder 2"/>
          <p:cNvSpPr>
            <a:spLocks noGrp="1"/>
          </p:cNvSpPr>
          <p:nvPr>
            <p:ph idx="1"/>
          </p:nvPr>
        </p:nvSpPr>
        <p:spPr/>
        <p:txBody>
          <a:bodyPr/>
          <a:lstStyle/>
          <a:p>
            <a:pPr marL="0" indent="0">
              <a:buNone/>
            </a:pPr>
            <a:r>
              <a:rPr lang="en-US" i="1" dirty="0" smtClean="0"/>
              <a:t>A </a:t>
            </a:r>
            <a:r>
              <a:rPr lang="en-US" i="1" dirty="0"/>
              <a:t>tax or duty to be paid on a particular class of imports or exports.</a:t>
            </a:r>
          </a:p>
        </p:txBody>
      </p:sp>
    </p:spTree>
    <p:extLst>
      <p:ext uri="{BB962C8B-B14F-4D97-AF65-F5344CB8AC3E}">
        <p14:creationId xmlns:p14="http://schemas.microsoft.com/office/powerpoint/2010/main" val="307719994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Balance </a:t>
            </a:r>
            <a:r>
              <a:rPr lang="en-US" dirty="0"/>
              <a:t>o</a:t>
            </a:r>
            <a:r>
              <a:rPr lang="en-US" dirty="0" smtClean="0"/>
              <a:t>f trade</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difference in value between a country's imports and exports.</a:t>
            </a:r>
          </a:p>
        </p:txBody>
      </p:sp>
    </p:spTree>
    <p:extLst>
      <p:ext uri="{BB962C8B-B14F-4D97-AF65-F5344CB8AC3E}">
        <p14:creationId xmlns:p14="http://schemas.microsoft.com/office/powerpoint/2010/main" val="3798903636"/>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t>OPEC</a:t>
            </a:r>
            <a:endParaRPr lang="en-US" dirty="0"/>
          </a:p>
        </p:txBody>
      </p:sp>
      <p:sp>
        <p:nvSpPr>
          <p:cNvPr id="5" name="Content Placeholder 4"/>
          <p:cNvSpPr>
            <a:spLocks noGrp="1"/>
          </p:cNvSpPr>
          <p:nvPr>
            <p:ph idx="1"/>
          </p:nvPr>
        </p:nvSpPr>
        <p:spPr/>
        <p:txBody>
          <a:bodyPr/>
          <a:lstStyle/>
          <a:p>
            <a:pPr marL="0" indent="0">
              <a:buNone/>
            </a:pPr>
            <a:r>
              <a:rPr lang="en-US" i="1" dirty="0" smtClean="0"/>
              <a:t>A </a:t>
            </a:r>
            <a:r>
              <a:rPr lang="en-US" i="1" dirty="0"/>
              <a:t>cartel that aims to manage the supply of oil in an effort to set the price of oil on the world market, in order to avoid fluctuations that might affect the economies of both producing and purchasing countries.</a:t>
            </a:r>
          </a:p>
          <a:p>
            <a:endParaRPr lang="en-US" dirty="0"/>
          </a:p>
        </p:txBody>
      </p:sp>
    </p:spTree>
    <p:extLst>
      <p:ext uri="{BB962C8B-B14F-4D97-AF65-F5344CB8AC3E}">
        <p14:creationId xmlns:p14="http://schemas.microsoft.com/office/powerpoint/2010/main" val="12442306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en-US" dirty="0"/>
              <a:t>D</a:t>
            </a:r>
            <a:r>
              <a:rPr lang="en-US" dirty="0" smtClean="0"/>
              <a:t>iplomacy</a:t>
            </a:r>
            <a:endParaRPr lang="en-US" dirty="0"/>
          </a:p>
        </p:txBody>
      </p:sp>
      <p:sp>
        <p:nvSpPr>
          <p:cNvPr id="3" name="Content Placeholder 2"/>
          <p:cNvSpPr>
            <a:spLocks noGrp="1"/>
          </p:cNvSpPr>
          <p:nvPr>
            <p:ph idx="1"/>
          </p:nvPr>
        </p:nvSpPr>
        <p:spPr/>
        <p:txBody>
          <a:bodyPr/>
          <a:lstStyle/>
          <a:p>
            <a:pPr marL="0" indent="0">
              <a:buNone/>
            </a:pPr>
            <a:r>
              <a:rPr lang="en-US" i="1" dirty="0"/>
              <a:t>the profession, activity, or skill of managing international relations, typically by a country's representatives abroad.</a:t>
            </a:r>
          </a:p>
        </p:txBody>
      </p:sp>
    </p:spTree>
    <p:extLst>
      <p:ext uri="{BB962C8B-B14F-4D97-AF65-F5344CB8AC3E}">
        <p14:creationId xmlns:p14="http://schemas.microsoft.com/office/powerpoint/2010/main" val="396609643"/>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MULTIPLE CHOICE TIME</a:t>
            </a:r>
            <a:endParaRPr lang="en-US" dirty="0"/>
          </a:p>
        </p:txBody>
      </p:sp>
    </p:spTree>
    <p:extLst>
      <p:ext uri="{BB962C8B-B14F-4D97-AF65-F5344CB8AC3E}">
        <p14:creationId xmlns:p14="http://schemas.microsoft.com/office/powerpoint/2010/main" val="2288133143"/>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previous name for the secretary of defense renamed by  </a:t>
            </a:r>
            <a:endParaRPr lang="en-US" dirty="0"/>
          </a:p>
        </p:txBody>
      </p:sp>
      <p:sp>
        <p:nvSpPr>
          <p:cNvPr id="3" name="Content Placeholder 2"/>
          <p:cNvSpPr>
            <a:spLocks noGrp="1"/>
          </p:cNvSpPr>
          <p:nvPr>
            <p:ph idx="1"/>
          </p:nvPr>
        </p:nvSpPr>
        <p:spPr/>
        <p:txBody>
          <a:bodyPr/>
          <a:lstStyle/>
          <a:p>
            <a:r>
              <a:rPr lang="en-US" dirty="0" smtClean="0"/>
              <a:t>A HOUSE OF CARDS</a:t>
            </a:r>
          </a:p>
          <a:p>
            <a:r>
              <a:rPr lang="en-US" dirty="0" smtClean="0"/>
              <a:t>B SECRETARY OF FOREIGN POLICY</a:t>
            </a:r>
          </a:p>
          <a:p>
            <a:r>
              <a:rPr lang="en-US" dirty="0" smtClean="0"/>
              <a:t>C SECRETARY OF WAR</a:t>
            </a:r>
          </a:p>
          <a:p>
            <a:r>
              <a:rPr lang="en-US" dirty="0" smtClean="0"/>
              <a:t>D SECRETARY OF AFFAIRS</a:t>
            </a:r>
          </a:p>
          <a:p>
            <a:r>
              <a:rPr lang="en-US" dirty="0" smtClean="0"/>
              <a:t>E HEAD OF DEFENSE</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264" y="1752600"/>
            <a:ext cx="7315200" cy="4846320"/>
          </a:xfrm>
          <a:prstGeom prst="rect">
            <a:avLst/>
          </a:prstGeom>
        </p:spPr>
      </p:pic>
      <p:pic>
        <p:nvPicPr>
          <p:cNvPr id="6"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25000" y="1600200"/>
            <a:ext cx="609600" cy="609600"/>
          </a:xfrm>
          <a:prstGeom prst="rect">
            <a:avLst/>
          </a:prstGeom>
        </p:spPr>
      </p:pic>
    </p:spTree>
    <p:extLst>
      <p:ext uri="{BB962C8B-B14F-4D97-AF65-F5344CB8AC3E}">
        <p14:creationId xmlns:p14="http://schemas.microsoft.com/office/powerpoint/2010/main" val="223700822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ppt_x"/>
                                          </p:val>
                                        </p:tav>
                                        <p:tav tm="100000">
                                          <p:val>
                                            <p:strVal val="#ppt_x"/>
                                          </p:val>
                                        </p:tav>
                                      </p:tavLst>
                                    </p:anim>
                                    <p:anim calcmode="lin" valueType="num">
                                      <p:cBhvr additive="base">
                                        <p:cTn id="8" dur="3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 presetClass="mediacall" presetSubtype="0" fill="hold" nodeType="afterEffect">
                                  <p:stCondLst>
                                    <p:cond delay="0"/>
                                  </p:stCondLst>
                                  <p:childTnLst>
                                    <p:cmd type="call" cmd="playFrom(0.0)">
                                      <p:cBhvr>
                                        <p:cTn id="11" dur="239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What should be the role of the worlds only remaining superpower in defense policy?</a:t>
            </a:r>
            <a:r>
              <a:rPr lang="en-US" dirty="0" smtClean="0"/>
              <a:t/>
            </a:r>
            <a:br>
              <a:rPr lang="en-US" dirty="0" smtClean="0"/>
            </a:br>
            <a:endParaRPr lang="en-US" dirty="0"/>
          </a:p>
        </p:txBody>
      </p:sp>
      <p:sp>
        <p:nvSpPr>
          <p:cNvPr id="3" name="Content Placeholder 2"/>
          <p:cNvSpPr>
            <a:spLocks noGrp="1"/>
          </p:cNvSpPr>
          <p:nvPr>
            <p:ph idx="1"/>
          </p:nvPr>
        </p:nvSpPr>
        <p:spPr>
          <a:xfrm>
            <a:off x="457200" y="2286000"/>
            <a:ext cx="8229600" cy="4525963"/>
          </a:xfrm>
        </p:spPr>
        <p:txBody>
          <a:bodyPr/>
          <a:lstStyle/>
          <a:p>
            <a:pPr marL="0" indent="0">
              <a:buNone/>
            </a:pPr>
            <a:r>
              <a:rPr lang="en-US" dirty="0" smtClean="0"/>
              <a:t>Increase its presence in countries susceptible to foreign influence</a:t>
            </a:r>
            <a:endParaRPr lang="en-US" dirty="0"/>
          </a:p>
        </p:txBody>
      </p:sp>
    </p:spTree>
    <p:extLst>
      <p:ext uri="{BB962C8B-B14F-4D97-AF65-F5344CB8AC3E}">
        <p14:creationId xmlns:p14="http://schemas.microsoft.com/office/powerpoint/2010/main" val="352768437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makes our defense policy</a:t>
            </a:r>
            <a:endParaRPr lang="en-US" dirty="0"/>
          </a:p>
        </p:txBody>
      </p:sp>
      <p:sp>
        <p:nvSpPr>
          <p:cNvPr id="3" name="Content Placeholder 2"/>
          <p:cNvSpPr>
            <a:spLocks noGrp="1"/>
          </p:cNvSpPr>
          <p:nvPr>
            <p:ph idx="1"/>
          </p:nvPr>
        </p:nvSpPr>
        <p:spPr/>
        <p:txBody>
          <a:bodyPr/>
          <a:lstStyle/>
          <a:p>
            <a:r>
              <a:rPr lang="en-US" dirty="0" smtClean="0"/>
              <a:t>A CONGRESS</a:t>
            </a:r>
          </a:p>
          <a:p>
            <a:r>
              <a:rPr lang="en-US" dirty="0" smtClean="0"/>
              <a:t>B </a:t>
            </a:r>
            <a:r>
              <a:rPr lang="en-US" dirty="0" smtClean="0"/>
              <a:t>FIRST LADY</a:t>
            </a:r>
          </a:p>
          <a:p>
            <a:r>
              <a:rPr lang="en-US" dirty="0" smtClean="0"/>
              <a:t>C THE PRESIDENT</a:t>
            </a:r>
          </a:p>
          <a:p>
            <a:r>
              <a:rPr lang="en-US" dirty="0" smtClean="0"/>
              <a:t>D SECRETARY OF STATE</a:t>
            </a:r>
          </a:p>
          <a:p>
            <a:r>
              <a:rPr lang="en-US" dirty="0" smtClean="0"/>
              <a:t>E THE MILITARY</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264" y="1752600"/>
            <a:ext cx="7315200" cy="4846320"/>
          </a:xfrm>
          <a:prstGeom prst="rect">
            <a:avLst/>
          </a:prstGeom>
        </p:spPr>
      </p:pic>
      <p:pic>
        <p:nvPicPr>
          <p:cNvPr id="5"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25000" y="1600200"/>
            <a:ext cx="609600" cy="609600"/>
          </a:xfrm>
          <a:prstGeom prst="rect">
            <a:avLst/>
          </a:prstGeom>
        </p:spPr>
      </p:pic>
    </p:spTree>
    <p:extLst>
      <p:ext uri="{BB962C8B-B14F-4D97-AF65-F5344CB8AC3E}">
        <p14:creationId xmlns:p14="http://schemas.microsoft.com/office/powerpoint/2010/main" val="1107702245"/>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 presetClass="mediacall" presetSubtype="0" fill="hold" nodeType="afterEffect">
                                  <p:stCondLst>
                                    <p:cond delay="0"/>
                                  </p:stCondLst>
                                  <p:childTnLst>
                                    <p:cmd type="call" cmd="playFrom(0.0)">
                                      <p:cBhvr>
                                        <p:cTn id="11" dur="239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percentage of defense spending</a:t>
            </a:r>
            <a:endParaRPr lang="en-US" dirty="0"/>
          </a:p>
        </p:txBody>
      </p:sp>
      <p:sp>
        <p:nvSpPr>
          <p:cNvPr id="3" name="Content Placeholder 2"/>
          <p:cNvSpPr>
            <a:spLocks noGrp="1"/>
          </p:cNvSpPr>
          <p:nvPr>
            <p:ph idx="1"/>
          </p:nvPr>
        </p:nvSpPr>
        <p:spPr/>
        <p:txBody>
          <a:bodyPr/>
          <a:lstStyle/>
          <a:p>
            <a:r>
              <a:rPr lang="en-US" dirty="0" smtClean="0"/>
              <a:t>A 10%</a:t>
            </a:r>
          </a:p>
          <a:p>
            <a:r>
              <a:rPr lang="en-US" dirty="0" smtClean="0"/>
              <a:t>B 15%</a:t>
            </a:r>
          </a:p>
          <a:p>
            <a:r>
              <a:rPr lang="en-US" dirty="0" smtClean="0"/>
              <a:t>C 20%</a:t>
            </a:r>
          </a:p>
          <a:p>
            <a:r>
              <a:rPr lang="en-US" dirty="0" smtClean="0"/>
              <a:t>D 30%</a:t>
            </a:r>
          </a:p>
          <a:p>
            <a:r>
              <a:rPr lang="en-US" dirty="0" smtClean="0"/>
              <a:t>E 31.72345%</a:t>
            </a:r>
          </a:p>
          <a:p>
            <a:endParaRPr lang="en-US" dirty="0" smtClean="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7315200" cy="4846320"/>
          </a:xfrm>
          <a:prstGeom prst="rect">
            <a:avLst/>
          </a:prstGeom>
        </p:spPr>
      </p:pic>
      <p:pic>
        <p:nvPicPr>
          <p:cNvPr id="5"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25000" y="1600200"/>
            <a:ext cx="609600" cy="609600"/>
          </a:xfrm>
          <a:prstGeom prst="rect">
            <a:avLst/>
          </a:prstGeom>
        </p:spPr>
      </p:pic>
    </p:spTree>
    <p:extLst>
      <p:ext uri="{BB962C8B-B14F-4D97-AF65-F5344CB8AC3E}">
        <p14:creationId xmlns:p14="http://schemas.microsoft.com/office/powerpoint/2010/main" val="3672685433"/>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 presetClass="mediacall" presetSubtype="0" fill="hold" nodeType="afterEffect">
                                  <p:stCondLst>
                                    <p:cond delay="0"/>
                                  </p:stCondLst>
                                  <p:childTnLst>
                                    <p:cmd type="call" cmd="playFrom(0.0)">
                                      <p:cBhvr>
                                        <p:cTn id="11" dur="239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doesn’t play a role in foreign policy making</a:t>
            </a:r>
            <a:endParaRPr lang="en-US" dirty="0"/>
          </a:p>
        </p:txBody>
      </p:sp>
      <p:sp>
        <p:nvSpPr>
          <p:cNvPr id="3" name="Content Placeholder 2"/>
          <p:cNvSpPr>
            <a:spLocks noGrp="1"/>
          </p:cNvSpPr>
          <p:nvPr>
            <p:ph idx="1"/>
          </p:nvPr>
        </p:nvSpPr>
        <p:spPr/>
        <p:txBody>
          <a:bodyPr/>
          <a:lstStyle/>
          <a:p>
            <a:r>
              <a:rPr lang="en-US" dirty="0" smtClean="0"/>
              <a:t>A THE PRESIDENT</a:t>
            </a:r>
          </a:p>
          <a:p>
            <a:r>
              <a:rPr lang="en-US" dirty="0" smtClean="0"/>
              <a:t>B </a:t>
            </a:r>
            <a:r>
              <a:rPr lang="en-US" dirty="0"/>
              <a:t>D</a:t>
            </a:r>
            <a:r>
              <a:rPr lang="en-US" dirty="0" smtClean="0"/>
              <a:t>IPLOMATS</a:t>
            </a:r>
          </a:p>
          <a:p>
            <a:r>
              <a:rPr lang="en-US" dirty="0" smtClean="0"/>
              <a:t>C SUPREME COURT</a:t>
            </a:r>
          </a:p>
          <a:p>
            <a:r>
              <a:rPr lang="en-US" dirty="0" smtClean="0"/>
              <a:t>D NATIONAL SECURITY DIPLOMATS</a:t>
            </a:r>
          </a:p>
          <a:p>
            <a:r>
              <a:rPr lang="en-US" dirty="0" smtClean="0"/>
              <a:t>E CONGRESS</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752600"/>
            <a:ext cx="7315200" cy="4846320"/>
          </a:xfrm>
          <a:prstGeom prst="rect">
            <a:avLst/>
          </a:prstGeom>
        </p:spPr>
      </p:pic>
      <p:pic>
        <p:nvPicPr>
          <p:cNvPr id="5"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25000" y="1600200"/>
            <a:ext cx="609600" cy="609600"/>
          </a:xfrm>
          <a:prstGeom prst="rect">
            <a:avLst/>
          </a:prstGeom>
        </p:spPr>
      </p:pic>
      <p:pic>
        <p:nvPicPr>
          <p:cNvPr id="6"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677400" y="1752600"/>
            <a:ext cx="609600" cy="609600"/>
          </a:xfrm>
          <a:prstGeom prst="rect">
            <a:avLst/>
          </a:prstGeom>
        </p:spPr>
      </p:pic>
    </p:spTree>
    <p:extLst>
      <p:ext uri="{BB962C8B-B14F-4D97-AF65-F5344CB8AC3E}">
        <p14:creationId xmlns:p14="http://schemas.microsoft.com/office/powerpoint/2010/main" val="94691116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 presetClass="mediacall" presetSubtype="0" fill="hold" nodeType="afterEffect">
                                  <p:stCondLst>
                                    <p:cond delay="0"/>
                                  </p:stCondLst>
                                  <p:childTnLst>
                                    <p:cmd type="call" cmd="playFrom(0.0)">
                                      <p:cBhvr>
                                        <p:cTn id="11" dur="2395" fill="hold"/>
                                        <p:tgtEl>
                                          <p:spTgt spid="5"/>
                                        </p:tgtEl>
                                      </p:cBhvr>
                                    </p:cmd>
                                  </p:childTnLst>
                                </p:cTn>
                              </p:par>
                            </p:childTnLst>
                          </p:cTn>
                        </p:par>
                        <p:par>
                          <p:cTn id="12" fill="hold">
                            <p:stCondLst>
                              <p:cond delay="5395"/>
                            </p:stCondLst>
                            <p:childTnLst>
                              <p:par>
                                <p:cTn id="13" presetID="1" presetClass="mediacall" presetSubtype="0" fill="hold" nodeType="afterEffect">
                                  <p:stCondLst>
                                    <p:cond delay="0"/>
                                  </p:stCondLst>
                                  <p:childTnLst>
                                    <p:cmd type="call" cmd="playFrom(0.0)">
                                      <p:cBhvr>
                                        <p:cTn id="14" dur="239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audio>
              <p:cMediaNode vol="80000">
                <p:cTn id="16" fill="hold" display="0">
                  <p:stCondLst>
                    <p:cond delay="indefinite"/>
                  </p:stCondLst>
                  <p:endCondLst>
                    <p:cond evt="onStopAudio" delay="0">
                      <p:tgtEl>
                        <p:sldTgt/>
                      </p:tgtEl>
                    </p:cond>
                  </p:endCondLst>
                </p:cTn>
                <p:tgtEl>
                  <p:spTgt spid="6"/>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joint chief of staffs are there?</a:t>
            </a:r>
            <a:endParaRPr lang="en-US" dirty="0"/>
          </a:p>
        </p:txBody>
      </p:sp>
      <p:sp>
        <p:nvSpPr>
          <p:cNvPr id="3" name="Content Placeholder 2"/>
          <p:cNvSpPr>
            <a:spLocks noGrp="1"/>
          </p:cNvSpPr>
          <p:nvPr>
            <p:ph idx="1"/>
          </p:nvPr>
        </p:nvSpPr>
        <p:spPr/>
        <p:txBody>
          <a:bodyPr/>
          <a:lstStyle/>
          <a:p>
            <a:r>
              <a:rPr lang="en-US" dirty="0" smtClean="0"/>
              <a:t>A 3</a:t>
            </a:r>
          </a:p>
          <a:p>
            <a:r>
              <a:rPr lang="en-US" dirty="0" smtClean="0"/>
              <a:t>B 2</a:t>
            </a:r>
          </a:p>
          <a:p>
            <a:r>
              <a:rPr lang="en-US" dirty="0" smtClean="0"/>
              <a:t>C 4</a:t>
            </a:r>
          </a:p>
          <a:p>
            <a:r>
              <a:rPr lang="en-US" dirty="0" smtClean="0"/>
              <a:t>D 5</a:t>
            </a:r>
          </a:p>
          <a:p>
            <a:r>
              <a:rPr lang="en-US" dirty="0" smtClean="0"/>
              <a:t>E  1</a:t>
            </a:r>
            <a:endParaRPr lang="en-US" dirty="0"/>
          </a:p>
        </p:txBody>
      </p:sp>
    </p:spTree>
    <p:extLst>
      <p:ext uri="{BB962C8B-B14F-4D97-AF65-F5344CB8AC3E}">
        <p14:creationId xmlns:p14="http://schemas.microsoft.com/office/powerpoint/2010/main" val="3785721627"/>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ingbeatz DJ Airhorn Sound Effects.mp3">
            <a:hlinkClick r:id="" action="ppaction://media"/>
          </p:cNvPr>
          <p:cNvPicPr>
            <a:picLocks noGrp="1" noChangeAspect="1"/>
          </p:cNvPicPr>
          <p:nvPr>
            <p:ph idx="1"/>
            <a:audioFile r:link="rId1"/>
            <p:extLst>
              <p:ext uri="{DAA4B4D4-6D71-4841-9C94-3DE7FCFB9230}">
                <p14:media xmlns:p14="http://schemas.microsoft.com/office/powerpoint/2010/main" r:embed="rId2">
                  <p14:trim end="27581.4826"/>
                </p14:media>
              </p:ext>
            </p:extLst>
          </p:nvPr>
        </p:nvPicPr>
        <p:blipFill>
          <a:blip r:embed="rId4"/>
          <a:stretch>
            <a:fillRect/>
          </a:stretch>
        </p:blipFill>
        <p:spPr>
          <a:xfrm>
            <a:off x="4114800" y="2819400"/>
            <a:ext cx="609600" cy="609600"/>
          </a:xfrm>
        </p:spPr>
      </p:pic>
      <p:sp>
        <p:nvSpPr>
          <p:cNvPr id="6" name="Title 1"/>
          <p:cNvSpPr txBox="1">
            <a:spLocks/>
          </p:cNvSpPr>
          <p:nvPr/>
        </p:nvSpPr>
        <p:spPr>
          <a:xfrm>
            <a:off x="2667000" y="412378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7" name="Title 1"/>
          <p:cNvSpPr txBox="1">
            <a:spLocks/>
          </p:cNvSpPr>
          <p:nvPr/>
        </p:nvSpPr>
        <p:spPr>
          <a:xfrm>
            <a:off x="2209800" y="782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8" name="Title 1"/>
          <p:cNvSpPr txBox="1">
            <a:spLocks/>
          </p:cNvSpPr>
          <p:nvPr/>
        </p:nvSpPr>
        <p:spPr>
          <a:xfrm>
            <a:off x="-2133600" y="5181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9" name="Title 1"/>
          <p:cNvSpPr txBox="1">
            <a:spLocks/>
          </p:cNvSpPr>
          <p:nvPr/>
        </p:nvSpPr>
        <p:spPr>
          <a:xfrm>
            <a:off x="1218501" y="13238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0" name="Title 1"/>
          <p:cNvSpPr txBox="1">
            <a:spLocks/>
          </p:cNvSpPr>
          <p:nvPr/>
        </p:nvSpPr>
        <p:spPr>
          <a:xfrm>
            <a:off x="3581400" y="8842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1" name="Title 1"/>
          <p:cNvSpPr txBox="1">
            <a:spLocks/>
          </p:cNvSpPr>
          <p:nvPr/>
        </p:nvSpPr>
        <p:spPr>
          <a:xfrm>
            <a:off x="1676400" y="21872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2" name="Title 1"/>
          <p:cNvSpPr txBox="1">
            <a:spLocks/>
          </p:cNvSpPr>
          <p:nvPr/>
        </p:nvSpPr>
        <p:spPr>
          <a:xfrm>
            <a:off x="-1066800" y="678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5" name="Title 1"/>
          <p:cNvSpPr txBox="1">
            <a:spLocks/>
          </p:cNvSpPr>
          <p:nvPr/>
        </p:nvSpPr>
        <p:spPr>
          <a:xfrm>
            <a:off x="-1905000" y="117055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6" name="Title 1"/>
          <p:cNvSpPr txBox="1">
            <a:spLocks/>
          </p:cNvSpPr>
          <p:nvPr/>
        </p:nvSpPr>
        <p:spPr>
          <a:xfrm>
            <a:off x="595618" y="45249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7" name="Title 1"/>
          <p:cNvSpPr txBox="1">
            <a:spLocks/>
          </p:cNvSpPr>
          <p:nvPr/>
        </p:nvSpPr>
        <p:spPr>
          <a:xfrm>
            <a:off x="-2617365" y="24668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8" name="Title 1"/>
          <p:cNvSpPr txBox="1">
            <a:spLocks/>
          </p:cNvSpPr>
          <p:nvPr/>
        </p:nvSpPr>
        <p:spPr>
          <a:xfrm>
            <a:off x="2895600" y="3200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19" name="Title 1"/>
          <p:cNvSpPr txBox="1">
            <a:spLocks/>
          </p:cNvSpPr>
          <p:nvPr/>
        </p:nvSpPr>
        <p:spPr>
          <a:xfrm>
            <a:off x="2286000" y="5257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
        <p:nvSpPr>
          <p:cNvPr id="20" name="Title 1"/>
          <p:cNvSpPr txBox="1">
            <a:spLocks/>
          </p:cNvSpPr>
          <p:nvPr/>
        </p:nvSpPr>
        <p:spPr>
          <a:xfrm>
            <a:off x="-838200" y="33988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NOT C #REKT</a:t>
            </a:r>
            <a:endParaRPr lang="en-US" dirty="0"/>
          </a:p>
        </p:txBody>
      </p:sp>
    </p:spTree>
    <p:extLst>
      <p:ext uri="{BB962C8B-B14F-4D97-AF65-F5344CB8AC3E}">
        <p14:creationId xmlns:p14="http://schemas.microsoft.com/office/powerpoint/2010/main" val="3862371139"/>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91" fill="hold"/>
                                        <p:tgtEl>
                                          <p:spTgt spid="4"/>
                                        </p:tgtEl>
                                      </p:cBhvr>
                                    </p:cmd>
                                  </p:childTnLst>
                                </p:cTn>
                              </p:par>
                              <p:par>
                                <p:cTn id="7"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8" dur="2000" fill="hold"/>
                                        <p:tgtEl>
                                          <p:spTgt spid="12"/>
                                        </p:tgtEl>
                                        <p:attrNameLst>
                                          <p:attrName>ppt_x</p:attrName>
                                          <p:attrName>ppt_y</p:attrName>
                                        </p:attrNameLst>
                                      </p:cBhvr>
                                    </p:animMotion>
                                  </p:childTnLst>
                                </p:cTn>
                              </p:par>
                              <p:par>
                                <p:cTn id="9" presetID="26" presetClass="path" presetSubtype="0" accel="50000" decel="50000" fill="hold" grpId="0"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0" dur="2000" fill="hold"/>
                                        <p:tgtEl>
                                          <p:spTgt spid="15"/>
                                        </p:tgtEl>
                                        <p:attrNameLst>
                                          <p:attrName>ppt_x</p:attrName>
                                          <p:attrName>ppt_y</p:attrName>
                                        </p:attrNameLst>
                                      </p:cBhvr>
                                    </p:animMotion>
                                  </p:childTnLst>
                                </p:cTn>
                              </p:par>
                              <p:par>
                                <p:cTn id="11" presetID="26" presetClass="path" presetSubtype="0" accel="50000" decel="50000" fill="hold" grpId="0"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2" dur="2000" fill="hold"/>
                                        <p:tgtEl>
                                          <p:spTgt spid="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6.66667E-6 1.59611E-7 C -0.02065 0.0613 -0.06319 0.10224 -0.10173 0.14295 C -0.12308 0.16562 -0.14305 0.19084 -0.16683 0.20911 C -0.19253 0.22877 -0.21892 0.24312 -0.24583 0.25908 C -0.26249 0.26902 -0.27951 0.28082 -0.29722 0.28614 C -0.33472 0.31066 -0.39235 0.30256 -0.42933 0.30326 C -0.43315 0.30141 -0.43541 0.29933 -0.43749 0.2947 C -0.44062 0.26949 -0.43697 0.30233 -0.43749 0.24335 C -0.43767 0.22345 -0.43853 0.20333 -0.4394 0.18343 C -0.44062 0.15822 -0.44183 0.16493 -0.44669 0.13694 C -0.45156 0.10872 -0.45347 0.0805 -0.45867 0.05251 C -0.45746 0.02498 -0.46093 0.0148 -0.45225 -0.00486 C -0.44149 -0.02938 -0.41926 -0.03886 -0.39999 -0.04511 C -0.36683 -0.05575 -0.33281 -0.05899 -0.29895 -0.06477 C -0.25277 -0.06385 -0.20659 -0.06616 -0.16041 -0.06223 C -0.14722 -0.06107 -0.13472 -0.05367 -0.12187 -0.04997 C -0.06232 -0.03239 -0.00416 -0.00232 0.02206 0.07587 C 0.03004 0.1795 -0.05538 0.21327 -0.09253 0.2836 C -0.09322 0.28776 -0.09565 0.29239 -0.08975 0.29216 C -0.04635 0.29054 -0.00294 0.2873 0.04046 0.28475 C 0.08386 0.27319 0.12535 0.2637 0.1606 0.22623 C 0.1882 0.15961 0.1632 0.10733 0.1257 0.05621 C 0.03317 -0.07009 -0.06944 -0.09739 -0.19722 -0.10271 C -0.22169 -0.09739 -0.24669 -0.09554 -0.27048 -0.08675 C -0.38749 -0.04395 -0.49149 0.07865 -0.53211 0.22993 C -0.52725 0.25098 -0.52551 0.27411 -0.51735 0.29331 C -0.51128 0.30788 -0.47742 0.33379 -0.46683 0.33865 C -0.40746 0.36641 -0.34253 0.3671 -0.28072 0.36918 C -0.15069 0.35762 -0.03281 0.35808 0.06251 0.22623 C 0.06303 0.22484 0.08108 0.1758 0.08178 0.16863 C 0.09167 0.06639 0.00365 -0.01411 -0.05676 -0.0465 C -0.08038 -0.05922 -0.10538 -0.06709 -0.1302 -0.07449 C -0.15659 -0.08235 -0.1835 -0.08675 -0.21006 -0.09276 C -0.26666 -0.08582 -0.32378 -0.08605 -0.37968 -0.07218 C -0.47586 -0.04835 -0.57551 0.05158 -0.62551 0.16262 C -0.63489 0.18297 -0.63975 0.20657 -0.64652 0.22854 C -0.64322 0.25838 -0.64583 0.2903 -0.63645 0.31783 C -0.63107 0.33449 -0.61683 0.34374 -0.60538 0.35322 C -0.55728 0.39255 -0.50156 0.39024 -0.44756 0.39232 C -0.30503 0.38977 -0.19548 0.35068 -0.10451 0.1994 C -0.09635 0.17094 -0.08003 0.11681 -0.07603 0.08674 C -0.07378 0.0687 -0.07482 0.05019 -0.0743 0.03192 C -0.07517 0.01226 -0.07378 -0.00764 -0.0769 -0.02684 C -0.08697 -0.08952 -0.11683 -0.17581 -0.16874 -0.19316 C -0.17881 -0.19663 -0.18958 -0.1957 -0.19999 -0.19686 C -0.38784 -0.16493 -0.52204 0.03308 -0.58437 0.26162 C -0.57968 0.29956 -0.58072 0.33958 -0.57048 0.37543 C -0.56562 0.39209 -0.54704 0.39602 -0.54114 0.41198 C -0.53593 0.42632 -0.5486 0.44968 -0.5394 0.45963 C -0.5243 0.47606 -0.50138 0.47027 -0.48246 0.47559 C -0.34843 0.47305 -0.24913 0.46912 -0.12013 0.4254 C -0.02916 0.39463 0.04931 0.34929 0.10001 0.2408 C 0.10331 0.21744 0.11042 0.18667 0.10278 0.16262 C 0.07848 0.08651 -0.00051 0.08304 -0.05121 0.07818 C -0.07239 0.07934 -0.09374 0.07703 -0.11458 0.08188 C -0.22447 0.10802 -0.36041 0.21883 -0.42291 0.34466 C -0.43211 0.3634 -0.43819 0.38468 -0.44583 0.40458 C -0.44791 0.42008 -0.45173 0.43534 -0.45225 0.45107 C -0.45485 0.52764 -0.39739 0.5251 -0.35676 0.5318 C -0.20399 0.52371 -0.01822 0.52995 0.09098 0.35461 C 0.11442 0.31691 0.12101 0.28869 0.1349 0.24566 C 0.13039 0.21235 0.13039 0.17719 0.12119 0.1455 C 0.10035 0.07379 0.0507 0.06199 0.00192 0.05019 C -0.04617 0.05505 -0.07187 0.0532 -0.11822 0.07703 C -0.25347 0.14642 -0.35694 0.28869 -0.42465 0.45477 C -0.42829 0.47397 -0.42951 0.49433 -0.43576 0.51214 C -0.43784 0.51816 -0.48645 0.58663 -0.46788 0.61739 C -0.4585 0.63312 -0.44235 0.6396 -0.42829 0.64677 C -0.40937 0.65649 -0.38958 0.6625 -0.36961 0.66736 C -0.35121 0.67175 -0.33228 0.67222 -0.31371 0.67476 C -0.27447 0.6736 -0.23524 0.67569 -0.19617 0.67106 C -0.08228 0.65764 0.03837 0.58478 0.09549 0.44737 C 0.10921 0.41429 0.11251 0.38214 0.11841 0.34605 C 0.11598 0.33055 0.11581 0.31413 0.11112 0.29956 C 0.0941 0.24658 0.05626 0.20541 0.01476 0.19084 C -0.00364 0.18436 -0.02326 0.18505 -0.04218 0.18228 C -0.10069 0.18829 -0.12968 0.1869 -0.18715 0.21142 C -0.2868 0.25376 -0.36614 0.33634 -0.43472 0.43881 C -0.4427 0.46541 -0.4493 0.49271 -0.45867 0.51839 C -0.46597 0.53851 -0.48298 0.55355 -0.48437 0.57575 C -0.48628 0.6049 -0.4243 0.65903 -0.41926 0.6625 C -0.34392 0.71293 -0.25225 0.71177 -0.17048 0.7164 C -0.07239 0.70853 0.05643 0.69674 0.13039 0.59542 C 0.15938 0.55563 0.16546 0.53111 0.18265 0.48415 C 0.18508 0.4675 0.19115 0.45084 0.18994 0.43395 C 0.18317 0.34189 0.1599 0.2253 0.08178 0.1994 C 0.06893 0.19523 0.05556 0.19685 0.04237 0.19569 C 0.02709 0.19685 0.01129 0.19454 -0.00364 0.1994 C -0.02864 0.20749 -0.08836 0.24913 -0.10815 0.26532 C -0.16353 0.31043 -0.21944 0.36664 -0.25312 0.44251 C -0.26301 0.46495 -0.2684 0.49063 -0.27603 0.51469 C -0.27725 0.5355 -0.28194 0.55632 -0.27968 0.57691 C -0.27343 0.63266 -0.25347 0.65047 -0.22291 0.68586 C -0.20538 0.70622 -0.18992 0.73166 -0.16874 0.74439 C -0.14687 0.75734 -0.12187 0.75642 -0.09808 0.76035 C -0.01249 0.77492 0.01442 0.77215 0.10556 0.77515 C 0.22553 0.76174 0.3731 0.74994 0.46893 0.63821 C 0.50226 0.59935 0.50695 0.57714 0.52848 0.52556 C 0.52987 0.48924 0.53421 0.46472 0.5231 0.43025 C 0.50157 0.36271 0.45383 0.31413 0.40278 0.28984 C 0.38265 0.28013 0.3606 0.2792 0.33959 0.27388 C 0.2974 0.28036 0.25417 0.28036 0.21285 0.29331 C 0.18976 0.30048 0.16945 0.31853 0.14879 0.33379 C 0.06181 0.3981 0.01772 0.4631 -0.03211 0.5746 C -0.03576 0.59495 -0.04201 0.61485 -0.04305 0.63567 C -0.0493 0.7622 0.07692 0.76983 0.14133 0.77515 C 0.26997 0.77191 0.4816 0.77932 0.56424 0.60768 C 0.57275 0.5901 0.57778 0.56997 0.58456 0.55123 C 0.58629 0.53042 0.59133 0.50983 0.58994 0.48901 C 0.58126 0.35785 0.49966 0.25491 0.40834 0.21998 C 0.38959 0.21281 0.3698 0.21189 0.35053 0.20795 C 0.32761 0.20842 0.30435 0.20402 0.28178 0.20911 C 0.15035 0.23826 0.07049 0.36456 0.02952 0.52324 C 0.029 0.54638 0.02431 0.63335 0.03212 0.66134 C 0.03664 0.67777 0.04758 0.6898 0.05608 0.70298 C 0.07258 0.72843 0.09028 0.75271 0.10747 0.77747 C 0.12084 0.7969 0.14723 0.77909 0.16702 0.78001 C 0.28299 0.76474 0.36459 0.77631 0.44046 0.64908 C 0.45261 0.62873 0.46459 0.60768 0.47344 0.58431 C 0.48282 0.55956 0.48751 0.53227 0.49462 0.50613 C 0.49914 0.44714 0.50539 0.3981 0.4974 0.33749 C 0.48508 0.24381 0.43299 0.13671 0.37171 0.08559 C 0.32605 0.04742 0.26789 0.05089 0.21667 0.04904 C 0.11147 0.07356 0.00174 0.10594 -0.08159 0.20287 C -0.11822 0.24543 -0.12829 0.27434 -0.15312 0.32639 C -0.15642 0.34559 -0.16267 0.3641 -0.16319 0.38376 C -0.16527 0.4668 -0.11197 0.48346 -0.06406 0.50243 C -0.01701 0.5015 0.00817 0.50497 0.05417 0.48785 C 0.20452 0.4321 0.27518 0.3095 0.32206 0.11866 C 0.32917 0.04372 0.33994 -0.00972 0.30556 -0.07564 C 0.29393 -0.09808 0.27796 -0.11682 0.25782 -0.12469 C 0.24532 -0.12954 0.23212 -0.12862 0.21928 -0.1307 C 0.20278 -0.12954 0.18612 -0.1307 0.1698 -0.127 C 0.04115 -0.09739 -0.08715 0.02799 -0.14392 0.18343 C -0.15208 0.23178 -0.1651 0.25699 -0.14218 0.30187 C -0.1368 0.31228 -0.10086 0.31251 -0.09722 0.31297 C 0.05313 0.30742 0.15087 0.14457 0.20921 -0.02314 C 0.21372 -0.05783 0.23456 -0.14296 0.19185 -0.14782 C 0.1389 -0.13209 0.0882 -0.09878 0.04324 -0.05853 C -0.04478 0.02012 -0.11683 0.08374 -0.15954 0.21767 C -0.16145 0.23733 -0.16683 0.2637 -0.15954 0.2836 C -0.1486 0.31367 -0.07933 0.31159 -0.06406 0.31297 C 0.08525 0.28984 0.24462 0.19246 0.29549 -0.00972 C 0.29393 -0.0273 0.2948 -0.04534 0.29098 -0.06223 C 0.28403 -0.09299 0.24046 -0.08814 0.2257 -0.08929 C 0.19358 -0.08559 0.16147 -0.0842 0.12952 -0.07819 C 0.09046 -0.07102 0.04897 -0.05066 0.01285 -0.03169 C -0.07586 0.0148 -0.14583 0.06268 -0.19895 0.17002 C -0.19965 0.17973 -0.2019 0.18968 -0.20086 0.1994 C -0.19426 0.25838 -0.1401 0.25561 -0.10728 0.26046 C 0.02935 0.24658 0.17813 0.24034 0.26893 0.08327 C 0.27848 0.04742 0.28751 0.03007 0.27987 -0.00972 C 0.25782 -0.12353 0.12449 -0.17211 0.05244 -0.18945 C 0.02535 -0.19593 -0.00208 -0.19848 -0.02933 -0.20287 C -0.15347 -0.192 -0.28211 -0.19732 -0.35763 -0.04511 C -0.37413 0.08119 -0.25485 0.13671 -0.18246 0.16146 C -0.1618 0.16863 -0.14044 0.17256 -0.11926 0.17603 C -0.09826 0.1795 -0.07708 0.1802 -0.0559 0.18228 C 0.01737 0.17349 0.09897 0.15891 0.14497 0.07101 C 0.15574 0.05042 0.16337 0.02683 0.17258 0.00485 C 0.1757 -0.0162 0.18212 -0.03701 0.18178 -0.05853 C 0.18108 -0.10294 0.17778 -0.14759 0.1698 -0.19061 C 0.15834 -0.25284 0.09827 -0.3183 0.05417 -0.33496 C 0.02466 -0.34606 -0.01197 -0.3456 -0.04218 -0.34722 C -0.14669 -0.3301 -0.24288 -0.27967 -0.32933 -0.19801 C -0.3835 -0.14666 -0.43281 -0.09091 -0.46041 -0.00972 C -0.46076 -0.00047 -0.46319 0.00925 -0.46145 0.01827 C -0.45676 0.04279 -0.4394 0.0613 -0.42378 0.07217 C -0.37673 0.10479 -0.32083 0.11774 -0.26874 0.12352 C -0.24426 0.1263 -0.21978 0.12607 -0.19531 0.12722 C -0.11284 0.1219 -0.03558 0.10455 0.04324 0.06962 C 0.09584 0.04626 0.15556 0.01318 0.18994 -0.04881 C 0.19775 -0.06269 0.20157 -0.07981 0.20747 -0.09531 C 0.20956 -0.12469 0.21355 -0.13949 0.20469 -0.16748 C 0.19775 -0.18945 0.1639 -0.2193 0.15522 -0.22485 C 0.09081 -0.26602 0.0139 -0.26209 -0.05503 -0.26394 C -0.19027 -0.25654 -0.39392 -0.26556 -0.48437 -0.09276 C -0.50277 -0.00139 -0.43159 0.04163 -0.37881 0.07333 C -0.26215 0.14342 -0.14114 0.16331 -0.01458 0.17372 C 0.05869 0.164 0.08317 0.16447 0.14046 0.1064 C 0.17831 0.00832 0.16008 -0.06593 0.1139 -0.15638 C 0.04376 -0.29378 -0.07204 -0.38515 -0.19166 -0.42286 C -0.22031 -0.43188 -0.24982 -0.43419 -0.27881 -0.43998 C -0.37638 -0.43859 -0.47395 -0.43026 -0.55034 -0.33727 C -0.57742 -0.30419 -0.58402 -0.27342 -0.59791 -0.23109 C -0.59565 -0.19408 -0.59808 -0.15568 -0.59079 -0.11983 C -0.58315 -0.08374 -0.53836 -0.01851 -0.51926 0.0037 C -0.44878 0.08512 -0.37031 0.12121 -0.27881 0.12954 C -0.23975 0.12306 -0.19965 0.12306 -0.16145 0.11011 C -0.11597 0.09484 -0.07951 0.03169 -0.05399 -0.01596 C -0.04895 -0.06616 -0.04027 -0.10549 -0.05312 -0.15522 C -0.08315 -0.27134 -0.17117 -0.34236 -0.2559 -0.37035 C -0.28385 -0.3796 -0.31267 -0.38145 -0.34114 -0.38723 C -0.46892 -0.37012 -0.57274 -0.38145 -0.64843 -0.23225 C -0.65069 -0.22207 -0.65364 -0.21212 -0.65485 -0.20171 C -0.65972 -0.15823 -0.62152 -0.13949 -0.59722 -0.12954 C -0.48472 -0.0842 -0.56163 -0.11728 -0.48888 -0.09531 C -0.46284 -0.08744 -0.4394 -0.08027 -0.41284 -0.07703 C -0.39114 -0.08351 -0.3894 -0.07842 -0.38524 -0.10502 C -0.38836 -0.11566 -0.38888 -0.12815 -0.39444 -0.13695 C -0.40103 -0.14735 -0.41128 -0.15291 -0.42013 -0.16008 C -0.45694 -0.18945 -0.49253 -0.20195 -0.53472 -0.20773 C -0.58715 -0.20125 -0.60833 -0.20634 -0.64392 -0.15892 C -0.64461 -0.15453 -0.64687 -0.15013 -0.64652 -0.1455 C -0.64583 -0.11081 -0.61597 -0.10363 -0.59513 -0.10132 C -0.58315 -0.10387 -0.57048 -0.1041 -0.55867 -0.10872 C -0.53454 -0.11844 -0.52152 -0.1455 -0.50815 -0.17118 C -0.49704 -0.22184 -0.49843 -0.26926 -0.54027 -0.29216 C -0.55607 -0.30072 -0.56319 -0.29956 -0.57968 -0.30072 C -0.64878 -0.27921 -0.67985 -0.21906 -0.70173 -0.13209 C -0.70242 -0.11821 -0.70503 -0.10433 -0.70364 -0.09045 C -0.696 -0.01296 -0.64288 0.0576 -0.58975 0.08443 C -0.56284 0.09785 -0.53211 0.10016 -0.50364 0.10386 C -0.49235 0.1034 -0.4809 0.10502 -0.46961 0.1027 C -0.40919 0.08998 -0.37742 0.04325 -0.35954 -0.03054 C -0.35746 -0.07541 -0.35485 -0.12769 -0.3861 -0.15753 C -0.39565 -0.16655 -0.40364 -0.16702 -0.41458 -0.16979 C -0.42378 -0.16817 -0.4335 -0.16933 -0.44218 -0.16493 C -0.50121 -0.13509 -0.54201 -0.0502 -0.56874 0.02082 C -0.57152 0.03539 -0.57812 0.04973 -0.5769 0.06477 C -0.57465 0.09438 -0.56909 0.12422 -0.55867 0.15036 C -0.55433 0.16146 -0.54305 0.16423 -0.53472 0.17002 C -0.49756 0.19616 -0.45919 0.19454 -0.41822 0.19685 C -0.3144 0.18829 -0.2177 0.18575 -0.15503 0.05991 C -0.1526 0.04857 -0.14791 0.03747 -0.14756 0.02567 C -0.14617 -0.03748 -0.16579 -0.05066 -0.20451 -0.06709 C -0.25138 -0.06223 -0.2644 -0.06385 -0.30173 -0.02684 C -0.31492 -0.01365 -0.3394 0.01596 -0.3394 0.01596 C -0.34548 0.03238 -0.35329 0.04904 -0.3486 0.06847 C -0.346 0.07957 -0.32569 0.08559 -0.32569 0.08559 C -0.31562 0.08512 -0.29531 0.08443 -0.29531 0.08443 " pathEditMode="relative" ptsTypes="ffffffffffffffffffffffffffffffffffffffffffffffffffffffffffffffffffffffffffffffffffffffffffffffffffffffffffffffffffffffffffffffffffffffffffffffffffffffffffffffffffffffffffffffffffffffffffffffffffffffffffffffffffffffffffffffffffffffA">
                                      <p:cBhvr>
                                        <p:cTn id="14" dur="2000" fill="hold"/>
                                        <p:tgtEl>
                                          <p:spTgt spid="9"/>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C 0.32361 0.06524 0.35225 0.11173 0.56354 0.08212 C 0.58403 0.07495 0.60521 0.07218 0.62587 0.06616 C 0.64253 0.06084 0.65955 0.05413 0.67621 0.0502 C 0.70521 0.03262 0.73923 0.02244 0.75156 -0.02058 C 0.76441 -0.11427 0.67708 -0.16701 0.62309 -0.1832 C 0.6158 -0.18528 0.60833 -0.1876 0.60087 -0.18922 C 0.58646 -0.19222 0.55694 -0.19662 0.55694 -0.19662 C 0.53819 -0.19639 0.51892 -0.19754 0.50017 -0.19569 C 0.45729 -0.19107 0.41493 -0.15082 0.3809 -0.12074 C 0.36666 -0.10825 0.35469 -0.09229 0.34427 -0.07471 C 0.33698 -0.06245 0.32396 -0.03654 0.32396 -0.03654 C 0.32048 -0.02012 0.31736 -0.00694 0.32014 0.01111 C 0.3217 0.02036 0.32673 0.02638 0.33229 0.0317 C 0.36094 0.05992 0.41076 0.08444 0.44045 0.09184 C 0.57587 0.12492 0.50712 0.11011 0.64705 0.13579 C 0.6868 0.14296 0.72795 0.1425 0.76805 0.14551 C 0.77778 0.14527 0.78767 0.14643 0.79739 0.14435 C 0.7993 0.14365 0.79392 0.14134 0.79201 0.14065 C 0.7908 0.14018 0.77187 0.13833 0.77153 0.13833 C 0.76493 0.13972 0.74514 0.14458 0.73958 0.14805 C 0.71198 0.16494 0.69028 0.18737 0.66805 0.21374 C 0.64635 0.23896 0.64982 0.22924 0.63142 0.26047 C 0.62587 0.26996 0.6217 0.28083 0.61666 0.29077 C 0.61458 0.31391 0.63055 0.32501 0.646 0.33149 C 0.71458 0.35901 0.7809 0.37035 0.85225 0.37266 C 0.87969 0.36734 0.88923 0.37914 0.89201 0.35207 C 0.8809 0.32385 0.85937 0.30142 0.83785 0.28869 C 0.72118 0.21976 0.61041 0.2001 0.48368 0.1957 C 0.4059 0.2156 0.31962 0.23572 0.26528 0.32015 C 0.25503 0.35578 0.27465 0.36248 0.29844 0.3678 C 0.36232 0.38307 0.36041 0.38099 0.4158 0.384 C 0.42552 0.3833 0.47673 0.40366 0.48437 0.37058 C 0.46944 0.33056 0.41857 0.30234 0.39097 0.28754 C 0.30399 0.23965 0.21146 0.21629 0.11857 0.20403 C 0.05712 0.21374 -0.01615 0.20773 -0.0658 0.26787 C -0.06997 0.29725 -0.00452 0.30049 0.00573 0.30327 C 0.04687 0.31391 0.08871 0.32663 0.13055 0.33357 C 0.15364 0.3375 0.17691 0.33681 0.20017 0.33843 C 0.20573 0.33773 0.21562 0.34328 0.21666 0.33634 C 0.21805 0.32732 0.20972 0.319 0.20364 0.31414 C 0.17517 0.29263 0.14462 0.27759 0.11493 0.25932 C 0.05642 0.223 -0.02344 0.20495 -0.08785 0.20056 C -0.12379 0.20495 -0.1467 0.19917 -0.17413 0.22508 C -0.18212 0.25261 -0.13507 0.26625 -0.12188 0.27134 C -0.06198 0.29448 -0.00556 0.30743 0.05625 0.31807 C 0.10538 0.31715 0.14323 0.32964 0.18455 0.30211 C 0.19618 0.25561 0.14062 0.22647 0.11753 0.21166 C 0.02083 0.14828 -0.08212 0.12954 -0.18872 0.12492 C -0.22101 0.13394 -0.24011 0.13348 -0.2566 0.17465 C -0.2533 0.18622 -0.25261 0.19987 -0.24653 0.20889 C -0.22188 0.24659 -0.17066 0.25746 -0.13733 0.26649 C -0.08281 0.28152 -0.02952 0.28592 0.02569 0.28869 C 0.06354 0.28777 0.0941 0.28592 0.12951 0.26903 C 0.1533 0.24173 0.11736 0.21374 0.0993 0.20287 C 0.08212 0.19316 0.02344 0.16794 0.00486 0.16401 C -0.01111 0.16077 -0.02761 0.16216 -0.04393 0.16124 C -0.09879 0.16563 -0.11597 0.16794 -0.16042 0.21051 C -0.17031 0.23618 -0.18872 0.27389 -0.1842 0.30558 C -0.18125 0.32686 -0.16823 0.34328 -0.16129 0.36295 C -0.15608 0.37775 -0.15729 0.39857 -0.14757 0.40852 C -0.12604 0.43026 -0.09879 0.44044 -0.07327 0.45247 C -0.01285 0.48069 0.08889 0.51284 0.15156 0.52186 C 0.18854 0.52765 0.22621 0.52533 0.26354 0.52672 C 0.3342 0.52603 0.41458 0.53806 0.47535 0.47907 C 0.48507 0.44507 0.44635 0.42633 0.42864 0.41546 C 0.31666 0.34629 0.20382 0.30211 0.07986 0.2961 C 0.03837 0.29864 0.025 0.30396 -0.00903 0.33634 C -0.01215 0.34328 -0.01979 0.35786 -0.0191 0.3678 C -0.01771 0.39001 0.00225 0.40343 0.01493 0.4106 C 0.07257 0.44553 0.1342 0.45571 0.19635 0.46103 C 0.24861 0.4601 0.27535 0.46334 0.32014 0.43882 C 0.33854 0.41453 0.32639 0.39094 0.30746 0.37151 C 0.25434 0.31784 0.20625 0.30535 0.14149 0.30211 C 0.12743 0.30327 0.11302 0.30118 0.0993 0.30558 C 0.05486 0.32062 0.02482 0.36295 0.00833 0.41708 C 0.01163 0.43003 0.01198 0.4446 0.01771 0.45617 C 0.02153 0.46357 0.02864 0.46704 0.03507 0.47074 C 0.07378 0.49341 0.11562 0.49457 0.15694 0.50012 C 0.24548 0.49457 0.3408 0.50775 0.41493 0.43396 C 0.43854 0.38515 0.37587 0.33334 0.34982 0.31529 C 0.33541 0.30535 0.32048 0.29656 0.30486 0.29077 C 0.29062 0.28592 0.27552 0.28592 0.26076 0.28384 C 0.23541 0.28777 0.2092 0.2873 0.18455 0.2961 C 0.1467 0.30974 0.12048 0.35786 0.10087 0.39857 C 0.09531 0.43234 0.08715 0.4564 0.09566 0.49156 C 0.10173 0.51678 0.1316 0.53574 0.14514 0.54407 C 0.21979 0.58848 0.30712 0.59519 0.38715 0.59797 C 0.43142 0.59589 0.47621 0.59727 0.52031 0.59172 C 0.55191 0.58779 0.58194 0.57137 0.61302 0.56258 C 0.63177 0.54962 0.64271 0.54615 0.65156 0.52186 C 0.64948 0.51076 0.64878 0.49827 0.64514 0.48763 C 0.63837 0.4682 0.61458 0.44576 0.60364 0.43628 C 0.54948 0.38909 0.49132 0.3833 0.42864 0.3803 C 0.37934 0.39371 0.34982 0.40181 0.32205 0.45964 C 0.31962 0.47583 0.31562 0.48925 0.32014 0.50613 C 0.33264 0.55124 0.39583 0.54823 0.42291 0.55032 C 0.46319 0.54685 0.49809 0.54037 0.53576 0.52186 C 0.54739 0.51654 0.5592 0.51122 0.56996 0.50359 C 0.57725 0.4985 0.5901 0.48393 0.5901 0.48393 C 0.59097 0.48185 0.59271 0.47976 0.59288 0.47699 C 0.59462 0.45709 0.5868 0.45455 0.57535 0.44368 C 0.57066 0.43905 0.56528 0.43558 0.55972 0.43281 C 0.55469 0.40829 0.56562 0.46103 0.55694 0.37636 C 0.55503 0.35531 0.53055 0.32686 0.51927 0.31529 C 0.48802 0.28291 0.44913 0.26325 0.4092 0.26047 C 0.39861 0.2607 0.38785 0.25955 0.37725 0.26163 C 0.371 0.26325 0.34948 0.27759 0.34427 0.28106 C 0.29844 0.31414 0.26406 0.3641 0.24878 0.43142 C 0.24618 0.47005 0.25139 0.46334 0.27795 0.47306 C 0.29583 0.47976 0.31475 0.48046 0.33298 0.48393 C 0.36406 0.48994 0.39427 0.49434 0.42587 0.49642 C 0.46302 0.49457 0.47569 0.49642 0.50555 0.48185 C 0.51337 0.47121 0.51736 0.46427 0.51857 0.44969 C 0.50868 0.39765 0.48958 0.35416 0.46267 0.31414 C 0.39305 0.21074 0.32639 0.1425 0.21944 0.12492 C 0.2026 0.12978 0.18524 0.13209 0.16892 0.13949 C 0.16285 0.14227 0.13177 0.18159 0.13125 0.18229 C 0.09687 0.22901 0.07031 0.28962 0.05868 0.35323 C 0.0566 0.3995 0.06857 0.40088 0.09844 0.4069 C 0.15382 0.41846 0.20729 0.43119 0.26354 0.43512 C 0.28212 0.43674 0.30069 0.43697 0.31927 0.43789 C 0.36406 0.43628 0.45347 0.45432 0.49566 0.39996 C 0.50746 0.36387 0.48229 0.32802 0.46528 0.30327 C 0.41423 0.22832 0.33507 0.17951 0.26076 0.16979 C 0.25035 0.17049 0.23975 0.16887 0.22934 0.17141 C 0.16805 0.18714 0.13107 0.26602 0.11493 0.34005 C 0.1158 0.35323 0.11528 0.36734 0.11753 0.3803 C 0.12153 0.39996 0.14305 0.40574 0.15521 0.40967 C 0.18524 0.41916 0.21423 0.42101 0.24514 0.42309 C 0.28403 0.42124 0.32552 0.4261 0.35885 0.3951 C 0.37344 0.35207 0.34566 0.31923 0.32396 0.29239 C 0.2559 0.20634 0.16649 0.17141 0.07448 0.16609 C 0.05972 0.16841 0.04479 0.16794 0.03055 0.17257 C -0.03108 0.19108 -0.08125 0.24544 -0.12361 0.30442 C -0.12552 0.31044 -0.12865 0.31622 -0.12917 0.32293 C -0.13316 0.3685 -0.08906 0.37151 -0.06684 0.38145 C -0.04931 0.38909 0.00729 0.39973 0.02482 0.40366 C 0.0717 0.4143 0.11788 0.42101 0.16528 0.4254 C 0.20903 0.42494 0.24305 0.43327 0.28073 0.4106 C 0.31458 0.36017 0.25642 0.29424 0.23229 0.26417 C 0.19844 0.22161 0.16528 0.1802 0.12135 0.15661 C 0.10104 0.14551 0.07812 0.14365 0.05694 0.14065 C 0.04739 0.14157 0.03698 0.13949 0.02778 0.14435 C -0.03143 0.17558 -0.0592 0.2577 -0.07222 0.33357 C -0.0691 0.35369 -0.06893 0.37474 -0.06302 0.39371 C -0.05347 0.42355 -0.01771 0.4291 0.00208 0.43396 C 0.09548 0.43304 0.13489 0.44206 0.22205 0.40852 C 0.25295 0.39672 0.27743 0.38608 0.29844 0.35323 C 0.30191 0.34143 0.30347 0.33172 0.30486 0.319 C 0.30208 0.30743 0.30121 0.2917 0.29097 0.28869 C 0.26927 0.30257 0.2625 0.319 0.25052 0.34837 C 0.24878 0.35323 0.2467 0.35786 0.24514 0.36295 C 0.24271 0.37127 0.23785 0.38747 0.23785 0.38747 C 0.24219 0.40875 0.25364 0.39857 0.26632 0.39371 C 0.26996 0.39209 0.27725 0.38885 0.27725 0.38885 C 0.2809 0.38492 0.28333 0.38238 0.28541 0.37636 C 0.28785 0.34514 0.30555 0.34999 0.32482 0.3449 C 0.33923 0.3412 0.35347 0.33542 0.36788 0.33264 C 0.375 0.33126 0.38212 0.33056 0.38906 0.33033 C 0.39809 0.32964 0.40677 0.32941 0.4158 0.32871 C 0.50503 0.319 0.58906 0.37567 0.67725 0.38145 C 0.68455 0.38099 0.69184 0.38122 0.6993 0.3803 C 0.70955 0.37914 0.71857 0.36966 0.72864 0.36572 C 0.72986 0.36457 0.73073 0.36272 0.73229 0.36179 C 0.73368 0.36087 0.73541 0.36087 0.73698 0.35948 C 0.746 0.35092 0.73767 0.35508 0.7441 0.35207 C 0.75 0.34167 0.75035 0.34328 0.746 0.32177 C 0.74097 0.29725 0.72014 0.27597 0.70746 0.25932 C 0.70434 0.25515 0.70087 0.25076 0.69844 0.2459 C 0.69653 0.24197 0.69375 0.23341 0.69375 0.23341 C 0.69427 0.23086 0.69392 0.22693 0.69566 0.22508 C 0.69722 0.22323 0.7 0.22346 0.70208 0.22392 C 0.72291 0.22739 0.73819 0.23665 0.75712 0.24682 C 0.79253 0.26649 0.84844 0.30812 0.86528 0.35948 C 0.86753 0.36642 0.86996 0.38122 0.87153 0.38885 C 0.87083 0.40297 0.87187 0.41731 0.86632 0.43026 C 0.84948 0.47005 0.82795 0.49804 0.79462 0.51331 C 0.77448 0.52279 0.75625 0.52302 0.73507 0.52557 C 0.67899 0.52071 0.62864 0.51492 0.57725 0.48277 C 0.5566 0.47005 0.5401 0.45663 0.53229 0.42795 C 0.53611 0.39394 0.54635 0.36757 0.57344 0.35578 C 0.57847 0.35369 0.60052 0.35231 0.60486 0.35207 C 0.61614 0.35531 0.6276 0.35716 0.63854 0.36179 C 0.67344 0.37613 0.70017 0.41615 0.73055 0.44113 C 0.72413 0.45548 0.72014 0.45085 0.70746 0.45247 C 0.66128 0.44969 0.62048 0.43766 0.57448 0.4254 C 0.52812 0.41361 0.4651 0.39996 0.42673 0.35693 C 0.41771 0.33264 0.43107 0.31853 0.44514 0.30327 C 0.47222 0.27389 0.50555 0.26348 0.53958 0.25816 C 0.56215 0.26024 0.58507 0.25908 0.60746 0.26417 C 0.65955 0.27574 0.70434 0.31969 0.746 0.35809 C 0.76649 0.37729 0.78403 0.39394 0.79653 0.42309 C 0.79531 0.4291 0.79514 0.43581 0.79271 0.44113 C 0.78212 0.46635 0.73628 0.47653 0.71857 0.48046 C 0.69583 0.47907 0.67309 0.48046 0.65069 0.47699 C 0.6066 0.47005 0.54774 0.42679 0.51493 0.4069 C 0.46753 0.37868 0.4691 0.38145 0.42673 0.34606 C 0.41892 0.33935 0.41076 0.33334 0.40364 0.32501 C 0.40052 0.32177 0.39653 0.31182 0.39653 0.31182 C 0.40486 0.2806 0.44566 0.26695 0.46528 0.26047 C 0.51666 0.24359 0.56875 0.24081 0.62135 0.23826 C 0.6993 0.24104 0.78403 0.22809 0.83698 0.31668 C 0.83854 0.32293 0.84097 0.32871 0.84236 0.33519 C 0.84479 0.34652 0.84791 0.37058 0.84791 0.37058 C 0.84548 0.40366 0.84844 0.40181 0.84062 0.42425 C 0.81701 0.48994 0.73489 0.49457 0.68923 0.49734 C 0.62205 0.49411 0.63576 0.49827 0.58177 0.48555 C 0.57587 0.48393 0.57014 0.48254 0.56441 0.48046 C 0.55816 0.47791 0.546 0.4719 0.546 0.4719 C 0.54323 0.44969 0.59496 0.43003 0.60364 0.4254 C 0.66441 0.39579 0.596 0.42494 0.67274 0.39996 C 0.73107 0.38099 0.78837 0.35809 0.84791 0.3449 C 0.87725 0.35115 0.87031 0.34352 0.87153 0.37914 C 0.87031 0.38885 0.87031 0.3988 0.86805 0.40852 C 0.86319 0.42749 0.85712 0.43628 0.84687 0.44969 C 0.80764 0.50197 0.76041 0.50706 0.70746 0.50984 C 0.65798 0.50521 0.6 0.50544 0.54982 0.48879 C 0.5158 0.47768 0.47639 0.4682 0.46076 0.42193 C 0.46146 0.41129 0.46128 0.40019 0.46267 0.39001 C 0.46423 0.37821 0.47691 0.35207 0.48003 0.3449 C 0.48958 0.32177 0.48559 0.33172 0.49184 0.31529 C 0.49618 0.30489 0.51285 0.2799 0.51927 0.26903 C 0.52743 0.25515 0.5368 0.2378 0.54149 0.22138 C 0.54462 0.21051 0.54392 0.21097 0.54514 0.20195 C 0.54566 0.19732 0.54705 0.1883 0.54705 0.1883 C 0.54462 0.16355 0.54323 0.14504 0.53698 0.12237 C 0.53368 0.09323 0.52482 0.06824 0.51771 0.04049 C 0.5125 0.0199 0.50816 -0.00161 0.50017 -0.02058 C 0.4993 -0.03816 0.49757 -0.05551 0.49653 -0.07309 C 0.496 -0.12607 0.50312 -0.21073 0.47639 -0.26139 C 0.47448 -0.27272 0.46892 -0.27827 0.46354 -0.28706 C 0.45694 -0.29724 0.45156 -0.3065 0.44323 -0.3139 C 0.43038 -0.30858 0.41805 -0.29308 0.40642 -0.28336 C 0.37066 -0.25283 0.32986 -0.22114 0.30833 -0.16979 C 0.30052 -0.15105 0.29653 -0.13023 0.29201 -0.10987 C 0.28403 -0.03076 0.29149 0.05205 0.30104 0.13093 C 0.30173 0.15013 0.3026 0.16933 0.30364 0.1883 C 0.30173 0.26348 0.30607 0.23387 0.29444 0.27134 C 0.2941 0.23086 0.29288 0.18992 0.29288 0.14921 C 0.29288 0.10572 0.29288 0.06177 0.29444 0.01851 C 0.29496 0.00833 0.30573 -0.04348 0.30642 -0.0488 C 0.31684 -0.11195 0.31927 -0.22461 0.36788 -0.26254 C 0.37934 -0.27133 0.38837 -0.28868 0.40208 -0.29192 C 0.43264 -0.28221 0.446 -0.2408 0.46076 -0.20772 C 0.48264 -0.15822 0.50243 -0.10663 0.51493 -0.05112 C 0.51666 -0.04348 0.51719 -0.03562 0.51857 -0.02799 C 0.51962 -0.0229 0.52083 -0.01804 0.52205 -0.01318 C 0.52309 0.00579 0.52482 0.02429 0.52587 0.0428 C 0.52482 0.12631 0.525 0.21028 0.52135 0.29355 C 0.5217 0.31506 0.52083 0.33658 0.52205 0.35809 C 0.52239 0.35971 0.52413 0.3567 0.525 0.35578 C 0.52916 0.35092 0.52951 0.34999 0.53229 0.34352 C 0.53663 0.33334 0.53837 0.322 0.53958 0.31044 C 0.54132 0.26602 0.53993 0.22323 0.53142 0.17974 C 0.52778 0.14157 0.52048 0.10526 0.5158 0.06732 C 0.51059 0.0273 0.50712 -0.01272 0.49739 -0.05112 C 0.48906 -0.12699 0.4658 -0.19916 0.4342 -0.26254 C 0.43229 -0.27064 0.43038 -0.26995 0.42396 -0.27249 C 0.40642 -0.24913 0.37413 -0.23502 0.35781 -0.21027 C 0.34479 -0.18968 0.3283 -0.1721 0.31771 -0.14897 C 0.30139 -0.11381 0.29219 -0.07818 0.28073 -0.04048 C 0.27916 -0.02637 0.27621 -0.01272 0.27535 0.00139 C 0.27465 0.01018 0.27344 0.02823 0.27344 0.02823 C 0.27309 0.05205 0.2717 0.07102 0.27274 0.09438 C 0.28316 0.06339 0.2835 0.02961 0.28715 -0.00347 C 0.29618 -0.0805 0.30278 -0.15822 0.31771 -0.2334 C 0.32309 -0.26069 0.32986 -0.28845 0.34045 -0.31274 C 0.34357 -0.31968 0.34635 -0.33032 0.35225 -0.33356 C 0.35937 -0.33726 0.36719 -0.33772 0.37448 -0.33842 C 0.39531 -0.33796 0.41614 -0.33842 0.43698 -0.33726 C 0.44166 -0.33703 0.44705 -0.32917 0.44982 -0.325 C 0.46215 -0.30696 0.4691 -0.29053 0.47916 -0.26995 C 0.4835 -0.26093 0.48871 -0.25237 0.49288 -0.24311 C 0.50243 -0.22114 0.51302 -0.19986 0.52031 -0.1758 C 0.52309 -0.16655 0.52604 -0.15729 0.52864 -0.14781 C 0.53385 -0.12838 0.54323 -0.08929 0.54323 -0.08929 C 0.54982 -0.03469 0.54271 0.01805 0.53698 0.07218 C 0.53142 0.12446 0.52465 0.1765 0.51857 0.22878 C 0.51771 0.25746 0.51597 0.28592 0.51302 0.31414 C 0.5125 0.31969 0.5118 0.32478 0.51128 0.33033 C 0.50989 0.34005 0.5066 0.35948 0.5066 0.35948 C 0.50555 0.37243 0.50469 0.38539 0.50382 0.39857 C 0.50399 0.42425 0.50347 0.44969 0.50486 0.4756 C 0.50503 0.47884 0.50746 0.46912 0.50746 0.46588 C 0.50746 0.45339 0.50521 0.4224 0.50295 0.40574 C 0.49722 0.36457 0.49028 0.32385 0.48437 0.28245 C 0.4816 0.26163 0.47969 0.24081 0.47639 0.22022 C 0.47361 0.20403 0.4691 0.1883 0.46632 0.17257 C 0.46475 0.16355 0.46319 0.15476 0.46163 0.14551 C 0.45451 0.1034 0.44705 0.06038 0.43576 0.01944 C 0.42361 -0.02498 0.42482 -0.0805 0.38559 -0.09646 C 0.37812 -0.09946 0.371 -0.10062 0.36354 -0.10247 C 0.3566 -0.10062 0.34878 -0.10201 0.34323 -0.09646 C 0.32673 -0.07957 0.31094 -0.02822 0.30364 -0.00347 C 0.29201 0.03748 0.2868 0.05737 0.27725 0.09438 C 0.26979 0.12284 0.25937 0.14944 0.25347 0.17858 C 0.25173 0.19709 0.24809 0.21536 0.24427 0.23341 C 0.24288 0.25238 0.24097 0.27111 0.23958 0.28962 C 0.23906 0.30489 0.23906 0.319 0.23698 0.33357 C 0.23663 0.34884 0.23715 0.36387 0.23594 0.37914 C 0.23541 0.38238 0.23368 0.38492 0.23229 0.38747 C 0.22396 0.40366 0.21406 0.41453 0.20208 0.4254 C 0.19097 0.43581 0.17864 0.44183 0.16719 0.45131 C 0.15607 0.46033 0.14548 0.47028 0.1342 0.47907 C 0.12708 0.48462 0.11944 0.48763 0.11215 0.49249 C 0.10833 0.49526 0.10521 0.49827 0.10087 0.50012 C 0.08385 0.5177 0.06701 0.51724 0.046 0.51978 C 0.03698 0.52256 0.02795 0.52487 0.01944 0.52834 C 0.00903 0.52742 0.00069 0.52603 -0.00903 0.52302 C -0.01337 0.52371 -0.01823 0.52302 -0.02188 0.52557 C -0.02691 0.5288 -0.03073 0.53644 -0.03472 0.54153 " pathEditMode="relative" ptsTypes="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
                                      <p:cBhvr>
                                        <p:cTn id="16" dur="2000" fill="hold"/>
                                        <p:tgtEl>
                                          <p:spTgt spid="17"/>
                                        </p:tgtEl>
                                        <p:attrNameLst>
                                          <p:attrName>ppt_x</p:attrName>
                                          <p:attrName>ppt_y</p:attrName>
                                        </p:attrNameLst>
                                      </p:cBhvr>
                                    </p:animMotion>
                                  </p:childTnLst>
                                </p:cTn>
                              </p:par>
                              <p:par>
                                <p:cTn id="17" presetID="50" presetClass="path" presetSubtype="0" accel="50000" decel="50000" fill="hold" grpId="0" nodeType="withEffect">
                                  <p:stCondLst>
                                    <p:cond delay="0"/>
                                  </p:stCondLst>
                                  <p:childTnLst>
                                    <p:animMotion origin="layout" path="M 0.21667 -0.05667 L 0.34167 -0.05667 C 0.39775 -0.05667 0.46667 0.01226 0.46667 0.06824 L 0.46667 0.19339 " pathEditMode="relative" rAng="0" ptsTypes="FfFF">
                                      <p:cBhvr>
                                        <p:cTn id="18" dur="2000" fill="hold"/>
                                        <p:tgtEl>
                                          <p:spTgt spid="20"/>
                                        </p:tgtEl>
                                        <p:attrNameLst>
                                          <p:attrName>ppt_x</p:attrName>
                                          <p:attrName>ppt_y</p:attrName>
                                        </p:attrNameLst>
                                      </p:cBhvr>
                                      <p:rCtr x="12500" y="12491"/>
                                    </p:animMotion>
                                  </p:childTnLst>
                                </p:cTn>
                              </p:par>
                              <p:par>
                                <p:cTn id="19" presetID="37" presetClass="path" presetSubtype="0" accel="50000" decel="50000" fill="hold" grpId="0" nodeType="withEffect">
                                  <p:stCondLst>
                                    <p:cond delay="0"/>
                                  </p:stCondLst>
                                  <p:childTnLst>
                                    <p:animMotion origin="layout" path="M 0 0 L 0.067 0.04 C 0.081 0.049 0.102 0.054 0.124 0.054 C 0.149 0.054 0.169 0.049 0.183 0.04 L 0.25 0 E" pathEditMode="relative" ptsTypes="">
                                      <p:cBhvr>
                                        <p:cTn id="20" dur="2000" fill="hold"/>
                                        <p:tgtEl>
                                          <p:spTgt spid="18"/>
                                        </p:tgtEl>
                                        <p:attrNameLst>
                                          <p:attrName>ppt_x</p:attrName>
                                          <p:attrName>ppt_y</p:attrName>
                                        </p:attrNameLst>
                                      </p:cBhvr>
                                    </p:animMotion>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0" presetClass="path" presetSubtype="0" accel="50000" decel="50000" fill="hold" grpId="0" nodeType="withEffect">
                                  <p:stCondLst>
                                    <p:cond delay="0"/>
                                  </p:stCondLst>
                                  <p:childTnLst>
                                    <p:animMotion origin="layout" path="M -0.03697 -0.16239 C -0.13107 -0.31737 -0.31614 -0.33009 -0.34704 -0.51932 C -0.26354 -0.62248 -0.24947 -0.69234 -0.15902 -0.71177 C -0.14288 -0.71432 -0.12656 -0.7127 -0.11041 -0.71362 C -0.0802 -0.71085 -0.05 -0.71062 -0.02031 -0.70507 C 0.02987 -0.69581 0.07657 -0.66112 0.1198 -0.62873 C 0.13959 -0.61277 0.15226 -0.60352 0.16841 -0.58478 C 0.17691 -0.57391 0.19323 -0.55216 0.19323 -0.55193 C 0.19445 -0.54939 0.2007 -0.53343 0.20053 -0.53042 C 0.19948 -0.48323 0.13178 -0.46472 0.11441 -0.45686 C 0.09306 -0.4446 0.07309 -0.43049 0.05296 -0.41777 C 0.03247 -0.40527 0.01528 -0.39093 -0.00208 -0.37266 C -0.01024 -0.3641 -0.01788 -0.35531 -0.02586 -0.34559 C -0.02708 -0.34421 -0.0302 -0.34074 -0.02882 -0.34143 C -0.02309 -0.34351 -0.0184 -0.34883 -0.01319 -0.35253 C 0.00313 -0.36109 0.02466 -0.36942 0.04098 -0.37613 C 0.08264 -0.39533 0.09879 -0.40458 0.14566 -0.43118 C 0.17553 -0.4483 0.20556 -0.46264 0.22171 -0.50266 C 0.22223 -0.51145 0.22379 -0.54152 0.22171 -0.54985 C 0.19636 -0.65163 0.11754 -0.71247 0.04358 -0.73514 C 0.02761 -0.7393 0.01077 -0.7393 -0.00572 -0.74231 C -0.02291 -0.74115 -0.04027 -0.74439 -0.05711 -0.74069 C -0.14218 -0.72033 -0.20156 -0.61925 -0.23697 -0.52302 C -0.23871 -0.50775 -0.24652 -0.45524 -0.24166 -0.43488 C -0.22864 -0.38607 -0.17048 -0.35762 -0.13802 -0.34559 C -0.04444 -0.31113 0.05139 -0.31136 0.1474 -0.30766 C 0.22934 -0.3102 0.34271 -0.291 0.41893 -0.35623 C 0.42466 -0.36734 0.43594 -0.37659 0.43455 -0.38978 C 0.42796 -0.45987 0.34931 -0.4941 0.30903 -0.51076 C 0.2849 -0.5207 0.26025 -0.53065 0.23542 -0.53505 C 0.21007 -0.54106 0.18403 -0.54245 0.15851 -0.54638 C 0.13559 -0.54592 0.11216 -0.54661 0.08976 -0.54129 C -0.00173 -0.51978 -0.06527 -0.45802 -0.12586 -0.36826 C -0.13489 -0.33241 -0.14843 -0.29655 -0.14253 -0.25769 C -0.1342 -0.20217 -0.08784 -0.16331 -0.05156 -0.14527 C 0.03507 -0.10201 0.13368 -0.10918 0.22431 -0.10641 C 0.29584 -0.10687 0.39341 -0.08466 0.45296 -0.15892 C 0.4724 -0.22322 0.44011 -0.2644 0.40261 -0.30419 C 0.35921 -0.35115 0.3066 -0.38816 0.25122 -0.40065 C 0.23091 -0.40527 0.21007 -0.40458 0.18941 -0.40666 C 0.11737 -0.39672 0.05365 -0.3752 -0.00677 -0.31645 C -0.03767 -0.28591 -0.05677 -0.24543 -0.07916 -0.20518 C -0.09027 -0.15845 -0.10034 -0.13509 -0.09583 -0.08559 C -0.08628 0.01735 0.01615 0.02961 0.075 0.03562 C 0.09688 0.03747 0.1191 0.03701 0.14098 0.03794 C 0.22813 0.03747 0.28855 0.0421 0.36858 0.01504 C 0.39237 -0.00254 0.40799 -0.0081 0.41806 -0.04279 C 0.41928 -0.05459 0.42223 -0.06917 0.41702 -0.0805 C 0.39896 -0.12237 0.35296 -0.1566 0.31997 -0.1684 C 0.29966 -0.17557 0.2783 -0.17488 0.25747 -0.17812 C 0.17726 -0.17673 0.09063 -0.16031 0.0283 -0.0842 C -0.00225 -0.0465 -0.01406 -0.00856 -0.03229 0.03794 C -0.03507 0.05251 -0.04114 0.06708 -0.04062 0.08212 C -0.0401 0.09577 -0.03697 0.11127 -0.02951 0.12121 C -0.02204 0.13116 -0.01059 0.13255 -0.00017 0.13579 C 0.03108 0.14573 0.07848 0.14458 0.10764 0.14573 C 0.21441 0.14226 0.2816 0.14365 0.37587 0.08351 C 0.39428 0.05968 0.41355 0.04118 0.42171 0.00648 C 0.42553 -0.00948 0.42362 -0.02637 0.42448 -0.04279 C 0.42118 -0.11427 0.42726 -0.10062 0.39237 -0.17442 C 0.37396 -0.21443 0.36303 -0.26787 0.33178 -0.28961 C 0.29254 -0.31645 0.24827 -0.35392 0.2033 -0.36595 C 0.17987 -0.3715 0.15556 -0.3715 0.13195 -0.37381 C 0.11198 -0.3715 0.0915 -0.3722 0.07205 -0.36711 C 0.00296 -0.34606 -0.06996 -0.29586 -0.12534 -0.23687 C -0.15382 -0.20588 -0.1677 -0.17303 -0.18854 -0.13301 C -0.19253 -0.11196 -0.1993 -0.09114 -0.20121 -0.06963 C -0.21007 0.031 -0.11493 0.04118 -0.06441 0.04927 C -0.04392 0.05251 -0.02361 0.05482 -0.00295 0.05783 C 0.1474 0.05112 0.25764 0.05667 0.37969 -0.06685 C 0.3915 -0.09415 0.4099 -0.12977 0.41268 -0.16239 C 0.41372 -0.17673 0.41077 -0.19153 0.40712 -0.20518 C 0.39671 -0.24312 0.39549 -0.29193 0.37136 -0.31645 C 0.30053 -0.38677 0.29966 -0.39787 0.21407 -0.44437 C 0.18299 -0.46056 0.15087 -0.47536 0.11806 -0.48739 C 0.08421 -0.49734 0.05 -0.50497 0.01546 -0.50937 C -0.01649 -0.51492 -0.04895 -0.51099 -0.0809 -0.51191 C -0.16441 -0.49688 -0.24166 -0.48161 -0.30868 -0.40666 C -0.3217 -0.39186 -0.33107 -0.37173 -0.34253 -0.35485 C -0.34635 -0.33981 -0.35312 -0.3257 -0.35434 -0.30904 C -0.36493 -0.18159 -0.27951 -0.09461 -0.19739 -0.05829 C -0.171 -0.0465 -0.0835 -0.02892 -0.06163 -0.02406 C 0.02205 -0.02915 0.12813 -0.01319 0.20243 -0.08651 C 0.22622 -0.11011 0.229 -0.13023 0.24115 -0.1647 C 0.24462 -0.40019 0.08594 -0.59773 -0.07083 -0.67222 C -0.10277 -0.68702 -0.13645 -0.69396 -0.16909 -0.7046 C -0.21302 -0.69766 -0.25763 -0.69697 -0.30121 -0.6861 C -0.36371 -0.66967 -0.39236 -0.60213 -0.42795 -0.5399 C -0.44184 -0.4786 -0.44843 -0.46773 -0.44722 -0.40319 C -0.44496 -0.30696 -0.40295 -0.22623 -0.33871 -0.18436 C -0.29201 -0.15383 -0.27482 -0.15707 -0.22309 -0.14874 C -0.18055 -0.15152 -0.13715 -0.14943 -0.09479 -0.15753 C 0.00608 -0.17627 0.11146 -0.24774 0.17865 -0.35115 C 0.21094 -0.40065 0.2191 -0.43789 0.23907 -0.49988 C 0.24532 -0.55147 0.2573 -0.61901 0.24844 -0.67314 C 0.23889 -0.72959 0.1948 -0.77492 0.15382 -0.78325 C 0.13629 -0.78695 0.11823 -0.78487 0.1007 -0.7858 C 0.07934 -0.77955 0.05782 -0.77539 0.03733 -0.76637 C -0.0809 -0.71293 -0.22465 -0.56951 -0.29375 -0.42979 C -0.32013 -0.37543 -0.32378 -0.34698 -0.33593 -0.29054 C -0.33246 -0.26047 -0.33003 -0.22623 -0.32031 -0.19801 C -0.31788 -0.19038 -0.31423 -0.18205 -0.30868 -0.17951 C -0.29305 -0.17303 -0.27604 -0.17465 -0.25989 -0.1721 C -0.21371 -0.17534 -0.16736 -0.17395 -0.12152 -0.18205 C -0.05052 -0.19408 0.06337 -0.22901 0.13559 -0.26255 C 0.18334 -0.28499 0.23386 -0.31552 0.27309 -0.3604 C 0.3125 -0.40527 0.31806 -0.43164 0.34115 -0.48994 C 0.34584 -0.52602 0.35573 -0.57206 0.34375 -0.60837 C 0.31702 -0.69072 0.26112 -0.70992 0.2033 -0.7319 C 0.15955 -0.72704 0.11528 -0.72959 0.07205 -0.71733 C -0.01267 -0.69466 -0.07378 -0.62156 -0.13072 -0.54129 C -0.15052 -0.48693 -0.17135 -0.44668 -0.16822 -0.38307 C -0.16684 -0.35739 -0.15625 -0.33472 -0.15173 -0.3102 C -0.14791 -0.29054 -0.15486 -0.26371 -0.1434 -0.25029 C -0.11684 -0.2186 -0.0809 -0.20518 -0.04791 -0.18668 C 0.0783 -0.1152 0.20487 -0.09114 0.34011 -0.07194 C 0.42362 -0.08466 0.47952 -0.06778 0.54202 -0.1307 C 0.5533 -0.14203 0.56094 -0.15892 0.57032 -0.17349 C 0.57987 -0.20911 0.59271 -0.24358 0.58785 -0.28337 C 0.58455 -0.30858 0.57587 -0.33218 0.56754 -0.35623 C 0.5257 -0.47606 0.48143 -0.51908 0.39514 -0.58894 C 0.3658 -0.61254 0.33681 -0.63752 0.30521 -0.65487 C 0.25122 -0.68517 0.21667 -0.68679 0.16198 -0.69535 C 0.13559 -0.69119 0.10834 -0.69142 0.0823 -0.68309 C 0.01945 -0.66273 -0.01458 -0.61601 -0.04895 -0.54846 C -0.05555 -0.50266 -0.06302 -0.47398 -0.05711 -0.42748 C -0.03281 -0.23086 0.10764 -0.12006 0.24358 -0.08767 C 0.27431 -0.0805 0.30556 -0.0805 0.33646 -0.0768 C 0.36007 -0.07726 0.38386 -0.07379 0.40712 -0.07819 C 0.42969 -0.08189 0.45209 -0.08906 0.47327 -0.10109 C 0.53612 -0.1374 0.55521 -0.22068 0.57032 -0.30049 C 0.56233 -0.35531 0.56129 -0.41268 0.54653 -0.4631 C 0.53438 -0.5059 0.48039 -0.59195 0.45105 -0.62434 C 0.43125 -0.64654 0.41112 -0.66921 0.38768 -0.68425 C 0.3474 -0.70992 0.26216 -0.74578 0.26216 -0.74508 C 0.2415 -0.74485 0.22049 -0.75064 0.20053 -0.74416 C 0.1441 -0.72681 0.07518 -0.64816 0.04358 -0.58594 C 0.03368 -0.56512 0.02848 -0.54129 0.02066 -0.51932 C 0.01945 -0.4941 0.01667 -0.47004 0.01719 -0.44437 C 0.01771 -0.42054 0.02257 -0.3988 0.02362 -0.37497 C 0.02448 -0.356 0.02309 -0.33657 0.02257 -0.31645 C 0.06632 -0.27041 0.08976 -0.24127 0.14653 -0.2112 C 0.21007 -0.17742 0.26198 -0.17765 0.329 -0.16979 C 0.39948 -0.17835 0.4691 -0.15568 0.52362 -0.21721 C 0.53542 -0.23086 0.54445 -0.24821 0.55487 -0.26371 C 0.56754 -0.30904 0.58733 -0.356 0.57778 -0.40666 C 0.56737 -0.4631 0.56754 -0.53574 0.53282 -0.57136 C 0.45487 -0.64839 0.37379 -0.72056 0.27691 -0.74948 C 0.24115 -0.75943 0.204 -0.7592 0.16737 -0.76382 C 0.08698 -0.75202 0.00157 -0.74231 -0.06441 -0.66967 C -0.07968 -0.65302 -0.0901 -0.63035 -0.10312 -0.60976 C -0.10885 -0.58663 -0.12118 -0.56442 -0.12048 -0.53875 C -0.11875 -0.48115 -0.11041 -0.42355 -0.09652 -0.36965 C -0.08715 -0.33125 -0.03072 -0.27458 -0.01024 -0.25908 C 0.0158 -0.23895 0.1158 -0.18621 0.14566 -0.17812 C 0.17396 -0.17071 0.20296 -0.17257 0.2316 -0.16979 C 0.33507 -0.18112 0.37014 -0.16077 0.44566 -0.22716 C 0.46007 -0.23988 0.47084 -0.25908 0.48334 -0.27504 C 0.50035 -0.32408 0.51546 -0.35485 0.51719 -0.41152 C 0.5224 -0.57946 0.38907 -0.71016 0.28056 -0.75318 C 0.25365 -0.76313 0.22553 -0.7659 0.19775 -0.77238 C 0.17066 -0.77007 0.14323 -0.77122 0.11632 -0.76498 C 0.04219 -0.74809 -0.04322 -0.6979 -0.09583 -0.62549 C -0.11423 -0.6012 -0.12586 -0.56836 -0.14079 -0.5399 C -0.15868 -0.47166 -0.16822 -0.45177 -0.16822 -0.37613 C -0.16822 -0.23687 -0.03732 -0.20726 0.03924 -0.18922 C 0.07761 -0.1913 0.11667 -0.18853 0.15469 -0.19523 C 0.17466 -0.19894 0.19323 -0.21027 0.2125 -0.21975 C 0.27674 -0.25237 0.29966 -0.28105 0.33924 -0.35369 C 0.3507 -0.40065 0.36684 -0.44205 0.36025 -0.49225 C 0.3507 -0.57044 0.31667 -0.6403 0.26303 -0.67592 C 0.24532 -0.68725 0.22553 -0.69119 0.20712 -0.69882 C 0.16546 -0.69026 0.12292 -0.68517 0.0823 -0.67152 C 0.00417 -0.64446 -0.08489 -0.54638 -0.12343 -0.45084 C -0.1368 -0.4173 -0.14531 -0.36433 -0.1526 -0.32848 C -0.15208 -0.31136 -0.15451 -0.29378 -0.15173 -0.27712 C -0.14149 -0.21629 -0.08437 -0.192 -0.04444 -0.18668 C -0.01093 -0.18251 0.05573 -0.17696 0.05573 -0.17673 C 0.15278 -0.18621 0.20764 -0.19385 0.2849 -0.27597 C 0.29063 -0.28915 0.29827 -0.30095 0.30157 -0.31506 C 0.33681 -0.47074 0.19184 -0.57183 0.10139 -0.59496 C 0.08039 -0.6012 0.05851 -0.60051 0.03733 -0.60236 C -0.04375 -0.58802 -0.12725 -0.56003 -0.17934 -0.46796 C -0.20382 -0.42586 -0.21875 -0.3759 -0.23611 -0.32778 C -0.23906 -0.29054 -0.24618 -0.24034 -0.23871 -0.20264 C -0.23211 -0.16886 -0.20538 -0.13926 -0.18576 -0.12191 C -0.14132 -0.08328 -0.08906 -0.07194 -0.03802 -0.06223 C 0.05712 -0.065 0.17639 -0.06176 0.25278 -0.15614 C 0.2816 -0.19153 0.2816 -0.20264 0.29705 -0.24682 C 0.29966 -0.26463 0.30678 -0.28221 0.30521 -0.30049 C 0.30157 -0.34259 0.29497 -0.38607 0.28143 -0.42378 C 0.24237 -0.53389 0.13212 -0.6093 0.04549 -0.62688 C 0.02466 -0.63104 0.00348 -0.62919 -0.0177 -0.62989 C -0.03854 -0.62549 -0.06007 -0.62572 -0.08003 -0.61832 C -0.13107 -0.60028 -0.19635 -0.55193 -0.22795 -0.49364 C -0.2559 -0.44321 -0.25954 -0.41476 -0.27395 -0.35623 C -0.27777 -0.31321 -0.28507 -0.28638 -0.27204 -0.24543 C -0.25868 -0.20518 -0.24097 -0.19084 -0.21302 -0.17118 C -0.15642 -0.1307 -0.09982 -0.12422 -0.03697 -0.11705 C -0.0217 -0.11728 0.11754 -0.10548 0.16112 -0.13417 C 0.21928 -0.17257 0.27362 -0.2223 0.33004 -0.26625 C 0.35921 -0.33449 0.36962 -0.36317 0.37205 -0.44344 C 0.36615 -0.47074 0.36303 -0.49988 0.354 -0.52417 C 0.32223 -0.61462 0.26198 -0.67985 0.1915 -0.70992 C 0.17066 -0.71941 0.14809 -0.71964 0.12587 -0.72334 C -0.04583 -0.71987 -0.21041 -0.60074 -0.29566 -0.40065 C -0.30572 -0.33287 -0.30677 -0.29285 -0.28454 -0.22855 C -0.28003 -0.21536 -0.27638 -0.1994 -0.26736 -0.19153 C -0.21302 -0.14758 -0.13993 -0.14596 -0.07916 -0.14157 C 0.01285 -0.14342 0.07205 -0.15845 0.15556 -0.21027 C 0.19532 -0.26417 0.20625 -0.27088 0.22987 -0.35623 C 0.23455 -0.37196 0.23125 -0.39047 0.2316 -0.40805 C 0.22761 -0.42309 0.22518 -0.44043 0.2191 -0.45316 C 0.1658 -0.57321 0.05452 -0.582 -0.03802 -0.58594 C -0.12118 -0.56304 -0.20277 -0.53551 -0.26736 -0.45686 C -0.29861 -0.41684 -0.30763 -0.38839 -0.32777 -0.34143 C -0.32465 -0.30974 -0.32152 -0.27897 -0.31875 -0.24798 C -0.31753 -0.2341 -0.32378 -0.21582 -0.31579 -0.20634 C -0.29826 -0.18575 -0.27413 -0.17789 -0.25173 -0.1684 C -0.1651 -0.13185 -0.07135 -0.13278 0.01806 -0.1307 C 0.14514 -0.14388 0.27796 -0.12792 0.35834 -0.29563 C 0.36164 -0.32015 0.36806 -0.34906 0.36025 -0.37381 C 0.35556 -0.39001 0.34341 -0.40065 0.33646 -0.41522 C 0.33091 -0.42748 0.33178 -0.44437 0.32362 -0.45084 C 0.27396 -0.49711 0.19028 -0.50312 0.13195 -0.51191 C 0.08733 -0.51862 0.04254 -0.52579 -0.00208 -0.53273 C -0.0092 -0.53088 -0.01718 -0.52996 -0.02309 -0.52302 C -0.03854 -0.50891 -0.03559 -0.49572 -0.03697 -0.47398 C -0.02638 -0.41476 0.00434 -0.38075 0.04202 -0.34444 C 0.11059 -0.27944 0.18716 -0.2371 0.26945 -0.2149 C 0.2816 -0.21929 0.29532 -0.21952 0.30625 -0.22855 C 0.3191 -0.23872 0.32362 -0.27851 0.32639 -0.29308 C 0.32136 -0.32778 0.32049 -0.36294 0.31146 -0.39672 C 0.30487 -0.42054 0.29254 -0.44321 0.28056 -0.4631 C 0.21285 -0.58177 0.13594 -0.61763 0.0283 -0.63636 C 0.01077 -0.63266 -0.00677 -0.62734 -0.0243 -0.62688 C -0.06024 -0.62595 -0.09635 -0.63382 -0.13229 -0.63636 C -0.17882 -0.56465 -0.19114 -0.5325 -0.2085 -0.44205 C -0.18958 -0.38492 -0.18159 -0.31876 -0.15173 -0.27134 C -0.13507 -0.24497 -0.02708 -0.23178 -0.00868 -0.22855 C 0.01285 -0.22947 0.03438 -0.22716 0.05573 -0.23225 C 0.13976 -0.25121 0.18212 -0.32246 0.2125 -0.41892 C 0.21476 -0.45894 0.22049 -0.51006 0.21146 -0.54985 C 0.18716 -0.6595 0.12205 -0.71224 0.04653 -0.7467 C 0.03108 -0.74624 0.01546 -0.74948 0.00053 -0.74578 C -0.01215 -0.74231 -0.02361 -0.73167 -0.03593 -0.72658 C -0.05052 -0.71964 -0.06527 -0.71362 -0.08003 -0.70738 C -0.08975 -0.69489 -0.10173 -0.68471 -0.10954 -0.66967 C -0.12725 -0.63636 -0.13454 -0.58848 -0.14253 -0.54985 C -0.14409 -0.53481 -0.14757 -0.51978 -0.14722 -0.50451 C -0.14635 -0.46495 -0.11805 -0.43026 -0.09097 -0.41892 C -0.07934 -0.41522 -0.06666 -0.41568 -0.05434 -0.41522 C 0.04549 -0.43118 0.11285 -0.49641 0.16112 -0.61416 C 0.16615 -0.64839 0.17691 -0.69188 0.15556 -0.72218 C 0.15191 -0.7275 0.14584 -0.72866 0.14098 -0.7319 C 0.03143 -0.70136 -0.02691 -0.60514 -0.07378 -0.47652 C -0.07482 -0.46472 -0.07743 -0.45293 -0.07725 -0.44205 C -0.07656 -0.39348 -0.02708 -0.40134 -0.00572 -0.40065 C 0.04862 -0.41406 0.10382 -0.44437 0.13559 -0.50821 C 0.14184 -0.52117 0.14514 -0.53597 0.15 -0.54985 C 0.15417 -0.60236 0.16077 -0.65903 0.11632 -0.6824 C 0.10591 -0.68725 0.09497 -0.68841 0.08421 -0.69165 C 0.06945 -0.69119 0.05452 -0.69419 0.04011 -0.69049 C 0.02396 -0.68656 0.00938 -0.67592 -0.00572 -0.66713 C -0.08541 -0.62272 -0.13941 -0.57483 -0.18854 -0.47883 C -0.18923 -0.47351 -0.19079 -0.4675 -0.19114 -0.46172 C -0.19184 -0.43511 -0.16093 -0.44043 -0.15 -0.43743 C -0.11996 -0.44067 -0.08975 -0.43858 -0.06007 -0.44437 C -0.00625 -0.45246 0.06893 -0.49179 0.09983 -0.5554 C 0.09914 -0.55795 0.10122 -0.56465 0.09879 -0.56465 C 0.08507 -0.56743 0.05886 -0.54846 0.04931 -0.54245 C 0.00573 -0.51608 -0.0302 -0.47721 -0.05711 -0.42378 C -0.05902 -0.41638 -0.06371 -0.40944 -0.06267 -0.4018 C -0.0526 -0.32362 0.02639 -0.32778 0.07205 -0.32547 C 0.1099 -0.32778 0.12969 -0.33056 0.15469 -0.37081 C 0.15573 -0.37543 0.15851 -0.38122 0.15851 -0.38607 C 0.15782 -0.41522 0.13716 -0.40828 0.12188 -0.40921 C 0.06893 -0.39163 0.03108 -0.35276 0.00504 -0.2873 C 0.00487 -0.28082 0.00313 -0.27458 0.00434 -0.26856 C 0.00903 -0.24219 0.054 -0.23664 0.06945 -0.23433 C 0.07848 -0.23595 0.08768 -0.23641 0.09688 -0.23942 C 0.12205 -0.24798 0.13473 -0.27782 0.1448 -0.30766 C 0.14618 -0.31876 0.14948 -0.32963 0.14931 -0.34143 C 0.14809 -0.42679 0.08264 -0.50775 0.02448 -0.53158 C 0.01355 -0.53435 0.00174 -0.53505 -0.00937 -0.53759 C -0.01909 -0.53643 -0.02951 -0.53805 -0.03871 -0.53389 C -0.07048 -0.51955 -0.09132 -0.47976 -0.10694 -0.44437 C -0.11145 -0.418 -0.11892 -0.39093 -0.11232 -0.3641 C -0.0875 -0.2644 0.01094 -0.21883 0.08039 -0.21027 C 0.09219 -0.21443 0.10504 -0.21582 0.11632 -0.2223 C 0.1382 -0.23572 0.15035 -0.26417 0.15938 -0.29193 C 0.15955 -0.29748 0.1632 -0.32894 0.16042 -0.33773 C 0.14046 -0.39625 0.10434 -0.41476 0.06042 -0.42262 C 0.04966 -0.421 0.03837 -0.42193 0.0283 -0.41777 C 0.01841 -0.41499 0.01007 -0.40435 0.00053 -0.39926 C -0.0309 -0.37775 -0.03593 -0.37659 -0.06996 -0.35901 C -0.08385 -0.31136 -0.1 -0.26579 -0.05711 -0.23572 C -0.04774 -0.22901 -0.03663 -0.22623 -0.02586 -0.22346 C -0.01475 -0.22091 -0.00347 -0.22184 0.00799 -0.22091 C 0.01928 -0.22253 0.03108 -0.22184 0.04202 -0.22577 C 0.09202 -0.24358 0.12101 -0.30095 0.13716 -0.36155 C 0.13368 -0.39325 0.13368 -0.42725 0.12726 -0.45802 C 0.12431 -0.4712 0.11632 -0.48068 0.10973 -0.49109 C 0.08803 -0.5251 0.07014 -0.53412 0.0382 -0.53759 C -0.01458 -0.5177 -0.04635 -0.4749 -0.06927 -0.40921 C -0.06406 -0.38677 -0.06267 -0.36202 -0.05364 -0.34235 C -0.02326 -0.27412 0.06112 -0.25954 0.1125 -0.25399 C 0.12518 -0.25723 0.13889 -0.25769 0.15122 -0.26371 C 0.19011 -0.28337 0.20903 -0.34166 0.22171 -0.38839 C 0.21771 -0.41846 0.21771 -0.45015 0.2099 -0.47883 C 0.1948 -0.5325 0.14098 -0.55494 0.10348 -0.55656 C 0.09306 -0.55309 0.08264 -0.55309 0.07309 -0.54731 C 0.01077 -0.50937 -0.02552 -0.42702 -0.04513 -0.34328 C -0.04548 -0.32686 -0.04895 -0.30858 -0.046 -0.29193 C -0.03246 -0.21305 0.00348 -0.18297 0.05764 -0.16979 C 0.11962 -0.18968 0.14792 -0.25815 0.16407 -0.33472 C 0.16459 -0.34744 0.16702 -0.36017 0.16563 -0.37266 C 0.16303 -0.4025 0.1474 -0.44067 0.12431 -0.44599 C 0.11737 -0.44344 0.10973 -0.44159 0.10348 -0.43488 C 0.08212 -0.41545 0.06563 -0.36433 0.05921 -0.33218 C 0.06268 -0.31136 0.06337 -0.28961 0.06945 -0.26995 C 0.0816 -0.22993 0.1191 -0.20796 0.14844 -0.19894 C 0.17605 -0.20356 0.17344 -0.20032 0.18559 -0.23086 C 0.19011 -0.25168 0.19566 -0.28406 0.17414 -0.28961 C 0.17084 -0.28915 0.16702 -0.29008 0.16407 -0.28823 C 0.14844 -0.28059 0.13108 -0.23872 0.12344 -0.22091 C 0.12205 -0.2112 0.11528 -0.18945 0.12344 -0.18205 C 0.15174 -0.19616 0.17535 -0.25815 0.18108 -0.29563 C 0.18021 -0.30326 0.18021 -0.31182 0.17778 -0.31876 C 0.17691 -0.32177 0.17344 -0.32177 0.17223 -0.32015 C 0.16737 -0.31645 0.16355 -0.3102 0.15938 -0.30557 C 0.1448 -0.28823 0.13368 -0.26764 0.12518 -0.24451 C 0.12136 -0.23271 0.11806 -0.22045 0.11441 -0.20865 C 0.11303 -0.18159 0.10973 -0.17164 0.129 -0.15753 C 0.13334 -0.15799 0.13803 -0.1566 0.14184 -0.15892 C 0.14514 -0.16077 0.14705 -0.16609 0.14931 -0.16979 C 0.16233 -0.19153 0.16789 -0.21721 0.17223 -0.24451 C 0.16962 -0.26787 0.17309 -0.27597 0.15851 -0.28452 C 0.13803 -0.27735 0.14341 -0.28244 0.12726 -0.26509 C 0.11684 -0.25445 0.09688 -0.23225 0.09688 -0.23225 C 0.09219 -0.22161 0.07153 -0.1839 0.08976 -0.17349 C 0.09219 -0.17164 0.09584 -0.17164 0.09879 -0.17118 C 0.1073 -0.17164 0.11598 -0.16979 0.12431 -0.1721 C 0.13803 -0.1765 0.14948 -0.19894 0.15382 -0.2149 C 0.15556 -0.2378 0.15122 -0.24936 0.13473 -0.25399 C 0.11684 -0.25237 0.12587 -0.25677 0.11528 -0.24543 C 0.11528 -0.24543 0.10764 -0.23942 0.10678 -0.23687 C 0.10643 -0.23387 0.10678 -0.2304 0.10678 -0.22716 " pathEditMode="relative" rAng="0" ptsTypes="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
                                      <p:cBhvr>
                                        <p:cTn id="38" dur="2000" fill="hold"/>
                                        <p:tgtEl>
                                          <p:spTgt spid="16"/>
                                        </p:tgtEl>
                                        <p:attrNameLst>
                                          <p:attrName>ppt_x</p:attrName>
                                          <p:attrName>ppt_y</p:attrName>
                                        </p:attrNameLst>
                                      </p:cBhvr>
                                      <p:rCtr x="10903" y="-15822"/>
                                    </p:animMotion>
                                  </p:childTnLst>
                                </p:cTn>
                              </p:par>
                              <p:par>
                                <p:cTn id="39" presetID="37" presetClass="path" presetSubtype="0" accel="50000" decel="50000" fill="hold" grpId="0" nodeType="withEffect">
                                  <p:stCondLst>
                                    <p:cond delay="0"/>
                                  </p:stCondLst>
                                  <p:childTnLst>
                                    <p:animMotion origin="layout" path="M -0.16667 -0.17211 L -0.09966 -0.13209 C -0.08559 -0.12307 -0.06459 -0.11821 -0.04271 -0.11821 C -0.01771 -0.11821 0.00225 -0.12307 0.01632 -0.13209 L 0.08333 -0.17211 " pathEditMode="relative" rAng="0" ptsTypes="FffFF">
                                      <p:cBhvr>
                                        <p:cTn id="40" dur="2000" fill="hold"/>
                                        <p:tgtEl>
                                          <p:spTgt spid="8"/>
                                        </p:tgtEl>
                                        <p:attrNameLst>
                                          <p:attrName>ppt_x</p:attrName>
                                          <p:attrName>ppt_y</p:attrName>
                                        </p:attrNameLst>
                                      </p:cBhvr>
                                      <p:rCtr x="12500" y="2683"/>
                                    </p:animMotion>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1.11111E-6 -2.43581E-6 C 0.15469 -0.13764 0.21354 -0.09554 0.1092 -0.18483 C 0.10695 -0.18645 0.09254 -0.1883 0.0908 -0.18853 C 0.08212 -0.1913 0.07361 -0.19269 0.06511 -0.19686 C 0.07066 -0.20426 0.07882 -0.20426 0.08629 -0.20541 C 0.10226 -0.2105 0.11858 -0.21235 0.1349 -0.21629 C 0.1632 -0.223 0.18976 -0.23225 0.21841 -0.23595 C 0.23386 -0.24058 0.24983 -0.24428 0.26511 -0.25052 C 0.26268 -0.26047 0.24931 -0.25954 0.24306 -0.26163 C 0.21893 -0.26949 0.20191 -0.26995 0.17518 -0.27134 C 0.07917 -0.26278 -0.01962 -0.24381 -0.10087 -0.16863 C -0.14809 -0.12515 -0.1868 -0.08305 -0.20659 -0.00995 C -0.20521 0.00486 -0.20538 0.01989 -0.20278 0.03423 C -0.20121 0.04302 -0.19184 0.05366 -0.18715 0.05852 C -0.16389 0.0835 -0.1342 0.08489 -0.10555 0.0879 C -0.09271 0.08929 -0.07986 0.08975 -0.06701 0.09044 C -0.01857 0.08674 0.054 0.09322 0.09445 0.04372 C 0.09966 -0.01388 -0.01059 -0.08767 -0.02569 -0.09531 C -0.11597 -0.14157 -0.20937 -0.18205 -0.30642 -0.19431 C -0.33628 -0.19801 -0.36632 -0.19848 -0.39635 -0.20056 C -0.49028 -0.19894 -0.63003 -0.20264 -0.66059 -0.05367 C -0.65989 -0.04025 -0.66076 -0.02684 -0.65868 -0.01342 C -0.65486 0.01226 -0.62916 0.03863 -0.61493 0.05251 C -0.55955 0.10571 -0.48871 0.1152 -0.42291 0.12468 C -0.36232 0.12237 -0.3 0.13069 -0.24774 0.08304 C -0.23142 0.01735 -0.30625 -0.03493 -0.33854 -0.06107 C -0.46597 -0.16424 -0.61146 -0.21976 -0.75972 -0.22485 C -0.83594 -0.22022 -0.87604 -0.22993 -0.9368 -0.17604 C -0.94045 -0.16331 -0.94305 -0.15823 -0.94219 -0.14458 C -0.94097 -0.12607 -0.92691 -0.10687 -0.91475 -0.10016 C -0.91094 -0.09808 -0.89774 -0.09693 -0.89444 -0.09646 C -0.8868 -0.09901 -0.87882 -0.10016 -0.87153 -0.10386 C -0.84635 -0.11659 -0.8375 -0.15429 -0.83125 -0.18483 C -0.82916 -0.22878 -0.8342 -0.28707 -0.87153 -0.30072 C -0.87916 -0.29864 -0.88715 -0.29817 -0.89444 -0.29447 C -0.91545 -0.28383 -0.92899 -0.24682 -0.93941 -0.22369 C -0.94201 -0.21166 -0.95017 -0.17881 -0.95052 -0.16378 C -0.95191 -0.11219 -0.93264 -0.06801 -0.89722 -0.04511 C -0.87604 -0.03146 -0.85295 -0.03331 -0.83038 -0.03169 C -0.76597 -0.04256 -0.71701 -0.07148 -0.66528 -0.12376 C -0.64878 -0.13995 -0.62864 -0.16077 -0.61927 -0.18575 C -0.6184 -0.18853 -0.60955 -0.20333 -0.61649 -0.20056 C -0.66753 -0.12769 -0.69618 -0.04326 -0.71111 0.05366 C -0.70781 0.10039 -0.71319 0.14018 -0.67621 0.15892 C -0.66649 0.16377 -0.6559 0.1647 -0.64583 0.16747 C -0.55 0.16308 -0.4842 0.15406 -0.40191 0.08443 C -0.38941 0.07379 -0.37691 0.06245 -0.36614 0.04858 C -0.34982 0.02776 -0.32118 -0.01828 -0.32118 -0.01828 C -0.3184 -0.02799 -0.31371 -0.03724 -0.31284 -0.04765 C -0.31024 -0.08258 -0.32396 -0.08281 -0.34323 -0.08443 C -0.46528 -0.06662 -0.57604 0.06685 -0.62291 0.21513 C -0.62899 0.23456 -0.63159 0.25584 -0.63576 0.2762 C -0.63541 0.28614 -0.63663 0.29655 -0.63507 0.30673 C -0.62864 0.34374 -0.59201 0.3442 -0.57066 0.34721 C -0.44635 0.33356 -0.31805 0.31598 -0.24774 0.15892 C -0.24635 0.14249 -0.24184 0.12028 -0.24861 0.10386 C -0.28159 0.02475 -0.3717 0.03632 -0.4276 0.03308 C -0.5059 0.0458 -0.57725 0.06407 -0.64409 0.12468 C -0.68455 0.16146 -0.69948 0.19431 -0.72934 0.2445 C -0.73611 0.26926 -0.74566 0.29308 -0.74965 0.31899 C -0.76389 0.41337 -0.70885 0.43303 -0.66614 0.48276 C -0.65729 0.49294 -0.6526 0.51214 -0.64149 0.51561 C -0.61493 0.5244 -0.58698 0.51723 -0.55972 0.51816 C -0.46632 0.50705 -0.34097 0.49549 -0.27795 0.38746 C -0.27552 0.37844 -0.271 0.37011 -0.27083 0.36063 C -0.27066 0.3405 -0.27153 0.31945 -0.27725 0.30072 C -0.28073 0.28846 -0.28941 0.2792 -0.29739 0.27134 C -0.33784 0.2297 -0.38923 0.2297 -0.43784 0.22369 C -0.45729 0.22461 -0.47691 0.22369 -0.49635 0.22716 C -0.57309 0.24196 -0.63264 0.30604 -0.68541 0.37659 C -0.69166 0.39417 -0.7 0.41036 -0.70364 0.4291 C -0.72639 0.54406 -0.6283 0.60351 -0.5625 0.62225 C -0.54045 0.6285 -0.51788 0.63035 -0.49548 0.63451 C -0.37344 0.62734 -0.25225 0.64469 -0.15607 0.5318 C -0.14948 0.51399 -0.14514 0.50081 -0.14409 0.48161 C -0.14982 0.44899 -0.16441 0.41938 -0.1908 0.41568 C -0.20416 0.4173 -0.20087 0.42008 -0.21007 0.43396 C -0.2151 0.45408 -0.21719 0.45593 -0.21198 0.48415 C -0.20521 0.52001 -0.17257 0.55471 -0.15243 0.57552 C -0.14687 0.58131 -0.14114 0.58663 -0.13489 0.5901 C -0.12847 0.59403 -0.10434 0.60028 -0.09635 0.60259 C -0.08333 0.60213 -0.06215 0.60421 -0.04687 0.59889 C -0.04219 0.59727 -0.03767 0.59496 -0.03298 0.59287 C -0.03142 0.59218 -0.0276 0.5901 -0.0276 0.5901 C -0.01909 0.582 -0.00677 0.57622 0.00365 0.5746 C 0.01528 0.56858 0.01979 0.58154 0.02934 0.58547 C 0.03733 0.58825 0.04497 0.58987 0.05313 0.59172 C 0.07084 0.59565 0.08733 0.60213 0.10556 0.60398 C 0.11129 0.60351 0.11719 0.60398 0.12292 0.60259 C 0.12917 0.60097 0.13906 0.58825 0.14375 0.58316 C 0.15087 0.57552 0.15764 0.56928 0.16424 0.56118 C 0.16719 0.55771 0.16875 0.55378 0.1724 0.551 C 0.17986 0.54592 0.18698 0.53967 0.19445 0.53389 C 0.2132 0.52001 0.23247 0.5096 0.24497 0.48531 C 0.24653 0.47837 0.25018 0.47397 0.25313 0.46796 C 0.25452 0.46033 0.25695 0.45339 0.26059 0.44714 C 0.26389 0.43419 0.27066 0.42355 0.27518 0.41082 C 0.27587 0.40828 0.27604 0.4055 0.27691 0.40342 C 0.2783 0.39926 0.2816 0.39093 0.2816 0.39093 C 0.28195 0.38839 0.28177 0.38607 0.28247 0.38376 C 0.28334 0.38098 0.28629 0.37659 0.28629 0.37659 C 0.28768 0.36895 0.28854 0.36225 0.2915 0.35577 C 0.29323 0.3442 0.29844 0.33287 0.30261 0.32246 C 0.30382 0.31552 0.30695 0.30765 0.31007 0.30164 C 0.31111 0.29563 0.31268 0.29308 0.31563 0.28846 C 0.31736 0.28522 0.32101 0.27874 0.32101 0.27874 C 0.31962 0.26671 0.32136 0.26694 0.31094 0.26879 C 0.30243 0.2792 0.29827 0.29262 0.29271 0.30557 C 0.28924 0.32685 0.28837 0.34767 0.29722 0.36548 C 0.3007 0.37242 0.30104 0.3752 0.30729 0.37774 C 0.32882 0.37312 0.3375 0.36965 0.35226 0.34929 C 0.35556 0.3449 0.35764 0.3368 0.35955 0.33102 C 0.36059 0.32755 0.36233 0.32038 0.36233 0.32038 C 0.36424 0.30118 0.36597 0.27573 0.34948 0.26879 C 0.33924 0.27041 0.32986 0.27296 0.32014 0.27481 C 0.31979 0.27527 0.31268 0.2792 0.31198 0.2799 C 0.30625 0.28614 0.30313 0.29863 0.29913 0.30673 C 0.29809 0.31159 0.2967 0.31552 0.29531 0.32038 C 0.2941 0.33032 0.29358 0.33102 0.29531 0.34467 C 0.29584 0.34929 0.29966 0.35369 0.30174 0.35693 C 0.30938 0.36895 0.31597 0.37196 0.32743 0.37404 C 0.38611 0.37266 0.36893 0.37936 0.39636 0.36803 C 0.40122 0.36317 0.40504 0.36109 0.41077 0.35947 C 0.4165 0.35531 0.41945 0.35461 0.42448 0.34837 C 0.42778 0.3442 0.43021 0.3405 0.43386 0.33726 C 0.43663 0.33194 0.4382 0.3257 0.44132 0.32038 C 0.44288 0.3139 0.44514 0.30835 0.4467 0.30164 C 0.44427 0.29192 0.44271 0.28938 0.4349 0.28707 C 0.42361 0.28128 0.41893 0.28406 0.40452 0.28475 C 0.39775 0.29077 0.39254 0.2991 0.38802 0.30812 C 0.38455 0.32153 0.38993 0.30118 0.38507 0.31529 C 0.38368 0.31945 0.38229 0.33009 0.3816 0.33379 C 0.38212 0.34883 0.38125 0.37104 0.39636 0.3752 C 0.4 0.37613 0.40365 0.37613 0.40729 0.37659 C 0.41042 0.37543 0.41424 0.37543 0.41736 0.37404 C 0.41841 0.37358 0.41945 0.37173 0.41927 0.37011 C 0.4191 0.36919 0.41754 0.36919 0.4165 0.36919 C 0.41233 0.36826 0.40851 0.36826 0.40452 0.36803 C 0.39983 0.36572 0.39479 0.36502 0.38993 0.36317 C 0.38646 0.3597 0.38525 0.35716 0.38334 0.35184 C 0.38472 0.33102 0.38872 0.31182 0.3908 0.291 C 0.39028 0.2755 0.39011 0.25838 0.38629 0.24335 C 0.38681 0.22369 0.38698 0.19755 0.39167 0.17858 C 0.39375 0.13625 0.39271 0.15336 0.39445 0.12722 C 0.39497 0.10733 0.40851 -0.00694 0.38889 0.01827 C 0.38351 0.03261 0.3724 0.04279 0.36702 0.05713 C 0.36372 0.06616 0.36007 0.07495 0.35764 0.08443 C 0.35625 0.09091 0.35591 0.09715 0.35313 0.1027 C 0.35139 0.11034 0.35035 0.11797 0.34948 0.12584 C 0.35018 0.14157 0.35278 0.1536 0.35504 0.16863 C 0.35608 0.17557 0.35625 0.18251 0.35764 0.18945 C 0.35712 0.21073 0.35781 0.23409 0.35417 0.25538 C 0.35382 0.27018 0.35434 0.28499 0.35313 0.29956 C 0.35295 0.3021 0.34722 0.30765 0.34584 0.30927 C 0.34236 0.31344 0.33889 0.32038 0.3349 0.32385 C 0.33125 0.33287 0.32535 0.34073 0.32101 0.34929 C 0.30591 0.3796 0.29861 0.39509 0.27431 0.41429 C 0.24618 0.4365 0.27101 0.42216 0.25417 0.43141 C 0.24497 0.44367 0.22084 0.45131 0.20816 0.45339 C 0.17604 0.46703 0.14236 0.46634 0.1092 0.46796 C 0.08941 0.46727 0.07448 0.46588 0.05591 0.46195 C 0.04931 0.46102 0.03663 0.4594 0.03663 0.4594 C 0.03021 0.45663 0.02413 0.4557 0.01841 0.45107 C 0.01667 0.44714 0.01406 0.44413 0.01285 0.43997 C 0.01146 0.43511 0.01129 0.42979 0.01007 0.4254 C 0.00816 0.40643 0.01025 0.42517 0.00729 0.40458 C 0.00591 0.39533 0.00365 0.37774 0.00365 0.37774 C 0.00122 0.32685 0.00261 0.2755 0.01927 0.22854 C 0.03577 0.18135 0.06597 0.14226 0.09636 0.11126 C 0.14427 0.06245 0.19809 0.02637 0.25868 0.01966 C 0.27518 0.02128 0.27674 0.02429 0.28438 0.04372 C 0.2908 0.08281 0.29584 0.12052 0.29913 0.16007 C 0.29705 0.24705 0.29827 0.33171 0.26962 0.41175 C 0.26181 0.43419 0.25313 0.45755 0.23733 0.47189 C 0.23386 0.45593 0.24514 0.43049 0.24861 0.41429 C 0.25174 0.39926 0.25261 0.38492 0.25417 0.36919 C 0.25469 0.35415 0.25608 0.33888 0.25591 0.32385 C 0.25556 0.29817 0.25538 0.27226 0.25226 0.24682 C 0.24844 0.21675 0.23542 0.15614 0.2099 0.1418 C 0.20608 0.13948 0.20156 0.1411 0.19705 0.14064 C 0.18472 0.14272 0.1717 0.14203 0.15955 0.14666 C 0.14809 0.15105 0.13785 0.16007 0.12743 0.16747 C 0.06441 0.21258 0.02639 0.28128 -0.00364 0.36548 C -0.00625 0.38006 -0.01423 0.40573 -0.00573 0.42031 C -0.0026 0.42563 0.01181 0.42956 0.01372 0.43002 C 0.029 0.42979 0.04445 0.43141 0.05955 0.4291 C 0.11372 0.42077 0.20417 0.36548 0.23212 0.29701 C 0.23594 0.28684 0.2382 0.27573 0.24132 0.26532 C 0.24219 0.24288 0.24375 0.22183 0.23941 0.19917 C 0.22587 0.12676 0.14792 0.12214 0.10556 0.12098 C 0.00347 0.13856 -0.1 0.15614 -0.17621 0.25908 C -0.19531 0.28499 -0.20694 0.31205 -0.22118 0.34235 C -0.22361 0.35461 -0.22725 0.36641 -0.22847 0.37867 C -0.23281 0.42031 -0.17934 0.42702 -0.15972 0.43002 C -0.07517 0.41684 0.01962 0.40018 0.075 0.30072 C 0.09601 0.26347 0.0974 0.24959 0.10816 0.20911 C 0.10955 0.19338 0.11424 0.15059 0.11285 0.1381 C 0.10729 0.08582 0.06771 0.0768 0.03663 0.06847 C 0.00868 0.07101 -0.01944 0.07055 -0.04687 0.07703 C -0.06475 0.08096 -0.08142 0.09091 -0.09844 0.10016 C -0.1835 0.14619 -0.26319 0.21929 -0.30382 0.33241 C -0.30451 0.33865 -0.3059 0.34467 -0.30555 0.35091 C -0.30451 0.37335 -0.29236 0.37173 -0.27899 0.37404 C -0.25451 0.3715 -0.22986 0.37104 -0.20555 0.36664 C -0.14045 0.35438 -0.09219 0.30326 -0.0533 0.2371 C -0.04392 0.20449 -0.01701 0.13578 -0.04687 0.10756 C -0.06232 0.09276 -0.07465 0.09484 -0.09357 0.09137 C -0.1776 0.09484 -0.24913 0.14434 -0.31649 0.20911 C -0.36111 0.25214 -0.39844 0.2991 -0.42205 0.36548 C -0.4217 0.37497 -0.42378 0.38492 -0.42118 0.39347 C -0.41875 0.40134 -0.40052 0.40273 -0.39722 0.40342 C -0.33333 0.39833 -0.27066 0.38908 -0.23489 0.30927 C -0.23229 0.29424 -0.22847 0.27458 -0.23212 0.25908 C -0.24166 0.21906 -0.28385 0.2142 -0.3092 0.21027 C -0.37691 0.21235 -0.43889 0.23756 -0.47708 0.31783 C -0.47778 0.32408 -0.47934 0.33079 -0.47899 0.33726 C -0.47812 0.35878 -0.4618 0.36132 -0.44965 0.36548 C -0.43368 0.36387 -0.40191 0.36063 -0.40191 0.36063 L -0.59722 -0.31529 L -0.79635 -0.28846 " pathEditMode="relative" ptsTypes="fffffffffffffffffffffffffffffffffffffffffffffffffffffffffffffffffffffffffffffffffffffffffffffffffffffffffffffffffffffffffffffffffffffffffffffffffffffffffffffffffffffffffffffffffffffffffffffffffffffffffffffffffffffffffAAA">
                                      <p:cBhvr>
                                        <p:cTn id="48" dur="2000" fill="hold"/>
                                        <p:tgtEl>
                                          <p:spTgt spid="11"/>
                                        </p:tgtEl>
                                        <p:attrNameLst>
                                          <p:attrName>ppt_x</p:attrName>
                                          <p:attrName>ppt_y</p:attrName>
                                        </p:attrNameLst>
                                      </p:cBhvr>
                                    </p:animMotion>
                                  </p:childTnLst>
                                </p:cTn>
                              </p:par>
                              <p:par>
                                <p:cTn id="49" presetID="26"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80">
                                          <p:stCondLst>
                                            <p:cond delay="0"/>
                                          </p:stCondLst>
                                        </p:cTn>
                                        <p:tgtEl>
                                          <p:spTgt spid="10"/>
                                        </p:tgtEl>
                                      </p:cBhvr>
                                    </p:animEffect>
                                    <p:anim calcmode="lin" valueType="num">
                                      <p:cBhvr>
                                        <p:cTn id="5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7" dur="26">
                                          <p:stCondLst>
                                            <p:cond delay="650"/>
                                          </p:stCondLst>
                                        </p:cTn>
                                        <p:tgtEl>
                                          <p:spTgt spid="10"/>
                                        </p:tgtEl>
                                      </p:cBhvr>
                                      <p:to x="100000" y="60000"/>
                                    </p:animScale>
                                    <p:animScale>
                                      <p:cBhvr>
                                        <p:cTn id="58" dur="166" decel="50000">
                                          <p:stCondLst>
                                            <p:cond delay="676"/>
                                          </p:stCondLst>
                                        </p:cTn>
                                        <p:tgtEl>
                                          <p:spTgt spid="10"/>
                                        </p:tgtEl>
                                      </p:cBhvr>
                                      <p:to x="100000" y="100000"/>
                                    </p:animScale>
                                    <p:animScale>
                                      <p:cBhvr>
                                        <p:cTn id="59" dur="26">
                                          <p:stCondLst>
                                            <p:cond delay="1312"/>
                                          </p:stCondLst>
                                        </p:cTn>
                                        <p:tgtEl>
                                          <p:spTgt spid="10"/>
                                        </p:tgtEl>
                                      </p:cBhvr>
                                      <p:to x="100000" y="80000"/>
                                    </p:animScale>
                                    <p:animScale>
                                      <p:cBhvr>
                                        <p:cTn id="60" dur="166" decel="50000">
                                          <p:stCondLst>
                                            <p:cond delay="1338"/>
                                          </p:stCondLst>
                                        </p:cTn>
                                        <p:tgtEl>
                                          <p:spTgt spid="10"/>
                                        </p:tgtEl>
                                      </p:cBhvr>
                                      <p:to x="100000" y="100000"/>
                                    </p:animScale>
                                    <p:animScale>
                                      <p:cBhvr>
                                        <p:cTn id="61" dur="26">
                                          <p:stCondLst>
                                            <p:cond delay="1642"/>
                                          </p:stCondLst>
                                        </p:cTn>
                                        <p:tgtEl>
                                          <p:spTgt spid="10"/>
                                        </p:tgtEl>
                                      </p:cBhvr>
                                      <p:to x="100000" y="90000"/>
                                    </p:animScale>
                                    <p:animScale>
                                      <p:cBhvr>
                                        <p:cTn id="62" dur="166" decel="50000">
                                          <p:stCondLst>
                                            <p:cond delay="1668"/>
                                          </p:stCondLst>
                                        </p:cTn>
                                        <p:tgtEl>
                                          <p:spTgt spid="10"/>
                                        </p:tgtEl>
                                      </p:cBhvr>
                                      <p:to x="100000" y="100000"/>
                                    </p:animScale>
                                    <p:animScale>
                                      <p:cBhvr>
                                        <p:cTn id="63" dur="26">
                                          <p:stCondLst>
                                            <p:cond delay="1808"/>
                                          </p:stCondLst>
                                        </p:cTn>
                                        <p:tgtEl>
                                          <p:spTgt spid="10"/>
                                        </p:tgtEl>
                                      </p:cBhvr>
                                      <p:to x="100000" y="95000"/>
                                    </p:animScale>
                                    <p:animScale>
                                      <p:cBhvr>
                                        <p:cTn id="6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p:cTn id="65" fill="hold" display="0">
                  <p:stCondLst>
                    <p:cond delay="indefinite"/>
                  </p:stCondLst>
                  <p:endCondLst>
                    <p:cond evt="onStopAudio" delay="0">
                      <p:tgtEl>
                        <p:sldTgt/>
                      </p:tgtEl>
                    </p:cond>
                  </p:endCondLst>
                </p:cTn>
                <p:tgtEl>
                  <p:spTgt spid="4"/>
                </p:tgtEl>
              </p:cMediaNode>
            </p:audio>
          </p:childTnLst>
        </p:cTn>
      </p:par>
    </p:tnLst>
    <p:bldLst>
      <p:bldP spid="6" grpId="0"/>
      <p:bldP spid="7" grpId="0"/>
      <p:bldP spid="8" grpId="0"/>
      <p:bldP spid="9" grpId="0"/>
      <p:bldP spid="10" grpId="0"/>
      <p:bldP spid="11" grpId="0"/>
      <p:bldP spid="12" grpId="0"/>
      <p:bldP spid="15" grpId="0"/>
      <p:bldP spid="16" grpId="0"/>
      <p:bldP spid="17" grpId="0"/>
      <p:bldP spid="18" grpId="0"/>
      <p:bldP spid="19"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joint chief of staffs are there?</a:t>
            </a:r>
            <a:endParaRPr lang="en-US" dirty="0"/>
          </a:p>
        </p:txBody>
      </p:sp>
      <p:sp>
        <p:nvSpPr>
          <p:cNvPr id="3" name="Content Placeholder 2"/>
          <p:cNvSpPr>
            <a:spLocks noGrp="1"/>
          </p:cNvSpPr>
          <p:nvPr>
            <p:ph idx="1"/>
          </p:nvPr>
        </p:nvSpPr>
        <p:spPr/>
        <p:txBody>
          <a:bodyPr/>
          <a:lstStyle/>
          <a:p>
            <a:r>
              <a:rPr lang="en-US" dirty="0" smtClean="0"/>
              <a:t>A 3</a:t>
            </a:r>
          </a:p>
          <a:p>
            <a:r>
              <a:rPr lang="en-US" dirty="0" smtClean="0"/>
              <a:t>B 2</a:t>
            </a:r>
          </a:p>
          <a:p>
            <a:r>
              <a:rPr lang="en-US" dirty="0" smtClean="0"/>
              <a:t>C 4</a:t>
            </a:r>
          </a:p>
          <a:p>
            <a:r>
              <a:rPr lang="en-US" dirty="0" smtClean="0"/>
              <a:t>D 5</a:t>
            </a:r>
          </a:p>
          <a:p>
            <a:r>
              <a:rPr lang="en-US" dirty="0" smtClean="0"/>
              <a:t>E  1</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362200"/>
            <a:ext cx="7315200" cy="4846320"/>
          </a:xfrm>
          <a:prstGeom prst="rect">
            <a:avLst/>
          </a:prstGeom>
        </p:spPr>
      </p:pic>
      <p:pic>
        <p:nvPicPr>
          <p:cNvPr id="5" name="Screaming Hawk-SoundBible.com-121066450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25000" y="1600200"/>
            <a:ext cx="609600" cy="609600"/>
          </a:xfrm>
          <a:prstGeom prst="rect">
            <a:avLst/>
          </a:prstGeom>
        </p:spPr>
      </p:pic>
    </p:spTree>
    <p:extLst>
      <p:ext uri="{BB962C8B-B14F-4D97-AF65-F5344CB8AC3E}">
        <p14:creationId xmlns:p14="http://schemas.microsoft.com/office/powerpoint/2010/main" val="304945215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1" presetClass="mediacall" presetSubtype="0" fill="hold" nodeType="afterEffect">
                                  <p:stCondLst>
                                    <p:cond delay="0"/>
                                  </p:stCondLst>
                                  <p:childTnLst>
                                    <p:cmd type="call" cmd="playFrom(0.0)">
                                      <p:cBhvr>
                                        <p:cTn id="11" dur="239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Trends in Defense Spending</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44191217"/>
              </p:ext>
            </p:extLst>
          </p:nvPr>
        </p:nvGraphicFramePr>
        <p:xfrm>
          <a:off x="457200" y="1600200"/>
          <a:ext cx="8147050" cy="3719513"/>
        </p:xfrm>
        <a:graphic>
          <a:graphicData uri="http://schemas.openxmlformats.org/presentationml/2006/ole">
            <mc:AlternateContent xmlns:mc="http://schemas.openxmlformats.org/markup-compatibility/2006">
              <mc:Choice xmlns:v="urn:schemas-microsoft-com:vml" Requires="v">
                <p:oleObj spid="_x0000_s2057" name="Photo Editor Photo" r:id="rId3" imgW="4715533" imgH="2152951" progId="MSPhotoEd.3">
                  <p:embed/>
                </p:oleObj>
              </mc:Choice>
              <mc:Fallback>
                <p:oleObj name="Photo Editor Photo" r:id="rId3" imgW="4715533" imgH="2152951"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47050" cy="37195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7552288"/>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Armed defense</a:t>
            </a:r>
            <a:endParaRPr lang="en-US"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1447800"/>
            <a:ext cx="5481839" cy="479308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83507947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What should be done with our huge defense establishment?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Should be reduced to an economically bearable level which doesn't create unnecessary debt</a:t>
            </a:r>
            <a:endParaRPr lang="en-US" dirty="0"/>
          </a:p>
        </p:txBody>
      </p:sp>
    </p:spTree>
    <p:extLst>
      <p:ext uri="{BB962C8B-B14F-4D97-AF65-F5344CB8AC3E}">
        <p14:creationId xmlns:p14="http://schemas.microsoft.com/office/powerpoint/2010/main" val="1368591874"/>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What role do the American people have in foreign </a:t>
            </a:r>
            <a:r>
              <a:rPr lang="en-US" dirty="0" smtClean="0"/>
              <a:t>policy?</a:t>
            </a:r>
            <a:endParaRPr lang="en-US" dirty="0"/>
          </a:p>
        </p:txBody>
      </p:sp>
      <p:sp>
        <p:nvSpPr>
          <p:cNvPr id="3" name="Content Placeholder 2"/>
          <p:cNvSpPr>
            <a:spLocks noGrp="1"/>
          </p:cNvSpPr>
          <p:nvPr>
            <p:ph idx="1"/>
          </p:nvPr>
        </p:nvSpPr>
        <p:spPr/>
        <p:txBody>
          <a:bodyPr/>
          <a:lstStyle/>
          <a:p>
            <a:pPr marL="0" indent="0">
              <a:buNone/>
            </a:pPr>
            <a:r>
              <a:rPr lang="en-US" dirty="0" smtClean="0"/>
              <a:t>Their will and opinion is reflected in foreign policy but may be overwhelmed by consumerist mentalities</a:t>
            </a:r>
          </a:p>
          <a:p>
            <a:pPr marL="0" indent="0" algn="ctr">
              <a:buNone/>
            </a:pPr>
            <a:r>
              <a:rPr lang="en-US" sz="4000" dirty="0">
                <a:latin typeface="+mj-lt"/>
              </a:rPr>
              <a:t>Should they ^ have a larger role?</a:t>
            </a:r>
            <a:r>
              <a:rPr lang="en-US" dirty="0" smtClean="0"/>
              <a:t/>
            </a:r>
            <a:br>
              <a:rPr lang="en-US" dirty="0" smtClean="0"/>
            </a:br>
            <a:r>
              <a:rPr lang="en-US" dirty="0" smtClean="0"/>
              <a:t>Yes in order to prevent the </a:t>
            </a:r>
            <a:r>
              <a:rPr lang="en-US" dirty="0" err="1" smtClean="0"/>
              <a:t>overinfluence</a:t>
            </a:r>
            <a:r>
              <a:rPr lang="en-US" dirty="0" smtClean="0"/>
              <a:t> of "wealthy individuals and institutions"</a:t>
            </a:r>
            <a:endParaRPr lang="en-US" dirty="0"/>
          </a:p>
        </p:txBody>
      </p:sp>
    </p:spTree>
    <p:extLst>
      <p:ext uri="{BB962C8B-B14F-4D97-AF65-F5344CB8AC3E}">
        <p14:creationId xmlns:p14="http://schemas.microsoft.com/office/powerpoint/2010/main" val="2073045024"/>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TERMS TIME</a:t>
            </a:r>
            <a:endParaRPr lang="en-US" dirty="0"/>
          </a:p>
        </p:txBody>
      </p:sp>
    </p:spTree>
    <p:extLst>
      <p:ext uri="{BB962C8B-B14F-4D97-AF65-F5344CB8AC3E}">
        <p14:creationId xmlns:p14="http://schemas.microsoft.com/office/powerpoint/2010/main" val="378318063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a:bodyPr>
          <a:lstStyle/>
          <a:p>
            <a:r>
              <a:rPr lang="en-US" dirty="0"/>
              <a:t>F</a:t>
            </a:r>
            <a:r>
              <a:rPr lang="en-US" dirty="0" smtClean="0"/>
              <a:t>oreign policy</a:t>
            </a:r>
            <a:endParaRPr lang="en-US" dirty="0"/>
          </a:p>
        </p:txBody>
      </p:sp>
      <p:sp>
        <p:nvSpPr>
          <p:cNvPr id="3" name="Content Placeholder 2"/>
          <p:cNvSpPr>
            <a:spLocks noGrp="1"/>
          </p:cNvSpPr>
          <p:nvPr>
            <p:ph idx="1"/>
          </p:nvPr>
        </p:nvSpPr>
        <p:spPr/>
        <p:txBody>
          <a:bodyPr/>
          <a:lstStyle/>
          <a:p>
            <a:pPr marL="0" indent="0">
              <a:buNone/>
            </a:pPr>
            <a:r>
              <a:rPr lang="en-US" i="1" dirty="0"/>
              <a:t>A</a:t>
            </a:r>
            <a:r>
              <a:rPr lang="en-US" i="1" dirty="0" smtClean="0"/>
              <a:t> government's strategy in dealing with other nations.</a:t>
            </a:r>
            <a:endParaRPr lang="en-US" i="1" dirty="0"/>
          </a:p>
        </p:txBody>
      </p:sp>
    </p:spTree>
    <p:extLst>
      <p:ext uri="{BB962C8B-B14F-4D97-AF65-F5344CB8AC3E}">
        <p14:creationId xmlns:p14="http://schemas.microsoft.com/office/powerpoint/2010/main" val="282875033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dirty="0" smtClean="0"/>
              <a:t>United Nations</a:t>
            </a:r>
            <a:endParaRPr lang="en-US" dirty="0"/>
          </a:p>
        </p:txBody>
      </p:sp>
      <p:sp>
        <p:nvSpPr>
          <p:cNvPr id="3" name="Content Placeholder 2"/>
          <p:cNvSpPr>
            <a:spLocks noGrp="1"/>
          </p:cNvSpPr>
          <p:nvPr>
            <p:ph idx="1"/>
          </p:nvPr>
        </p:nvSpPr>
        <p:spPr/>
        <p:txBody>
          <a:bodyPr/>
          <a:lstStyle/>
          <a:p>
            <a:pPr marL="0" indent="0">
              <a:buNone/>
            </a:pPr>
            <a:r>
              <a:rPr lang="en-US" i="1" dirty="0"/>
              <a:t>An international organization composed of most of the countries of the world. It was founded in 1945 to promote peace, security, and economic development.</a:t>
            </a:r>
          </a:p>
        </p:txBody>
      </p:sp>
    </p:spTree>
    <p:extLst>
      <p:ext uri="{BB962C8B-B14F-4D97-AF65-F5344CB8AC3E}">
        <p14:creationId xmlns:p14="http://schemas.microsoft.com/office/powerpoint/2010/main" val="3259105430"/>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lstStyle/>
          <a:p>
            <a:r>
              <a:rPr lang="en-US" dirty="0" smtClean="0"/>
              <a:t>NATO</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North Atlantic Treaty Organization, also called the North Atlantic Alliance, is an intergovernmental military alliance</a:t>
            </a:r>
          </a:p>
        </p:txBody>
      </p:sp>
    </p:spTree>
    <p:extLst>
      <p:ext uri="{BB962C8B-B14F-4D97-AF65-F5344CB8AC3E}">
        <p14:creationId xmlns:p14="http://schemas.microsoft.com/office/powerpoint/2010/main" val="3765484511"/>
      </p:ext>
    </p:extLst>
  </p:cSld>
  <p:clrMapOvr>
    <a:masterClrMapping/>
  </p:clrMapOvr>
  <mc:AlternateContent xmlns:mc="http://schemas.openxmlformats.org/markup-compatibility/2006">
    <mc:Choice xmlns:p14="http://schemas.microsoft.com/office/powerpoint/2010/main" Requires="p14">
      <p:transition spd="slow" p14:dur="2000" advClick="0">
        <p14:glitter pattern="hexagon"/>
      </p:transition>
    </mc:Choice>
    <mc:Fallback>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805</Words>
  <Application>Microsoft Office PowerPoint</Application>
  <PresentationFormat>On-screen Show (4:3)</PresentationFormat>
  <Paragraphs>106</Paragraphs>
  <Slides>37</Slides>
  <Notes>0</Notes>
  <HiddenSlides>0</HiddenSlides>
  <MMClips>7</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Microsoft Photo Editor 3.0 Photo</vt:lpstr>
      <vt:lpstr>FOREIGN AND DEFENSE POLICY MAKING</vt:lpstr>
      <vt:lpstr>ANSWERED QUESTIONS</vt:lpstr>
      <vt:lpstr>What should be the role of the worlds only remaining superpower in defense policy? </vt:lpstr>
      <vt:lpstr>What should be done with our huge defense establishment? </vt:lpstr>
      <vt:lpstr>What role do the American people have in foreign policy?</vt:lpstr>
      <vt:lpstr>TERMS TIME</vt:lpstr>
      <vt:lpstr>Foreign policy</vt:lpstr>
      <vt:lpstr>United Nations</vt:lpstr>
      <vt:lpstr>NATO</vt:lpstr>
      <vt:lpstr>European Union EU</vt:lpstr>
      <vt:lpstr>Secretary of State</vt:lpstr>
      <vt:lpstr>Security of defense</vt:lpstr>
      <vt:lpstr>Joint chiefs of staff</vt:lpstr>
      <vt:lpstr>CIA</vt:lpstr>
      <vt:lpstr>Isolationism</vt:lpstr>
      <vt:lpstr>Containment Doctrine</vt:lpstr>
      <vt:lpstr>Cold War</vt:lpstr>
      <vt:lpstr>THE cold war</vt:lpstr>
      <vt:lpstr>McCarthyism</vt:lpstr>
      <vt:lpstr>Arms Race</vt:lpstr>
      <vt:lpstr>Detente</vt:lpstr>
      <vt:lpstr>Strategic Defense Initiative </vt:lpstr>
      <vt:lpstr>Interdependency </vt:lpstr>
      <vt:lpstr>Tariff</vt:lpstr>
      <vt:lpstr>Balance of trade</vt:lpstr>
      <vt:lpstr>OPEC</vt:lpstr>
      <vt:lpstr>Diplomacy</vt:lpstr>
      <vt:lpstr>MULTIPLE CHOICE TIME</vt:lpstr>
      <vt:lpstr>What was the previous name for the secretary of defense renamed by  </vt:lpstr>
      <vt:lpstr>Who makes our defense policy</vt:lpstr>
      <vt:lpstr>What is the percentage of defense spending</vt:lpstr>
      <vt:lpstr>Which of the following doesn’t play a role in foreign policy making</vt:lpstr>
      <vt:lpstr>How many joint chief of staffs are there?</vt:lpstr>
      <vt:lpstr>PowerPoint Presentation</vt:lpstr>
      <vt:lpstr>How many joint chief of staffs are there?</vt:lpstr>
      <vt:lpstr>Trends in Defense Spending</vt:lpstr>
      <vt:lpstr>Armed defense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 Olsthoorn</dc:creator>
  <cp:lastModifiedBy>Luc Olsthoorn</cp:lastModifiedBy>
  <cp:revision>16</cp:revision>
  <dcterms:created xsi:type="dcterms:W3CDTF">2014-12-14T20:37:59Z</dcterms:created>
  <dcterms:modified xsi:type="dcterms:W3CDTF">2014-12-14T23:47:57Z</dcterms:modified>
</cp:coreProperties>
</file>