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DF0A-949A-A3B9-48F3-87A6E226B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59FE9-14B9-B9E8-4ECD-1649C3511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A9BC-E14F-7871-EEE4-7DB384B1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F5C63-21FC-91AA-2C8E-0B7C8CE4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2292-D99D-EB4F-F607-904A1D48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6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E493-F799-1955-9A08-8429B402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27D0-FD16-A25F-3E21-D155D35F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9518-1CAD-1A03-2431-117FA401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230A-4360-DE45-9B22-2339BBB2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0423-03F2-7607-88BD-B8CB79C3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9711B-5C49-BA6F-EA63-5308B62E6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2F8F7-9C95-1764-C25D-8780BD01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8CBF-7C40-FFFF-32B1-59CFCF00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ADE1-D4FC-18D7-FFDF-C1F8EF4F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0811-86E2-51B0-1CED-260AED56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5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1DC0-8F8D-219A-E314-8FF2457C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704A-5E36-7686-55D2-958752A5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2339-D478-D150-9C3F-F91C719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7AA0-7E92-015E-FC2C-385E7909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69C6-C586-DD93-3AD7-ED115678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7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827C-E1C3-16ED-1111-AA4ED30E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CD5A-0980-562A-CD0E-31E87235C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2A54-3D9D-D414-4F9F-6904DBEF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C061A-BC95-4CE3-4FE6-754A9804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2923-43D7-1D23-6D8A-FEC38294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7D69-0970-4922-FFE4-24E83361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BE46-13EE-55D1-A8FD-C237B96FF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3601-19DF-C145-F257-70A8C282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68FF7-3AB9-4E7A-36CF-DC6E6BD3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4A28B-816C-0376-B3DB-FA9D8A5C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89A4E-307B-44F9-9C3B-5413C763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8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1E5B-4D82-E16D-ED64-C364A9FE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BE540-B45A-636A-C1BD-B92940FF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8A-D4B0-DF71-6C11-13A26ED78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08BD9-C2AB-04D2-48FB-CB69472D5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ED7B7-95AF-2C4F-30A0-97E46D042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388A6-2345-FA18-D5F8-FC72F95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BF82D-AB94-F1AB-19A8-64149B0A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56E3C-0EAF-77F3-64B4-FC32963C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265C-717E-D14A-9A10-8206FA69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7D7F-DCDC-6CCC-BEDE-6D4DF447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AFC96-4C91-A95B-32CE-3F43C41B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68863-B7E7-5FDD-F860-3FA1FF30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6D569-F594-AA64-168F-13E0D1EA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8FAC2-CE91-CB77-7C21-2C396969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9276C-1A80-5729-72DB-F8826655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6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5B5F-B671-DF21-63B1-418FFBE8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E22F-AB60-4FAE-5A91-ECFDF1545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F87CD-0104-E2B4-1592-3EC180B10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2A09D-08CF-8945-E758-7A211FBA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1524-CC85-D859-B7B1-69BDF831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76898-B06A-C7B4-3191-F43A1938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4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FDF6-B7C3-48F6-FDFD-9A8BA486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58DAB-4E0A-4CF9-CA40-CA2FECA49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0259-3F6D-E034-B826-2CBB68FF2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7842A-F509-9A58-5904-8D0787A4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EE3C-281C-0E15-3349-27AFF1FA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B3E50-E3D6-CC19-D28A-367C8280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EB9DA-0E64-1961-D19D-FFD83C24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FF0EC-4D56-C284-C181-5A26304A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3D4D-A96D-17F7-67D8-D0F7B8E50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81AA-C4B3-40B8-B806-9F2FAFD7D3A6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62582-28A5-87B7-E622-E9D8A529D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FD2F-1D92-2F03-8F2B-367F90BD9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5AC29-CADE-40D7-848A-F0E90832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5084B-62CD-6916-06D6-ADA0B541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51" y="707793"/>
            <a:ext cx="3081321" cy="5442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8142B-1042-593F-8EA4-0A72FA2F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15" y="707793"/>
            <a:ext cx="3081321" cy="55766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1CB584-D3B3-F9C1-E717-F7761400C0AA}"/>
              </a:ext>
            </a:extLst>
          </p:cNvPr>
          <p:cNvSpPr/>
          <p:nvPr/>
        </p:nvSpPr>
        <p:spPr>
          <a:xfrm>
            <a:off x="6938682" y="1120588"/>
            <a:ext cx="887506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C32799-AFD7-5AE3-56BC-5A82411897B9}"/>
              </a:ext>
            </a:extLst>
          </p:cNvPr>
          <p:cNvCxnSpPr>
            <a:cxnSpLocks/>
          </p:cNvCxnSpPr>
          <p:nvPr/>
        </p:nvCxnSpPr>
        <p:spPr>
          <a:xfrm>
            <a:off x="3191436" y="2832847"/>
            <a:ext cx="14164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52E12F3-894F-DA2E-6997-21EB91CAF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727" y="707793"/>
            <a:ext cx="3081321" cy="557662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9EE6F0-FD8B-7C6C-FB93-4D75EC8671D3}"/>
              </a:ext>
            </a:extLst>
          </p:cNvPr>
          <p:cNvSpPr/>
          <p:nvPr/>
        </p:nvSpPr>
        <p:spPr>
          <a:xfrm>
            <a:off x="8590727" y="1120588"/>
            <a:ext cx="3081321" cy="51638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13907F-37B6-71C8-912C-70DC5EBD246E}"/>
              </a:ext>
            </a:extLst>
          </p:cNvPr>
          <p:cNvSpPr/>
          <p:nvPr/>
        </p:nvSpPr>
        <p:spPr>
          <a:xfrm>
            <a:off x="8590726" y="707793"/>
            <a:ext cx="3081321" cy="4127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Experiment XYZ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F055E9-F60D-EEDA-4E85-BDB1FC302E4D}"/>
              </a:ext>
            </a:extLst>
          </p:cNvPr>
          <p:cNvSpPr/>
          <p:nvPr/>
        </p:nvSpPr>
        <p:spPr>
          <a:xfrm>
            <a:off x="9222737" y="2268071"/>
            <a:ext cx="1817298" cy="16674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6CFC55-DC12-95B7-3A77-092B0B59C15E}"/>
              </a:ext>
            </a:extLst>
          </p:cNvPr>
          <p:cNvCxnSpPr>
            <a:cxnSpLocks/>
          </p:cNvCxnSpPr>
          <p:nvPr/>
        </p:nvCxnSpPr>
        <p:spPr>
          <a:xfrm>
            <a:off x="7915836" y="1272988"/>
            <a:ext cx="5737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CC62EB-4EA4-1068-4B47-98B05B2CC798}"/>
              </a:ext>
            </a:extLst>
          </p:cNvPr>
          <p:cNvSpPr txBox="1"/>
          <p:nvPr/>
        </p:nvSpPr>
        <p:spPr>
          <a:xfrm>
            <a:off x="9120616" y="1833378"/>
            <a:ext cx="202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 participants logged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E60F4C-CDCE-5CE8-8A3A-C2EE8FD31DA1}"/>
              </a:ext>
            </a:extLst>
          </p:cNvPr>
          <p:cNvSpPr txBox="1"/>
          <p:nvPr/>
        </p:nvSpPr>
        <p:spPr>
          <a:xfrm>
            <a:off x="9120616" y="4058898"/>
            <a:ext cx="202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8/12 have voted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210052-8840-5737-6FC9-7551933DD8D0}"/>
              </a:ext>
            </a:extLst>
          </p:cNvPr>
          <p:cNvSpPr/>
          <p:nvPr/>
        </p:nvSpPr>
        <p:spPr>
          <a:xfrm>
            <a:off x="10480272" y="5585012"/>
            <a:ext cx="887506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644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9E64377A-C4C3-0EB8-38A8-331848066C9B}"/>
              </a:ext>
            </a:extLst>
          </p:cNvPr>
          <p:cNvSpPr/>
          <p:nvPr/>
        </p:nvSpPr>
        <p:spPr>
          <a:xfrm flipH="1">
            <a:off x="376518" y="165567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admins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B8B95493-0DB9-43FD-C20E-6A0908ADD414}"/>
              </a:ext>
            </a:extLst>
          </p:cNvPr>
          <p:cNvSpPr/>
          <p:nvPr/>
        </p:nvSpPr>
        <p:spPr>
          <a:xfrm flipH="1">
            <a:off x="6563947" y="165567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ex-</a:t>
            </a:r>
            <a:r>
              <a:rPr lang="en-US" dirty="0" err="1"/>
              <a:t>periments</a:t>
            </a:r>
            <a:endParaRPr lang="en-US" dirty="0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E3B6BC4F-1D00-C000-9BCD-345547D24757}"/>
              </a:ext>
            </a:extLst>
          </p:cNvPr>
          <p:cNvSpPr/>
          <p:nvPr/>
        </p:nvSpPr>
        <p:spPr>
          <a:xfrm flipH="1">
            <a:off x="7695284" y="2411226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CD99B52-E175-1507-1B2D-B52C0C091A36}"/>
              </a:ext>
            </a:extLst>
          </p:cNvPr>
          <p:cNvSpPr/>
          <p:nvPr/>
        </p:nvSpPr>
        <p:spPr>
          <a:xfrm>
            <a:off x="857012" y="1192306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adminUID123</a:t>
            </a: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AD44C28E-1182-B22D-9B67-9FAE70E6A082}"/>
              </a:ext>
            </a:extLst>
          </p:cNvPr>
          <p:cNvSpPr/>
          <p:nvPr/>
        </p:nvSpPr>
        <p:spPr>
          <a:xfrm>
            <a:off x="6926101" y="1201271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experimentXYZ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71C63-F3DC-C8AE-C4FF-7FBF9008900A}"/>
              </a:ext>
            </a:extLst>
          </p:cNvPr>
          <p:cNvSpPr txBox="1"/>
          <p:nvPr/>
        </p:nvSpPr>
        <p:spPr>
          <a:xfrm>
            <a:off x="9019540" y="1050399"/>
            <a:ext cx="2660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participantCount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voteCount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84E87-4CAE-C8D0-C9EF-C96ABF195110}"/>
              </a:ext>
            </a:extLst>
          </p:cNvPr>
          <p:cNvSpPr txBox="1"/>
          <p:nvPr/>
        </p:nvSpPr>
        <p:spPr>
          <a:xfrm>
            <a:off x="2913530" y="1344706"/>
            <a:ext cx="3379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isAnonymous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experiments: [</a:t>
            </a:r>
            <a:r>
              <a:rPr lang="en-US" sz="1600" dirty="0" err="1"/>
              <a:t>experimentXYZ</a:t>
            </a:r>
            <a:r>
              <a:rPr lang="en-US" sz="1600" dirty="0"/>
              <a:t>, …]</a:t>
            </a:r>
          </a:p>
          <a:p>
            <a:endParaRPr lang="en-US" sz="1600" dirty="0"/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A828A30D-3A8D-2543-1D0D-0C93E0BB944E}"/>
              </a:ext>
            </a:extLst>
          </p:cNvPr>
          <p:cNvSpPr/>
          <p:nvPr/>
        </p:nvSpPr>
        <p:spPr>
          <a:xfrm>
            <a:off x="8543350" y="3428688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userUID467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0B1A6-2D83-4AF2-8EC7-B0DB03AC9380}"/>
              </a:ext>
            </a:extLst>
          </p:cNvPr>
          <p:cNvSpPr txBox="1"/>
          <p:nvPr/>
        </p:nvSpPr>
        <p:spPr>
          <a:xfrm>
            <a:off x="10443869" y="3779224"/>
            <a:ext cx="131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027E8-03C6-9ED6-D0EB-B1607EAFB921}"/>
              </a:ext>
            </a:extLst>
          </p:cNvPr>
          <p:cNvSpPr txBox="1"/>
          <p:nvPr/>
        </p:nvSpPr>
        <p:spPr>
          <a:xfrm>
            <a:off x="9889875" y="2886355"/>
            <a:ext cx="230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status == </a:t>
            </a:r>
            <a:r>
              <a:rPr lang="en-US" sz="1600" dirty="0" err="1"/>
              <a:t>inProgress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35DF2E9D-59A6-F651-9B6C-18A601CEBDB9}"/>
              </a:ext>
            </a:extLst>
          </p:cNvPr>
          <p:cNvSpPr/>
          <p:nvPr/>
        </p:nvSpPr>
        <p:spPr>
          <a:xfrm flipH="1">
            <a:off x="317377" y="2497475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C543EB0D-D87C-C59F-0905-E328CBA912CC}"/>
              </a:ext>
            </a:extLst>
          </p:cNvPr>
          <p:cNvSpPr/>
          <p:nvPr/>
        </p:nvSpPr>
        <p:spPr>
          <a:xfrm>
            <a:off x="797871" y="3628393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userUID467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F38BD-863A-4879-D325-EF8FFF1A53EA}"/>
              </a:ext>
            </a:extLst>
          </p:cNvPr>
          <p:cNvSpPr txBox="1"/>
          <p:nvPr/>
        </p:nvSpPr>
        <p:spPr>
          <a:xfrm>
            <a:off x="2632025" y="4014528"/>
            <a:ext cx="3379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experimentDocID</a:t>
            </a:r>
            <a:r>
              <a:rPr lang="en-US" sz="1600" dirty="0"/>
              <a:t>: </a:t>
            </a:r>
            <a:r>
              <a:rPr lang="en-US" sz="1600" dirty="0" err="1"/>
              <a:t>experimentXYZ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095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9E64377A-C4C3-0EB8-38A8-331848066C9B}"/>
              </a:ext>
            </a:extLst>
          </p:cNvPr>
          <p:cNvSpPr/>
          <p:nvPr/>
        </p:nvSpPr>
        <p:spPr>
          <a:xfrm flipH="1">
            <a:off x="416511" y="599669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admins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B8B95493-0DB9-43FD-C20E-6A0908ADD414}"/>
              </a:ext>
            </a:extLst>
          </p:cNvPr>
          <p:cNvSpPr/>
          <p:nvPr/>
        </p:nvSpPr>
        <p:spPr>
          <a:xfrm flipH="1">
            <a:off x="6137254" y="457955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ex-</a:t>
            </a:r>
            <a:r>
              <a:rPr lang="en-US" dirty="0" err="1"/>
              <a:t>periments</a:t>
            </a:r>
            <a:endParaRPr lang="en-US" dirty="0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E3B6BC4F-1D00-C000-9BCD-345547D24757}"/>
              </a:ext>
            </a:extLst>
          </p:cNvPr>
          <p:cNvSpPr/>
          <p:nvPr/>
        </p:nvSpPr>
        <p:spPr>
          <a:xfrm flipH="1">
            <a:off x="7268591" y="2703614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CD99B52-E175-1507-1B2D-B52C0C091A36}"/>
              </a:ext>
            </a:extLst>
          </p:cNvPr>
          <p:cNvSpPr/>
          <p:nvPr/>
        </p:nvSpPr>
        <p:spPr>
          <a:xfrm>
            <a:off x="897005" y="1626408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adminUID123</a:t>
            </a: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AD44C28E-1182-B22D-9B67-9FAE70E6A082}"/>
              </a:ext>
            </a:extLst>
          </p:cNvPr>
          <p:cNvSpPr/>
          <p:nvPr/>
        </p:nvSpPr>
        <p:spPr>
          <a:xfrm>
            <a:off x="6499408" y="1493659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experimentXYZ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71C63-F3DC-C8AE-C4FF-7FBF9008900A}"/>
              </a:ext>
            </a:extLst>
          </p:cNvPr>
          <p:cNvSpPr txBox="1"/>
          <p:nvPr/>
        </p:nvSpPr>
        <p:spPr>
          <a:xfrm>
            <a:off x="8445961" y="1510031"/>
            <a:ext cx="2660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createdBy</a:t>
            </a:r>
            <a:r>
              <a:rPr lang="en-US" sz="1600" dirty="0">
                <a:solidFill>
                  <a:srgbClr val="00B050"/>
                </a:solidFill>
              </a:rPr>
              <a:t>: adminUID123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84E87-4CAE-C8D0-C9EF-C96ABF195110}"/>
              </a:ext>
            </a:extLst>
          </p:cNvPr>
          <p:cNvSpPr txBox="1"/>
          <p:nvPr/>
        </p:nvSpPr>
        <p:spPr>
          <a:xfrm>
            <a:off x="2732572" y="1879153"/>
            <a:ext cx="2879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bool </a:t>
            </a:r>
            <a:r>
              <a:rPr lang="en-US" sz="1600" dirty="0" err="1"/>
              <a:t>isAnonymous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 </a:t>
            </a:r>
            <a:r>
              <a:rPr lang="en-US" sz="1600" dirty="0" err="1"/>
              <a:t>createdExperimentCount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A828A30D-3A8D-2543-1D0D-0C93E0BB944E}"/>
              </a:ext>
            </a:extLst>
          </p:cNvPr>
          <p:cNvSpPr/>
          <p:nvPr/>
        </p:nvSpPr>
        <p:spPr>
          <a:xfrm>
            <a:off x="8116657" y="3721076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userUID467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0B1A6-2D83-4AF2-8EC7-B0DB03AC9380}"/>
              </a:ext>
            </a:extLst>
          </p:cNvPr>
          <p:cNvSpPr txBox="1"/>
          <p:nvPr/>
        </p:nvSpPr>
        <p:spPr>
          <a:xfrm>
            <a:off x="10017176" y="4071612"/>
            <a:ext cx="131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027E8-03C6-9ED6-D0EB-B1607EAFB921}"/>
              </a:ext>
            </a:extLst>
          </p:cNvPr>
          <p:cNvSpPr txBox="1"/>
          <p:nvPr/>
        </p:nvSpPr>
        <p:spPr>
          <a:xfrm>
            <a:off x="8804557" y="2722964"/>
            <a:ext cx="2302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status == </a:t>
            </a:r>
            <a:r>
              <a:rPr lang="en-US" sz="1600" dirty="0" err="1"/>
              <a:t>inProgress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Allow to add user docs</a:t>
            </a:r>
          </a:p>
          <a:p>
            <a:endParaRPr lang="en-US" sz="1600" dirty="0"/>
          </a:p>
        </p:txBody>
      </p:sp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35DF2E9D-59A6-F651-9B6C-18A601CEBDB9}"/>
              </a:ext>
            </a:extLst>
          </p:cNvPr>
          <p:cNvSpPr/>
          <p:nvPr/>
        </p:nvSpPr>
        <p:spPr>
          <a:xfrm flipH="1">
            <a:off x="376517" y="3800798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C543EB0D-D87C-C59F-0905-E328CBA912CC}"/>
              </a:ext>
            </a:extLst>
          </p:cNvPr>
          <p:cNvSpPr/>
          <p:nvPr/>
        </p:nvSpPr>
        <p:spPr>
          <a:xfrm>
            <a:off x="728978" y="4893614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generalSettings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F38BD-863A-4879-D325-EF8FFF1A53EA}"/>
              </a:ext>
            </a:extLst>
          </p:cNvPr>
          <p:cNvSpPr txBox="1"/>
          <p:nvPr/>
        </p:nvSpPr>
        <p:spPr>
          <a:xfrm>
            <a:off x="2629497" y="5080919"/>
            <a:ext cx="3379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 </a:t>
            </a:r>
            <a:r>
              <a:rPr lang="en-US" sz="1600" dirty="0" err="1"/>
              <a:t>freeExperimentCount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97F52-737D-7564-80DA-42268FE8A147}"/>
              </a:ext>
            </a:extLst>
          </p:cNvPr>
          <p:cNvSpPr txBox="1"/>
          <p:nvPr/>
        </p:nvSpPr>
        <p:spPr>
          <a:xfrm>
            <a:off x="1495891" y="6107658"/>
            <a:ext cx="25187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Everyone signed in can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40628-6EF7-B46E-3438-6834D1D7DCFE}"/>
              </a:ext>
            </a:extLst>
          </p:cNvPr>
          <p:cNvSpPr txBox="1"/>
          <p:nvPr/>
        </p:nvSpPr>
        <p:spPr>
          <a:xfrm>
            <a:off x="2061978" y="2803803"/>
            <a:ext cx="218049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Only admin with same UID can read and write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B8F65-9BC6-2296-FFD3-F58B384E119D}"/>
              </a:ext>
            </a:extLst>
          </p:cNvPr>
          <p:cNvSpPr txBox="1"/>
          <p:nvPr/>
        </p:nvSpPr>
        <p:spPr>
          <a:xfrm>
            <a:off x="9493609" y="5815270"/>
            <a:ext cx="218049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Only admin with same UID can read and write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54DE64-88CA-83D6-FEB7-B7BDB53A3B0C}"/>
              </a:ext>
            </a:extLst>
          </p:cNvPr>
          <p:cNvSpPr txBox="1"/>
          <p:nvPr/>
        </p:nvSpPr>
        <p:spPr>
          <a:xfrm>
            <a:off x="8261000" y="289588"/>
            <a:ext cx="3682567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Only admin with same UID can read, update and delete</a:t>
            </a:r>
          </a:p>
          <a:p>
            <a:r>
              <a:rPr lang="en-US" sz="1600" i="1" dirty="0"/>
              <a:t>Only if </a:t>
            </a:r>
            <a:r>
              <a:rPr lang="en-US" sz="1600" i="1" dirty="0" err="1"/>
              <a:t>createdExperimentCount</a:t>
            </a:r>
            <a:r>
              <a:rPr lang="en-US" sz="1600" i="1" dirty="0"/>
              <a:t> &lt; </a:t>
            </a:r>
            <a:r>
              <a:rPr lang="en-US" sz="1600" i="1" dirty="0" err="1"/>
              <a:t>freeExperimentCount</a:t>
            </a:r>
            <a:r>
              <a:rPr lang="en-US" sz="1600" i="1" dirty="0"/>
              <a:t> they can also create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8A9D38-D655-D512-F050-18BE46B77BC0}"/>
              </a:ext>
            </a:extLst>
          </p:cNvPr>
          <p:cNvSpPr txBox="1"/>
          <p:nvPr/>
        </p:nvSpPr>
        <p:spPr>
          <a:xfrm>
            <a:off x="3707790" y="3782898"/>
            <a:ext cx="368256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Everyone signed in can </a:t>
            </a:r>
          </a:p>
        </p:txBody>
      </p:sp>
    </p:spTree>
    <p:extLst>
      <p:ext uri="{BB962C8B-B14F-4D97-AF65-F5344CB8AC3E}">
        <p14:creationId xmlns:p14="http://schemas.microsoft.com/office/powerpoint/2010/main" val="124388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9E64377A-C4C3-0EB8-38A8-331848066C9B}"/>
              </a:ext>
            </a:extLst>
          </p:cNvPr>
          <p:cNvSpPr/>
          <p:nvPr/>
        </p:nvSpPr>
        <p:spPr>
          <a:xfrm flipH="1">
            <a:off x="765691" y="526057"/>
            <a:ext cx="893129" cy="540199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admins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CD99B52-E175-1507-1B2D-B52C0C091A36}"/>
              </a:ext>
            </a:extLst>
          </p:cNvPr>
          <p:cNvSpPr/>
          <p:nvPr/>
        </p:nvSpPr>
        <p:spPr>
          <a:xfrm>
            <a:off x="1156513" y="1268141"/>
            <a:ext cx="947819" cy="640803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adminUID123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71C63-F3DC-C8AE-C4FF-7FBF9008900A}"/>
              </a:ext>
            </a:extLst>
          </p:cNvPr>
          <p:cNvSpPr txBox="1"/>
          <p:nvPr/>
        </p:nvSpPr>
        <p:spPr>
          <a:xfrm>
            <a:off x="7684063" y="1066256"/>
            <a:ext cx="2858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String </a:t>
            </a:r>
            <a:r>
              <a:rPr lang="en-US" sz="1400" dirty="0" err="1">
                <a:solidFill>
                  <a:srgbClr val="00B050"/>
                </a:solidFill>
              </a:rPr>
              <a:t>createdBy</a:t>
            </a:r>
            <a:r>
              <a:rPr lang="en-US" sz="1400" dirty="0">
                <a:solidFill>
                  <a:srgbClr val="00B050"/>
                </a:solidFill>
              </a:rPr>
              <a:t>: adminUID123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String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String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String status (</a:t>
            </a:r>
            <a:r>
              <a:rPr lang="en-US" sz="1400" dirty="0" err="1"/>
              <a:t>enum</a:t>
            </a:r>
            <a:r>
              <a:rPr lang="en-US" sz="1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84E87-4CAE-C8D0-C9EF-C96ABF195110}"/>
              </a:ext>
            </a:extLst>
          </p:cNvPr>
          <p:cNvSpPr txBox="1"/>
          <p:nvPr/>
        </p:nvSpPr>
        <p:spPr>
          <a:xfrm>
            <a:off x="2150366" y="1316607"/>
            <a:ext cx="259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isAnonymous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createdExperimentCount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0B1A6-2D83-4AF2-8EC7-B0DB03AC9380}"/>
              </a:ext>
            </a:extLst>
          </p:cNvPr>
          <p:cNvSpPr txBox="1"/>
          <p:nvPr/>
        </p:nvSpPr>
        <p:spPr>
          <a:xfrm>
            <a:off x="8087520" y="4466411"/>
            <a:ext cx="131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number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F38BD-863A-4879-D325-EF8FFF1A53EA}"/>
              </a:ext>
            </a:extLst>
          </p:cNvPr>
          <p:cNvSpPr txBox="1"/>
          <p:nvPr/>
        </p:nvSpPr>
        <p:spPr>
          <a:xfrm>
            <a:off x="2211537" y="2951383"/>
            <a:ext cx="2312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freeExperimentCount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97F52-737D-7564-80DA-42268FE8A147}"/>
              </a:ext>
            </a:extLst>
          </p:cNvPr>
          <p:cNvSpPr txBox="1"/>
          <p:nvPr/>
        </p:nvSpPr>
        <p:spPr>
          <a:xfrm>
            <a:off x="1871828" y="2395645"/>
            <a:ext cx="35239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Everyone signed in can read, nobody can write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40628-6EF7-B46E-3438-6834D1D7DCFE}"/>
              </a:ext>
            </a:extLst>
          </p:cNvPr>
          <p:cNvSpPr txBox="1"/>
          <p:nvPr/>
        </p:nvSpPr>
        <p:spPr>
          <a:xfrm>
            <a:off x="2104332" y="629212"/>
            <a:ext cx="19901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Only admin with same UID can read and write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54DE64-88CA-83D6-FEB7-B7BDB53A3B0C}"/>
              </a:ext>
            </a:extLst>
          </p:cNvPr>
          <p:cNvSpPr txBox="1"/>
          <p:nvPr/>
        </p:nvSpPr>
        <p:spPr>
          <a:xfrm>
            <a:off x="7258561" y="231968"/>
            <a:ext cx="422179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Only admin with same UID can read, update and delete</a:t>
            </a:r>
          </a:p>
          <a:p>
            <a:r>
              <a:rPr lang="en-US" sz="1400" i="1" dirty="0"/>
              <a:t>Only if </a:t>
            </a:r>
            <a:r>
              <a:rPr lang="en-US" sz="1400" i="1" dirty="0" err="1"/>
              <a:t>createdExperimentCount</a:t>
            </a:r>
            <a:r>
              <a:rPr lang="en-US" sz="1400" i="1" dirty="0"/>
              <a:t> &lt; </a:t>
            </a:r>
            <a:r>
              <a:rPr lang="en-US" sz="1400" i="1" dirty="0" err="1"/>
              <a:t>freeExperimentCount</a:t>
            </a:r>
            <a:r>
              <a:rPr lang="en-US" sz="1400" i="1" dirty="0"/>
              <a:t> they can also create new experiments</a:t>
            </a:r>
          </a:p>
        </p:txBody>
      </p:sp>
      <p:sp>
        <p:nvSpPr>
          <p:cNvPr id="19" name="Rectangle: Top Corners One Rounded and One Snipped 18">
            <a:extLst>
              <a:ext uri="{FF2B5EF4-FFF2-40B4-BE49-F238E27FC236}">
                <a16:creationId xmlns:a16="http://schemas.microsoft.com/office/drawing/2014/main" id="{F86C0D5A-C782-1D84-34A0-907544E306E9}"/>
              </a:ext>
            </a:extLst>
          </p:cNvPr>
          <p:cNvSpPr/>
          <p:nvPr/>
        </p:nvSpPr>
        <p:spPr>
          <a:xfrm flipH="1">
            <a:off x="765691" y="2110829"/>
            <a:ext cx="893129" cy="540199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settings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40514FF4-2AAE-54CC-BE35-E35F3DBB2F14}"/>
              </a:ext>
            </a:extLst>
          </p:cNvPr>
          <p:cNvSpPr/>
          <p:nvPr/>
        </p:nvSpPr>
        <p:spPr>
          <a:xfrm>
            <a:off x="1263718" y="2789549"/>
            <a:ext cx="947819" cy="640803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generalSettings</a:t>
            </a:r>
            <a:endParaRPr lang="en-US" sz="1100" dirty="0"/>
          </a:p>
        </p:txBody>
      </p:sp>
      <p:sp>
        <p:nvSpPr>
          <p:cNvPr id="21" name="Rectangle: Top Corners One Rounded and One Snipped 20">
            <a:extLst>
              <a:ext uri="{FF2B5EF4-FFF2-40B4-BE49-F238E27FC236}">
                <a16:creationId xmlns:a16="http://schemas.microsoft.com/office/drawing/2014/main" id="{7068FBF3-08CC-9896-5524-4CD29D9F0A18}"/>
              </a:ext>
            </a:extLst>
          </p:cNvPr>
          <p:cNvSpPr/>
          <p:nvPr/>
        </p:nvSpPr>
        <p:spPr>
          <a:xfrm flipH="1">
            <a:off x="6126453" y="526057"/>
            <a:ext cx="893129" cy="540199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experiments</a:t>
            </a:r>
          </a:p>
        </p:txBody>
      </p:sp>
      <p:sp>
        <p:nvSpPr>
          <p:cNvPr id="22" name="Scroll: Vertical 21">
            <a:extLst>
              <a:ext uri="{FF2B5EF4-FFF2-40B4-BE49-F238E27FC236}">
                <a16:creationId xmlns:a16="http://schemas.microsoft.com/office/drawing/2014/main" id="{A5D880AD-83B5-DCC6-612B-69D7317D7761}"/>
              </a:ext>
            </a:extLst>
          </p:cNvPr>
          <p:cNvSpPr/>
          <p:nvPr/>
        </p:nvSpPr>
        <p:spPr>
          <a:xfrm>
            <a:off x="6624480" y="1204777"/>
            <a:ext cx="947819" cy="640803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experimentXYZ</a:t>
            </a:r>
            <a:endParaRPr lang="en-US" sz="1100" dirty="0"/>
          </a:p>
        </p:txBody>
      </p:sp>
      <p:sp>
        <p:nvSpPr>
          <p:cNvPr id="23" name="Rectangle: Top Corners One Rounded and One Snipped 22">
            <a:extLst>
              <a:ext uri="{FF2B5EF4-FFF2-40B4-BE49-F238E27FC236}">
                <a16:creationId xmlns:a16="http://schemas.microsoft.com/office/drawing/2014/main" id="{F77F36B6-A0F0-51D2-A8C3-60E1CC3D506B}"/>
              </a:ext>
            </a:extLst>
          </p:cNvPr>
          <p:cNvSpPr/>
          <p:nvPr/>
        </p:nvSpPr>
        <p:spPr>
          <a:xfrm flipH="1">
            <a:off x="6624479" y="3536263"/>
            <a:ext cx="893129" cy="540199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users</a:t>
            </a: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A7767A25-6E63-BFEF-714D-B393F396F4C8}"/>
              </a:ext>
            </a:extLst>
          </p:cNvPr>
          <p:cNvSpPr/>
          <p:nvPr/>
        </p:nvSpPr>
        <p:spPr>
          <a:xfrm>
            <a:off x="7071043" y="4282352"/>
            <a:ext cx="947819" cy="640803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userUID456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C84034-9C2E-C758-D740-F3F1E2CFFCDD}"/>
              </a:ext>
            </a:extLst>
          </p:cNvPr>
          <p:cNvSpPr txBox="1"/>
          <p:nvPr/>
        </p:nvSpPr>
        <p:spPr>
          <a:xfrm>
            <a:off x="8246686" y="3478594"/>
            <a:ext cx="35405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Signed in users can create if </a:t>
            </a:r>
            <a:r>
              <a:rPr lang="en-US" sz="1400" i="1" dirty="0" err="1"/>
              <a:t>isOpen</a:t>
            </a:r>
            <a:r>
              <a:rPr lang="en-US" sz="1400" i="1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EED55D-0E41-C767-E72D-DAC7475D7451}"/>
              </a:ext>
            </a:extLst>
          </p:cNvPr>
          <p:cNvSpPr txBox="1"/>
          <p:nvPr/>
        </p:nvSpPr>
        <p:spPr>
          <a:xfrm>
            <a:off x="8246686" y="3864781"/>
            <a:ext cx="354055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Users can only update their own document if </a:t>
            </a:r>
            <a:r>
              <a:rPr lang="en-US" sz="1400" i="1" dirty="0" err="1"/>
              <a:t>isOpen</a:t>
            </a:r>
            <a:r>
              <a:rPr lang="en-US" sz="1400" i="1" dirty="0"/>
              <a:t> and number == null</a:t>
            </a:r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87137E0F-8DFD-4727-B8A7-E35A685FBC74}"/>
              </a:ext>
            </a:extLst>
          </p:cNvPr>
          <p:cNvSpPr/>
          <p:nvPr/>
        </p:nvSpPr>
        <p:spPr>
          <a:xfrm flipH="1">
            <a:off x="6624480" y="2010850"/>
            <a:ext cx="893129" cy="540199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</a:p>
        </p:txBody>
      </p:sp>
      <p:sp>
        <p:nvSpPr>
          <p:cNvPr id="30" name="Scroll: Vertical 29">
            <a:extLst>
              <a:ext uri="{FF2B5EF4-FFF2-40B4-BE49-F238E27FC236}">
                <a16:creationId xmlns:a16="http://schemas.microsoft.com/office/drawing/2014/main" id="{E7D6C39B-E83A-408E-F512-C8687AB582BA}"/>
              </a:ext>
            </a:extLst>
          </p:cNvPr>
          <p:cNvSpPr/>
          <p:nvPr/>
        </p:nvSpPr>
        <p:spPr>
          <a:xfrm>
            <a:off x="7122507" y="2689570"/>
            <a:ext cx="947819" cy="640803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75B0C-4551-444C-9564-89DCE49EF472}"/>
              </a:ext>
            </a:extLst>
          </p:cNvPr>
          <p:cNvSpPr txBox="1"/>
          <p:nvPr/>
        </p:nvSpPr>
        <p:spPr>
          <a:xfrm>
            <a:off x="8028384" y="2687165"/>
            <a:ext cx="25330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bool </a:t>
            </a:r>
            <a:r>
              <a:rPr lang="en-US" sz="1400" dirty="0" err="1"/>
              <a:t>isOpen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 </a:t>
            </a:r>
            <a:r>
              <a:rPr lang="en-US" sz="1400" dirty="0" err="1"/>
              <a:t>winningNumber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List&lt;String&gt; </a:t>
            </a:r>
            <a:r>
              <a:rPr lang="en-US" sz="1400" dirty="0" err="1"/>
              <a:t>winnerUIDs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C31643-F574-E81A-A667-F483E9919FD6}"/>
              </a:ext>
            </a:extLst>
          </p:cNvPr>
          <p:cNvSpPr txBox="1"/>
          <p:nvPr/>
        </p:nvSpPr>
        <p:spPr>
          <a:xfrm>
            <a:off x="8296908" y="2068680"/>
            <a:ext cx="342059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admin of experiment can update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93EAA4-1AA3-6B96-F816-81FD21C3BA00}"/>
              </a:ext>
            </a:extLst>
          </p:cNvPr>
          <p:cNvSpPr txBox="1"/>
          <p:nvPr/>
        </p:nvSpPr>
        <p:spPr>
          <a:xfrm>
            <a:off x="8296908" y="2381793"/>
            <a:ext cx="124792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users can read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48D28A-0677-8E65-8FF0-D830ACF9035C}"/>
              </a:ext>
            </a:extLst>
          </p:cNvPr>
          <p:cNvSpPr txBox="1"/>
          <p:nvPr/>
        </p:nvSpPr>
        <p:spPr>
          <a:xfrm>
            <a:off x="7684063" y="5295418"/>
            <a:ext cx="238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Vote {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userUid</a:t>
            </a:r>
            <a:r>
              <a:rPr lang="en-US" sz="1400" dirty="0"/>
              <a:t>;</a:t>
            </a:r>
          </a:p>
          <a:p>
            <a:r>
              <a:rPr lang="en-US" sz="1400" dirty="0"/>
              <a:t>    Int </a:t>
            </a:r>
            <a:r>
              <a:rPr lang="en-US" sz="1400" dirty="0" err="1"/>
              <a:t>guessedNumber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90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9E64377A-C4C3-0EB8-38A8-331848066C9B}"/>
              </a:ext>
            </a:extLst>
          </p:cNvPr>
          <p:cNvSpPr/>
          <p:nvPr/>
        </p:nvSpPr>
        <p:spPr>
          <a:xfrm flipH="1">
            <a:off x="546847" y="93850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admins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B8B95493-0DB9-43FD-C20E-6A0908ADD414}"/>
              </a:ext>
            </a:extLst>
          </p:cNvPr>
          <p:cNvSpPr/>
          <p:nvPr/>
        </p:nvSpPr>
        <p:spPr>
          <a:xfrm flipH="1">
            <a:off x="1735556" y="2313150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ex-</a:t>
            </a:r>
            <a:r>
              <a:rPr lang="en-US" dirty="0" err="1"/>
              <a:t>periments</a:t>
            </a:r>
            <a:endParaRPr lang="en-US" dirty="0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E3B6BC4F-1D00-C000-9BCD-345547D24757}"/>
              </a:ext>
            </a:extLst>
          </p:cNvPr>
          <p:cNvSpPr/>
          <p:nvPr/>
        </p:nvSpPr>
        <p:spPr>
          <a:xfrm flipH="1">
            <a:off x="2943990" y="4563628"/>
            <a:ext cx="1430754" cy="865375"/>
          </a:xfrm>
          <a:prstGeom prst="snipRoundRect">
            <a:avLst>
              <a:gd name="adj1" fmla="val 1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CD99B52-E175-1507-1B2D-B52C0C091A36}"/>
              </a:ext>
            </a:extLst>
          </p:cNvPr>
          <p:cNvSpPr/>
          <p:nvPr/>
        </p:nvSpPr>
        <p:spPr>
          <a:xfrm>
            <a:off x="1027341" y="1120589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adminUID123</a:t>
            </a: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AD44C28E-1182-B22D-9B67-9FAE70E6A082}"/>
              </a:ext>
            </a:extLst>
          </p:cNvPr>
          <p:cNvSpPr/>
          <p:nvPr/>
        </p:nvSpPr>
        <p:spPr>
          <a:xfrm>
            <a:off x="2174807" y="3353673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experimentXYZ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71C63-F3DC-C8AE-C4FF-7FBF9008900A}"/>
              </a:ext>
            </a:extLst>
          </p:cNvPr>
          <p:cNvSpPr txBox="1"/>
          <p:nvPr/>
        </p:nvSpPr>
        <p:spPr>
          <a:xfrm>
            <a:off x="4349666" y="3249781"/>
            <a:ext cx="1939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participantCount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voteCount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84E87-4CAE-C8D0-C9EF-C96ABF195110}"/>
              </a:ext>
            </a:extLst>
          </p:cNvPr>
          <p:cNvSpPr txBox="1"/>
          <p:nvPr/>
        </p:nvSpPr>
        <p:spPr>
          <a:xfrm>
            <a:off x="2909950" y="1522621"/>
            <a:ext cx="3379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isAnonymous</a:t>
            </a:r>
            <a:endParaRPr lang="en-US" sz="1600" dirty="0"/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A828A30D-3A8D-2543-1D0D-0C93E0BB944E}"/>
              </a:ext>
            </a:extLst>
          </p:cNvPr>
          <p:cNvSpPr/>
          <p:nvPr/>
        </p:nvSpPr>
        <p:spPr>
          <a:xfrm>
            <a:off x="3792056" y="5581090"/>
            <a:ext cx="1900519" cy="103962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userUID467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0B1A6-2D83-4AF2-8EC7-B0DB03AC9380}"/>
              </a:ext>
            </a:extLst>
          </p:cNvPr>
          <p:cNvSpPr txBox="1"/>
          <p:nvPr/>
        </p:nvSpPr>
        <p:spPr>
          <a:xfrm>
            <a:off x="5692575" y="5931626"/>
            <a:ext cx="2519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027E8-03C6-9ED6-D0EB-B1607EAFB921}"/>
              </a:ext>
            </a:extLst>
          </p:cNvPr>
          <p:cNvSpPr txBox="1"/>
          <p:nvPr/>
        </p:nvSpPr>
        <p:spPr>
          <a:xfrm>
            <a:off x="5389615" y="4819441"/>
            <a:ext cx="230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status == </a:t>
            </a:r>
            <a:r>
              <a:rPr lang="en-US" sz="1600" dirty="0" err="1"/>
              <a:t>inProgress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4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256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Beck</dc:creator>
  <cp:lastModifiedBy>Niklas Beck</cp:lastModifiedBy>
  <cp:revision>2</cp:revision>
  <dcterms:created xsi:type="dcterms:W3CDTF">2024-06-20T02:02:17Z</dcterms:created>
  <dcterms:modified xsi:type="dcterms:W3CDTF">2024-07-10T17:13:13Z</dcterms:modified>
</cp:coreProperties>
</file>