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DF0A-949A-A3B9-48F3-87A6E226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59FE9-14B9-B9E8-4ECD-1649C3511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A9BC-E14F-7871-EEE4-7DB384B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5C63-21FC-91AA-2C8E-0B7C8CE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2292-D99D-EB4F-F607-904A1D48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493-F799-1955-9A08-8429B402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27D0-FD16-A25F-3E21-D155D35F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9518-1CAD-1A03-2431-117FA401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230A-4360-DE45-9B22-2339BBB2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0423-03F2-7607-88BD-B8CB79C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9711B-5C49-BA6F-EA63-5308B62E6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2F8F7-9C95-1764-C25D-8780BD01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8CBF-7C40-FFFF-32B1-59CFCF00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ADE1-D4FC-18D7-FFDF-C1F8EF4F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0811-86E2-51B0-1CED-260AED56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1DC0-8F8D-219A-E314-8FF2457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704A-5E36-7686-55D2-958752A5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2339-D478-D150-9C3F-F91C719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7AA0-7E92-015E-FC2C-385E790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69C6-C586-DD93-3AD7-ED115678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7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827C-E1C3-16ED-1111-AA4ED30E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CD5A-0980-562A-CD0E-31E87235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A54-3D9D-D414-4F9F-6904DBEF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061A-BC95-4CE3-4FE6-754A980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2923-43D7-1D23-6D8A-FEC3829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7D69-0970-4922-FFE4-24E8336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BE46-13EE-55D1-A8FD-C237B96FF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3601-19DF-C145-F257-70A8C282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68FF7-3AB9-4E7A-36CF-DC6E6BD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4A28B-816C-0376-B3DB-FA9D8A5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9A4E-307B-44F9-9C3B-5413C763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1E5B-4D82-E16D-ED64-C364A9F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BE540-B45A-636A-C1BD-B92940FF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8A-D4B0-DF71-6C11-13A26ED7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8BD9-C2AB-04D2-48FB-CB69472D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ED7B7-95AF-2C4F-30A0-97E46D042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388A6-2345-FA18-D5F8-FC72F95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BF82D-AB94-F1AB-19A8-64149B0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56E3C-0EAF-77F3-64B4-FC32963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265C-717E-D14A-9A10-8206FA69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7D7F-DCDC-6CCC-BEDE-6D4DF447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FC96-4C91-A95B-32CE-3F43C41B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68863-B7E7-5FDD-F860-3FA1FF30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6D569-F594-AA64-168F-13E0D1E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8FAC2-CE91-CB77-7C21-2C39696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276C-1A80-5729-72DB-F8826655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5B5F-B671-DF21-63B1-418FFBE8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E22F-AB60-4FAE-5A91-ECFDF154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F87CD-0104-E2B4-1592-3EC180B1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A09D-08CF-8945-E758-7A211FBA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1524-CC85-D859-B7B1-69BDF83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76898-B06A-C7B4-3191-F43A1938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FDF6-B7C3-48F6-FDFD-9A8BA486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58DAB-4E0A-4CF9-CA40-CA2FECA49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0259-3F6D-E034-B826-2CBB68FF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7842A-F509-9A58-5904-8D0787A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EE3C-281C-0E15-3349-27AFF1FA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3E50-E3D6-CC19-D28A-367C8280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B9DA-0E64-1961-D19D-FFD83C24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F0EC-4D56-C284-C181-5A26304A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3D4D-A96D-17F7-67D8-D0F7B8E5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81AA-C4B3-40B8-B806-9F2FAFD7D3A6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2582-28A5-87B7-E622-E9D8A529D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FD2F-1D92-2F03-8F2B-367F90BD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5084B-62CD-6916-06D6-ADA0B541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1" y="707793"/>
            <a:ext cx="3081321" cy="5442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8142B-1042-593F-8EA4-0A72FA2F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15" y="707793"/>
            <a:ext cx="3081321" cy="55766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1CB584-D3B3-F9C1-E717-F7761400C0AA}"/>
              </a:ext>
            </a:extLst>
          </p:cNvPr>
          <p:cNvSpPr/>
          <p:nvPr/>
        </p:nvSpPr>
        <p:spPr>
          <a:xfrm>
            <a:off x="6938682" y="1120588"/>
            <a:ext cx="887506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C32799-AFD7-5AE3-56BC-5A82411897B9}"/>
              </a:ext>
            </a:extLst>
          </p:cNvPr>
          <p:cNvCxnSpPr>
            <a:cxnSpLocks/>
          </p:cNvCxnSpPr>
          <p:nvPr/>
        </p:nvCxnSpPr>
        <p:spPr>
          <a:xfrm>
            <a:off x="3191436" y="2832847"/>
            <a:ext cx="14164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E12F3-894F-DA2E-6997-21EB91CA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727" y="707793"/>
            <a:ext cx="3081321" cy="557662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EE6F0-FD8B-7C6C-FB93-4D75EC8671D3}"/>
              </a:ext>
            </a:extLst>
          </p:cNvPr>
          <p:cNvSpPr/>
          <p:nvPr/>
        </p:nvSpPr>
        <p:spPr>
          <a:xfrm>
            <a:off x="8590727" y="1120588"/>
            <a:ext cx="3081321" cy="5163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13907F-37B6-71C8-912C-70DC5EBD246E}"/>
              </a:ext>
            </a:extLst>
          </p:cNvPr>
          <p:cNvSpPr/>
          <p:nvPr/>
        </p:nvSpPr>
        <p:spPr>
          <a:xfrm>
            <a:off x="8590726" y="707793"/>
            <a:ext cx="3081321" cy="412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Experiment XYZ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055E9-F60D-EEDA-4E85-BDB1FC302E4D}"/>
              </a:ext>
            </a:extLst>
          </p:cNvPr>
          <p:cNvSpPr/>
          <p:nvPr/>
        </p:nvSpPr>
        <p:spPr>
          <a:xfrm>
            <a:off x="9222737" y="2268071"/>
            <a:ext cx="1817298" cy="16674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CFC55-DC12-95B7-3A77-092B0B59C15E}"/>
              </a:ext>
            </a:extLst>
          </p:cNvPr>
          <p:cNvCxnSpPr>
            <a:cxnSpLocks/>
          </p:cNvCxnSpPr>
          <p:nvPr/>
        </p:nvCxnSpPr>
        <p:spPr>
          <a:xfrm>
            <a:off x="7915836" y="1272988"/>
            <a:ext cx="5737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CC62EB-4EA4-1068-4B47-98B05B2CC798}"/>
              </a:ext>
            </a:extLst>
          </p:cNvPr>
          <p:cNvSpPr txBox="1"/>
          <p:nvPr/>
        </p:nvSpPr>
        <p:spPr>
          <a:xfrm>
            <a:off x="9120616" y="1833378"/>
            <a:ext cx="202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 participants logged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E60F4C-CDCE-5CE8-8A3A-C2EE8FD31DA1}"/>
              </a:ext>
            </a:extLst>
          </p:cNvPr>
          <p:cNvSpPr txBox="1"/>
          <p:nvPr/>
        </p:nvSpPr>
        <p:spPr>
          <a:xfrm>
            <a:off x="9120616" y="4058898"/>
            <a:ext cx="202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8/12 have voted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210052-8840-5737-6FC9-7551933DD8D0}"/>
              </a:ext>
            </a:extLst>
          </p:cNvPr>
          <p:cNvSpPr/>
          <p:nvPr/>
        </p:nvSpPr>
        <p:spPr>
          <a:xfrm>
            <a:off x="10480272" y="5585012"/>
            <a:ext cx="887506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644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9E64377A-C4C3-0EB8-38A8-331848066C9B}"/>
              </a:ext>
            </a:extLst>
          </p:cNvPr>
          <p:cNvSpPr/>
          <p:nvPr/>
        </p:nvSpPr>
        <p:spPr>
          <a:xfrm flipH="1">
            <a:off x="376518" y="165567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admins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B8B95493-0DB9-43FD-C20E-6A0908ADD414}"/>
              </a:ext>
            </a:extLst>
          </p:cNvPr>
          <p:cNvSpPr/>
          <p:nvPr/>
        </p:nvSpPr>
        <p:spPr>
          <a:xfrm flipH="1">
            <a:off x="6563947" y="165567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ex-</a:t>
            </a:r>
            <a:r>
              <a:rPr lang="en-US" dirty="0" err="1"/>
              <a:t>periments</a:t>
            </a:r>
            <a:endParaRPr lang="en-US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E3B6BC4F-1D00-C000-9BCD-345547D24757}"/>
              </a:ext>
            </a:extLst>
          </p:cNvPr>
          <p:cNvSpPr/>
          <p:nvPr/>
        </p:nvSpPr>
        <p:spPr>
          <a:xfrm flipH="1">
            <a:off x="7695284" y="2411226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CD99B52-E175-1507-1B2D-B52C0C091A36}"/>
              </a:ext>
            </a:extLst>
          </p:cNvPr>
          <p:cNvSpPr/>
          <p:nvPr/>
        </p:nvSpPr>
        <p:spPr>
          <a:xfrm>
            <a:off x="857012" y="1192306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adminUID123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D44C28E-1182-B22D-9B67-9FAE70E6A082}"/>
              </a:ext>
            </a:extLst>
          </p:cNvPr>
          <p:cNvSpPr/>
          <p:nvPr/>
        </p:nvSpPr>
        <p:spPr>
          <a:xfrm>
            <a:off x="6926101" y="1201271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experimentXYZ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71C63-F3DC-C8AE-C4FF-7FBF9008900A}"/>
              </a:ext>
            </a:extLst>
          </p:cNvPr>
          <p:cNvSpPr txBox="1"/>
          <p:nvPr/>
        </p:nvSpPr>
        <p:spPr>
          <a:xfrm>
            <a:off x="9100960" y="884909"/>
            <a:ext cx="1939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participantCount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voteCount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84E87-4CAE-C8D0-C9EF-C96ABF195110}"/>
              </a:ext>
            </a:extLst>
          </p:cNvPr>
          <p:cNvSpPr txBox="1"/>
          <p:nvPr/>
        </p:nvSpPr>
        <p:spPr>
          <a:xfrm>
            <a:off x="2913530" y="1344706"/>
            <a:ext cx="3379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isAnonymous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experiments: [</a:t>
            </a:r>
            <a:r>
              <a:rPr lang="en-US" sz="1600" dirty="0" err="1"/>
              <a:t>experimentXYZ</a:t>
            </a:r>
            <a:r>
              <a:rPr lang="en-US" sz="1600" dirty="0"/>
              <a:t>, …]</a:t>
            </a:r>
          </a:p>
          <a:p>
            <a:endParaRPr lang="en-US" sz="1600" dirty="0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A828A30D-3A8D-2543-1D0D-0C93E0BB944E}"/>
              </a:ext>
            </a:extLst>
          </p:cNvPr>
          <p:cNvSpPr/>
          <p:nvPr/>
        </p:nvSpPr>
        <p:spPr>
          <a:xfrm>
            <a:off x="8543350" y="3428688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userUID467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0B1A6-2D83-4AF2-8EC7-B0DB03AC9380}"/>
              </a:ext>
            </a:extLst>
          </p:cNvPr>
          <p:cNvSpPr txBox="1"/>
          <p:nvPr/>
        </p:nvSpPr>
        <p:spPr>
          <a:xfrm>
            <a:off x="10443869" y="3779224"/>
            <a:ext cx="131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27E8-03C6-9ED6-D0EB-B1607EAFB921}"/>
              </a:ext>
            </a:extLst>
          </p:cNvPr>
          <p:cNvSpPr txBox="1"/>
          <p:nvPr/>
        </p:nvSpPr>
        <p:spPr>
          <a:xfrm>
            <a:off x="9889875" y="2886355"/>
            <a:ext cx="230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status == </a:t>
            </a:r>
            <a:r>
              <a:rPr lang="en-US" sz="1600" dirty="0" err="1"/>
              <a:t>inProgress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35DF2E9D-59A6-F651-9B6C-18A601CEBDB9}"/>
              </a:ext>
            </a:extLst>
          </p:cNvPr>
          <p:cNvSpPr/>
          <p:nvPr/>
        </p:nvSpPr>
        <p:spPr>
          <a:xfrm flipH="1">
            <a:off x="317377" y="2497475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C543EB0D-D87C-C59F-0905-E328CBA912CC}"/>
              </a:ext>
            </a:extLst>
          </p:cNvPr>
          <p:cNvSpPr/>
          <p:nvPr/>
        </p:nvSpPr>
        <p:spPr>
          <a:xfrm>
            <a:off x="797871" y="3628393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userUID467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F38BD-863A-4879-D325-EF8FFF1A53EA}"/>
              </a:ext>
            </a:extLst>
          </p:cNvPr>
          <p:cNvSpPr txBox="1"/>
          <p:nvPr/>
        </p:nvSpPr>
        <p:spPr>
          <a:xfrm>
            <a:off x="2632025" y="4014528"/>
            <a:ext cx="3379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experimentDocID</a:t>
            </a:r>
            <a:r>
              <a:rPr lang="en-US" sz="1600" dirty="0"/>
              <a:t>: </a:t>
            </a:r>
            <a:r>
              <a:rPr lang="en-US" sz="1600" dirty="0" err="1"/>
              <a:t>experimentXYZ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095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Beck</dc:creator>
  <cp:lastModifiedBy>Niklas Beck</cp:lastModifiedBy>
  <cp:revision>1</cp:revision>
  <dcterms:created xsi:type="dcterms:W3CDTF">2024-06-20T02:02:17Z</dcterms:created>
  <dcterms:modified xsi:type="dcterms:W3CDTF">2024-06-20T02:34:52Z</dcterms:modified>
</cp:coreProperties>
</file>