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43"/>
  </p:notesMasterIdLst>
  <p:sldIdLst>
    <p:sldId id="256" r:id="rId2"/>
    <p:sldId id="258" r:id="rId3"/>
    <p:sldId id="259" r:id="rId4"/>
    <p:sldId id="260" r:id="rId5"/>
    <p:sldId id="306" r:id="rId6"/>
    <p:sldId id="307" r:id="rId7"/>
    <p:sldId id="310" r:id="rId8"/>
    <p:sldId id="309" r:id="rId9"/>
    <p:sldId id="311" r:id="rId10"/>
    <p:sldId id="312" r:id="rId11"/>
    <p:sldId id="313" r:id="rId12"/>
    <p:sldId id="317" r:id="rId13"/>
    <p:sldId id="318" r:id="rId14"/>
    <p:sldId id="319" r:id="rId15"/>
    <p:sldId id="320" r:id="rId16"/>
    <p:sldId id="321" r:id="rId17"/>
    <p:sldId id="322" r:id="rId18"/>
    <p:sldId id="323" r:id="rId19"/>
    <p:sldId id="324" r:id="rId20"/>
    <p:sldId id="325" r:id="rId21"/>
    <p:sldId id="329" r:id="rId22"/>
    <p:sldId id="331" r:id="rId23"/>
    <p:sldId id="332" r:id="rId24"/>
    <p:sldId id="334" r:id="rId25"/>
    <p:sldId id="335" r:id="rId26"/>
    <p:sldId id="336" r:id="rId27"/>
    <p:sldId id="333" r:id="rId28"/>
    <p:sldId id="337" r:id="rId29"/>
    <p:sldId id="338" r:id="rId30"/>
    <p:sldId id="339" r:id="rId31"/>
    <p:sldId id="340" r:id="rId32"/>
    <p:sldId id="341" r:id="rId33"/>
    <p:sldId id="314" r:id="rId34"/>
    <p:sldId id="330" r:id="rId35"/>
    <p:sldId id="316" r:id="rId36"/>
    <p:sldId id="326" r:id="rId37"/>
    <p:sldId id="327" r:id="rId38"/>
    <p:sldId id="328" r:id="rId39"/>
    <p:sldId id="278" r:id="rId40"/>
    <p:sldId id="280" r:id="rId41"/>
    <p:sldId id="342" r:id="rId42"/>
  </p:sldIdLst>
  <p:sldSz cx="9144000" cy="5143500" type="screen16x9"/>
  <p:notesSz cx="6858000" cy="9144000"/>
  <p:embeddedFontLst>
    <p:embeddedFont>
      <p:font typeface="Arial Black" panose="020B0A04020102020204" pitchFamily="34" charset="0"/>
      <p:bold r:id="rId44"/>
    </p:embeddedFont>
    <p:embeddedFont>
      <p:font typeface="Cambria Math" panose="02040503050406030204" pitchFamily="18" charset="0"/>
      <p:regular r:id="rId45"/>
    </p:embeddedFont>
    <p:embeddedFont>
      <p:font typeface="Catamaran" panose="020B0604020202020204" charset="0"/>
      <p:regular r:id="rId46"/>
      <p:bold r:id="rId47"/>
    </p:embeddedFont>
    <p:embeddedFont>
      <p:font typeface="Chango" panose="020B0604020202020204" charset="0"/>
      <p:regular r:id="rId48"/>
    </p:embeddedFont>
    <p:embeddedFont>
      <p:font typeface="Nunito"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CC5FBC-FAEC-4206-8F0D-C51DF5111107}">
  <a:tblStyle styleId="{E4CC5FBC-FAEC-4206-8F0D-C51DF51111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4660"/>
  </p:normalViewPr>
  <p:slideViewPr>
    <p:cSldViewPr snapToGrid="0">
      <p:cViewPr varScale="1">
        <p:scale>
          <a:sx n="84" d="100"/>
          <a:sy n="84" d="100"/>
        </p:scale>
        <p:origin x="76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4022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6f463575ff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6f463575f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3070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538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348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734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161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3138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6f463575ff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6f463575f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431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327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311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6f3b7a675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6f3b7a675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5547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6f463575ff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6f463575f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0824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624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260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164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1345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270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51832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7947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4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6f3b7a675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6f3b7a675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8999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767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608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6f463575ff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6f463575f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073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29626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1614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2807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35586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15606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9"/>
        <p:cNvGrpSpPr/>
        <p:nvPr/>
      </p:nvGrpSpPr>
      <p:grpSpPr>
        <a:xfrm>
          <a:off x="0" y="0"/>
          <a:ext cx="0" cy="0"/>
          <a:chOff x="0" y="0"/>
          <a:chExt cx="0" cy="0"/>
        </a:xfrm>
      </p:grpSpPr>
      <p:sp>
        <p:nvSpPr>
          <p:cNvPr id="2560" name="Google Shape;2560;g6f463575ff_0_17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1" name="Google Shape;2561;g6f463575ff_0_17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6f463575ff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6f463575f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8"/>
        <p:cNvGrpSpPr/>
        <p:nvPr/>
      </p:nvGrpSpPr>
      <p:grpSpPr>
        <a:xfrm>
          <a:off x="0" y="0"/>
          <a:ext cx="0" cy="0"/>
          <a:chOff x="0" y="0"/>
          <a:chExt cx="0" cy="0"/>
        </a:xfrm>
      </p:grpSpPr>
      <p:sp>
        <p:nvSpPr>
          <p:cNvPr id="2739" name="Google Shape;2739;g6f463575ff_0_17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0" name="Google Shape;2740;g6f463575ff_0_17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9"/>
        <p:cNvGrpSpPr/>
        <p:nvPr/>
      </p:nvGrpSpPr>
      <p:grpSpPr>
        <a:xfrm>
          <a:off x="0" y="0"/>
          <a:ext cx="0" cy="0"/>
          <a:chOff x="0" y="0"/>
          <a:chExt cx="0" cy="0"/>
        </a:xfrm>
      </p:grpSpPr>
      <p:sp>
        <p:nvSpPr>
          <p:cNvPr id="2560" name="Google Shape;2560;g6f463575ff_0_17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1" name="Google Shape;2561;g6f463575ff_0_17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6204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4299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6189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3509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8676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f463575ff_0_17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f463575ff_0_17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015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75"/>
            <a:ext cx="5143500" cy="5143500"/>
            <a:chOff x="0" y="75"/>
            <a:chExt cx="5143500" cy="5143500"/>
          </a:xfrm>
        </p:grpSpPr>
        <p:sp>
          <p:nvSpPr>
            <p:cNvPr id="10" name="Google Shape;10;p2"/>
            <p:cNvSpPr/>
            <p:nvPr/>
          </p:nvSpPr>
          <p:spPr>
            <a:xfrm>
              <a:off x="0" y="75"/>
              <a:ext cx="5143500" cy="51435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75"/>
              <a:ext cx="4238700" cy="42387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7888845" y="-688724"/>
            <a:ext cx="2462211" cy="2462211"/>
            <a:chOff x="6594675" y="2594175"/>
            <a:chExt cx="2549400" cy="2549400"/>
          </a:xfrm>
        </p:grpSpPr>
        <p:sp>
          <p:nvSpPr>
            <p:cNvPr id="13" name="Google Shape;13;p2"/>
            <p:cNvSpPr/>
            <p:nvPr/>
          </p:nvSpPr>
          <p:spPr>
            <a:xfrm rot="5400000">
              <a:off x="6594675" y="2594175"/>
              <a:ext cx="2549400" cy="25494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6594675" y="3056575"/>
              <a:ext cx="1530000" cy="15300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526625" y="1432350"/>
            <a:ext cx="4869000" cy="20388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5900">
                <a:latin typeface="Chango"/>
                <a:ea typeface="Chango"/>
                <a:cs typeface="Chango"/>
                <a:sym typeface="Chango"/>
              </a:defRPr>
            </a:lvl1pPr>
            <a:lvl2pPr lvl="1" algn="ctr">
              <a:spcBef>
                <a:spcPts val="0"/>
              </a:spcBef>
              <a:spcAft>
                <a:spcPts val="0"/>
              </a:spcAft>
              <a:buClr>
                <a:schemeClr val="dk2"/>
              </a:buClr>
              <a:buSzPts val="5200"/>
              <a:buNone/>
              <a:defRPr sz="5200">
                <a:solidFill>
                  <a:schemeClr val="dk2"/>
                </a:solidFill>
              </a:defRPr>
            </a:lvl2pPr>
            <a:lvl3pPr lvl="2" algn="ctr">
              <a:spcBef>
                <a:spcPts val="0"/>
              </a:spcBef>
              <a:spcAft>
                <a:spcPts val="0"/>
              </a:spcAft>
              <a:buClr>
                <a:schemeClr val="dk2"/>
              </a:buClr>
              <a:buSzPts val="5200"/>
              <a:buNone/>
              <a:defRPr sz="5200">
                <a:solidFill>
                  <a:schemeClr val="dk2"/>
                </a:solidFill>
              </a:defRPr>
            </a:lvl3pPr>
            <a:lvl4pPr lvl="3" algn="ctr">
              <a:spcBef>
                <a:spcPts val="0"/>
              </a:spcBef>
              <a:spcAft>
                <a:spcPts val="0"/>
              </a:spcAft>
              <a:buClr>
                <a:schemeClr val="dk2"/>
              </a:buClr>
              <a:buSzPts val="5200"/>
              <a:buNone/>
              <a:defRPr sz="5200">
                <a:solidFill>
                  <a:schemeClr val="dk2"/>
                </a:solidFill>
              </a:defRPr>
            </a:lvl4pPr>
            <a:lvl5pPr lvl="4" algn="ctr">
              <a:spcBef>
                <a:spcPts val="0"/>
              </a:spcBef>
              <a:spcAft>
                <a:spcPts val="0"/>
              </a:spcAft>
              <a:buClr>
                <a:schemeClr val="dk2"/>
              </a:buClr>
              <a:buSzPts val="5200"/>
              <a:buNone/>
              <a:defRPr sz="5200">
                <a:solidFill>
                  <a:schemeClr val="dk2"/>
                </a:solidFill>
              </a:defRPr>
            </a:lvl5pPr>
            <a:lvl6pPr lvl="5" algn="ctr">
              <a:spcBef>
                <a:spcPts val="0"/>
              </a:spcBef>
              <a:spcAft>
                <a:spcPts val="0"/>
              </a:spcAft>
              <a:buClr>
                <a:schemeClr val="dk2"/>
              </a:buClr>
              <a:buSzPts val="5200"/>
              <a:buNone/>
              <a:defRPr sz="5200">
                <a:solidFill>
                  <a:schemeClr val="dk2"/>
                </a:solidFill>
              </a:defRPr>
            </a:lvl6pPr>
            <a:lvl7pPr lvl="6" algn="ctr">
              <a:spcBef>
                <a:spcPts val="0"/>
              </a:spcBef>
              <a:spcAft>
                <a:spcPts val="0"/>
              </a:spcAft>
              <a:buClr>
                <a:schemeClr val="dk2"/>
              </a:buClr>
              <a:buSzPts val="5200"/>
              <a:buNone/>
              <a:defRPr sz="5200">
                <a:solidFill>
                  <a:schemeClr val="dk2"/>
                </a:solidFill>
              </a:defRPr>
            </a:lvl7pPr>
            <a:lvl8pPr lvl="7" algn="ctr">
              <a:spcBef>
                <a:spcPts val="0"/>
              </a:spcBef>
              <a:spcAft>
                <a:spcPts val="0"/>
              </a:spcAft>
              <a:buClr>
                <a:schemeClr val="dk2"/>
              </a:buClr>
              <a:buSzPts val="5200"/>
              <a:buNone/>
              <a:defRPr sz="5200">
                <a:solidFill>
                  <a:schemeClr val="dk2"/>
                </a:solidFill>
              </a:defRPr>
            </a:lvl8pPr>
            <a:lvl9pPr lvl="8" algn="ctr">
              <a:spcBef>
                <a:spcPts val="0"/>
              </a:spcBef>
              <a:spcAft>
                <a:spcPts val="0"/>
              </a:spcAft>
              <a:buClr>
                <a:schemeClr val="dk2"/>
              </a:buClr>
              <a:buSzPts val="5200"/>
              <a:buNone/>
              <a:defRPr sz="5200">
                <a:solidFill>
                  <a:schemeClr val="dk2"/>
                </a:solidFill>
              </a:defRPr>
            </a:lvl9pPr>
          </a:lstStyle>
          <a:p>
            <a:endParaRPr/>
          </a:p>
        </p:txBody>
      </p:sp>
      <p:sp>
        <p:nvSpPr>
          <p:cNvPr id="16" name="Google Shape;16;p2"/>
          <p:cNvSpPr txBox="1">
            <a:spLocks noGrp="1"/>
          </p:cNvSpPr>
          <p:nvPr>
            <p:ph type="subTitle" idx="1"/>
          </p:nvPr>
        </p:nvSpPr>
        <p:spPr>
          <a:xfrm>
            <a:off x="526625" y="3242550"/>
            <a:ext cx="4150200" cy="468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grpSp>
        <p:nvGrpSpPr>
          <p:cNvPr id="17" name="Google Shape;17;p2"/>
          <p:cNvGrpSpPr/>
          <p:nvPr/>
        </p:nvGrpSpPr>
        <p:grpSpPr>
          <a:xfrm>
            <a:off x="4744597" y="-193896"/>
            <a:ext cx="940848" cy="1044209"/>
            <a:chOff x="1426725" y="237975"/>
            <a:chExt cx="1457775" cy="1617925"/>
          </a:xfrm>
        </p:grpSpPr>
        <p:sp>
          <p:nvSpPr>
            <p:cNvPr id="18" name="Google Shape;18;p2"/>
            <p:cNvSpPr/>
            <p:nvPr/>
          </p:nvSpPr>
          <p:spPr>
            <a:xfrm>
              <a:off x="1495325" y="648575"/>
              <a:ext cx="45750" cy="134225"/>
            </a:xfrm>
            <a:custGeom>
              <a:avLst/>
              <a:gdLst/>
              <a:ahLst/>
              <a:cxnLst/>
              <a:rect l="l" t="t" r="r" b="b"/>
              <a:pathLst>
                <a:path w="1830" h="5369" extrusionOk="0">
                  <a:moveTo>
                    <a:pt x="1357" y="0"/>
                  </a:moveTo>
                  <a:cubicBezTo>
                    <a:pt x="1245" y="0"/>
                    <a:pt x="1113" y="61"/>
                    <a:pt x="961" y="183"/>
                  </a:cubicBezTo>
                  <a:cubicBezTo>
                    <a:pt x="732" y="366"/>
                    <a:pt x="503" y="686"/>
                    <a:pt x="366" y="1052"/>
                  </a:cubicBezTo>
                  <a:cubicBezTo>
                    <a:pt x="0" y="1784"/>
                    <a:pt x="46" y="2607"/>
                    <a:pt x="46" y="2790"/>
                  </a:cubicBezTo>
                  <a:cubicBezTo>
                    <a:pt x="46" y="2973"/>
                    <a:pt x="92" y="3796"/>
                    <a:pt x="457" y="4436"/>
                  </a:cubicBezTo>
                  <a:cubicBezTo>
                    <a:pt x="717" y="4993"/>
                    <a:pt x="1158" y="5369"/>
                    <a:pt x="1461" y="5369"/>
                  </a:cubicBezTo>
                  <a:cubicBezTo>
                    <a:pt x="1532" y="5369"/>
                    <a:pt x="1595" y="5348"/>
                    <a:pt x="1647" y="5305"/>
                  </a:cubicBezTo>
                  <a:cubicBezTo>
                    <a:pt x="1829" y="5077"/>
                    <a:pt x="1555" y="4619"/>
                    <a:pt x="1418" y="4071"/>
                  </a:cubicBezTo>
                  <a:cubicBezTo>
                    <a:pt x="1235" y="3522"/>
                    <a:pt x="1189" y="2881"/>
                    <a:pt x="1189" y="2744"/>
                  </a:cubicBezTo>
                  <a:cubicBezTo>
                    <a:pt x="1143" y="2607"/>
                    <a:pt x="1189" y="1967"/>
                    <a:pt x="1326" y="1372"/>
                  </a:cubicBezTo>
                  <a:cubicBezTo>
                    <a:pt x="1464" y="778"/>
                    <a:pt x="1738" y="275"/>
                    <a:pt x="1509" y="46"/>
                  </a:cubicBezTo>
                  <a:cubicBezTo>
                    <a:pt x="1464" y="16"/>
                    <a:pt x="1413" y="0"/>
                    <a:pt x="13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78775" y="689725"/>
              <a:ext cx="93775" cy="102800"/>
            </a:xfrm>
            <a:custGeom>
              <a:avLst/>
              <a:gdLst/>
              <a:ahLst/>
              <a:cxnLst/>
              <a:rect l="l" t="t" r="r" b="b"/>
              <a:pathLst>
                <a:path w="3751" h="4112" extrusionOk="0">
                  <a:moveTo>
                    <a:pt x="3248" y="1"/>
                  </a:moveTo>
                  <a:cubicBezTo>
                    <a:pt x="2928" y="46"/>
                    <a:pt x="2790" y="595"/>
                    <a:pt x="2516" y="1098"/>
                  </a:cubicBezTo>
                  <a:cubicBezTo>
                    <a:pt x="2287" y="1601"/>
                    <a:pt x="1921" y="2104"/>
                    <a:pt x="1830" y="2196"/>
                  </a:cubicBezTo>
                  <a:cubicBezTo>
                    <a:pt x="1739" y="2287"/>
                    <a:pt x="1327" y="2699"/>
                    <a:pt x="915" y="2973"/>
                  </a:cubicBezTo>
                  <a:cubicBezTo>
                    <a:pt x="458" y="3293"/>
                    <a:pt x="1" y="3522"/>
                    <a:pt x="46" y="3888"/>
                  </a:cubicBezTo>
                  <a:cubicBezTo>
                    <a:pt x="70" y="4030"/>
                    <a:pt x="266" y="4111"/>
                    <a:pt x="539" y="4111"/>
                  </a:cubicBezTo>
                  <a:cubicBezTo>
                    <a:pt x="792" y="4111"/>
                    <a:pt x="1111" y="4042"/>
                    <a:pt x="1418" y="3888"/>
                  </a:cubicBezTo>
                  <a:cubicBezTo>
                    <a:pt x="2059" y="3614"/>
                    <a:pt x="2562" y="3065"/>
                    <a:pt x="2653" y="2928"/>
                  </a:cubicBezTo>
                  <a:cubicBezTo>
                    <a:pt x="2790" y="2790"/>
                    <a:pt x="3339" y="2196"/>
                    <a:pt x="3522" y="1464"/>
                  </a:cubicBezTo>
                  <a:cubicBezTo>
                    <a:pt x="3751" y="732"/>
                    <a:pt x="3568" y="1"/>
                    <a:pt x="3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26175" y="337475"/>
              <a:ext cx="168100" cy="55125"/>
            </a:xfrm>
            <a:custGeom>
              <a:avLst/>
              <a:gdLst/>
              <a:ahLst/>
              <a:cxnLst/>
              <a:rect l="l" t="t" r="r" b="b"/>
              <a:pathLst>
                <a:path w="6724" h="2205" extrusionOk="0">
                  <a:moveTo>
                    <a:pt x="6345" y="1"/>
                  </a:moveTo>
                  <a:cubicBezTo>
                    <a:pt x="6069" y="1"/>
                    <a:pt x="5542" y="277"/>
                    <a:pt x="4986" y="462"/>
                  </a:cubicBezTo>
                  <a:cubicBezTo>
                    <a:pt x="4300" y="782"/>
                    <a:pt x="3568" y="965"/>
                    <a:pt x="3385" y="965"/>
                  </a:cubicBezTo>
                  <a:cubicBezTo>
                    <a:pt x="3228" y="1005"/>
                    <a:pt x="2596" y="1112"/>
                    <a:pt x="1928" y="1112"/>
                  </a:cubicBezTo>
                  <a:cubicBezTo>
                    <a:pt x="1820" y="1112"/>
                    <a:pt x="1710" y="1109"/>
                    <a:pt x="1602" y="1102"/>
                  </a:cubicBezTo>
                  <a:cubicBezTo>
                    <a:pt x="1236" y="1102"/>
                    <a:pt x="916" y="1057"/>
                    <a:pt x="687" y="965"/>
                  </a:cubicBezTo>
                  <a:cubicBezTo>
                    <a:pt x="535" y="965"/>
                    <a:pt x="423" y="925"/>
                    <a:pt x="311" y="925"/>
                  </a:cubicBezTo>
                  <a:cubicBezTo>
                    <a:pt x="255" y="925"/>
                    <a:pt x="199" y="935"/>
                    <a:pt x="138" y="965"/>
                  </a:cubicBezTo>
                  <a:lnTo>
                    <a:pt x="184" y="965"/>
                  </a:lnTo>
                  <a:cubicBezTo>
                    <a:pt x="1" y="1011"/>
                    <a:pt x="1" y="1331"/>
                    <a:pt x="321" y="1605"/>
                  </a:cubicBezTo>
                  <a:cubicBezTo>
                    <a:pt x="550" y="1880"/>
                    <a:pt x="1053" y="2063"/>
                    <a:pt x="1510" y="2154"/>
                  </a:cubicBezTo>
                  <a:cubicBezTo>
                    <a:pt x="1752" y="2190"/>
                    <a:pt x="1996" y="2204"/>
                    <a:pt x="2230" y="2204"/>
                  </a:cubicBezTo>
                  <a:cubicBezTo>
                    <a:pt x="2881" y="2204"/>
                    <a:pt x="3446" y="2096"/>
                    <a:pt x="3614" y="2063"/>
                  </a:cubicBezTo>
                  <a:cubicBezTo>
                    <a:pt x="3797" y="2063"/>
                    <a:pt x="4711" y="1880"/>
                    <a:pt x="5443" y="1423"/>
                  </a:cubicBezTo>
                  <a:cubicBezTo>
                    <a:pt x="6221" y="1011"/>
                    <a:pt x="6724" y="325"/>
                    <a:pt x="6495" y="51"/>
                  </a:cubicBezTo>
                  <a:cubicBezTo>
                    <a:pt x="6461" y="16"/>
                    <a:pt x="6410" y="1"/>
                    <a:pt x="63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35325" y="243800"/>
              <a:ext cx="130375" cy="45525"/>
            </a:xfrm>
            <a:custGeom>
              <a:avLst/>
              <a:gdLst/>
              <a:ahLst/>
              <a:cxnLst/>
              <a:rect l="l" t="t" r="r" b="b"/>
              <a:pathLst>
                <a:path w="5215" h="1821" extrusionOk="0">
                  <a:moveTo>
                    <a:pt x="2057" y="1"/>
                  </a:moveTo>
                  <a:cubicBezTo>
                    <a:pt x="1812" y="1"/>
                    <a:pt x="1540" y="24"/>
                    <a:pt x="1281" y="93"/>
                  </a:cubicBezTo>
                  <a:cubicBezTo>
                    <a:pt x="595" y="230"/>
                    <a:pt x="1" y="642"/>
                    <a:pt x="184" y="916"/>
                  </a:cubicBezTo>
                  <a:cubicBezTo>
                    <a:pt x="271" y="1120"/>
                    <a:pt x="525" y="1157"/>
                    <a:pt x="840" y="1157"/>
                  </a:cubicBezTo>
                  <a:cubicBezTo>
                    <a:pt x="1019" y="1157"/>
                    <a:pt x="1219" y="1145"/>
                    <a:pt x="1419" y="1145"/>
                  </a:cubicBezTo>
                  <a:cubicBezTo>
                    <a:pt x="1528" y="1136"/>
                    <a:pt x="1640" y="1132"/>
                    <a:pt x="1749" y="1132"/>
                  </a:cubicBezTo>
                  <a:cubicBezTo>
                    <a:pt x="2187" y="1132"/>
                    <a:pt x="2589" y="1191"/>
                    <a:pt x="2699" y="1191"/>
                  </a:cubicBezTo>
                  <a:cubicBezTo>
                    <a:pt x="2791" y="1236"/>
                    <a:pt x="3339" y="1374"/>
                    <a:pt x="3842" y="1557"/>
                  </a:cubicBezTo>
                  <a:cubicBezTo>
                    <a:pt x="4147" y="1679"/>
                    <a:pt x="4452" y="1821"/>
                    <a:pt x="4703" y="1821"/>
                  </a:cubicBezTo>
                  <a:cubicBezTo>
                    <a:pt x="4828" y="1821"/>
                    <a:pt x="4940" y="1785"/>
                    <a:pt x="5031" y="1694"/>
                  </a:cubicBezTo>
                  <a:cubicBezTo>
                    <a:pt x="5214" y="1511"/>
                    <a:pt x="4894" y="1008"/>
                    <a:pt x="4300" y="642"/>
                  </a:cubicBezTo>
                  <a:cubicBezTo>
                    <a:pt x="3751" y="276"/>
                    <a:pt x="3065" y="139"/>
                    <a:pt x="2882" y="93"/>
                  </a:cubicBezTo>
                  <a:cubicBezTo>
                    <a:pt x="2797" y="65"/>
                    <a:pt x="2463" y="1"/>
                    <a:pt x="2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304800" y="242825"/>
              <a:ext cx="53750" cy="122500"/>
            </a:xfrm>
            <a:custGeom>
              <a:avLst/>
              <a:gdLst/>
              <a:ahLst/>
              <a:cxnLst/>
              <a:rect l="l" t="t" r="r" b="b"/>
              <a:pathLst>
                <a:path w="2150" h="4900" extrusionOk="0">
                  <a:moveTo>
                    <a:pt x="1024" y="0"/>
                  </a:moveTo>
                  <a:cubicBezTo>
                    <a:pt x="771" y="0"/>
                    <a:pt x="384" y="418"/>
                    <a:pt x="229" y="1001"/>
                  </a:cubicBezTo>
                  <a:cubicBezTo>
                    <a:pt x="0" y="1641"/>
                    <a:pt x="92" y="2419"/>
                    <a:pt x="137" y="2556"/>
                  </a:cubicBezTo>
                  <a:cubicBezTo>
                    <a:pt x="137" y="2739"/>
                    <a:pt x="229" y="3516"/>
                    <a:pt x="686" y="4111"/>
                  </a:cubicBezTo>
                  <a:cubicBezTo>
                    <a:pt x="869" y="4431"/>
                    <a:pt x="1144" y="4705"/>
                    <a:pt x="1418" y="4797"/>
                  </a:cubicBezTo>
                  <a:cubicBezTo>
                    <a:pt x="1532" y="4866"/>
                    <a:pt x="1635" y="4900"/>
                    <a:pt x="1721" y="4900"/>
                  </a:cubicBezTo>
                  <a:cubicBezTo>
                    <a:pt x="1807" y="4900"/>
                    <a:pt x="1875" y="4866"/>
                    <a:pt x="1921" y="4797"/>
                  </a:cubicBezTo>
                  <a:cubicBezTo>
                    <a:pt x="2150" y="4523"/>
                    <a:pt x="1784" y="4111"/>
                    <a:pt x="1601" y="3608"/>
                  </a:cubicBezTo>
                  <a:cubicBezTo>
                    <a:pt x="1372" y="3105"/>
                    <a:pt x="1235" y="2556"/>
                    <a:pt x="1235" y="2419"/>
                  </a:cubicBezTo>
                  <a:cubicBezTo>
                    <a:pt x="1189" y="2282"/>
                    <a:pt x="1189" y="1733"/>
                    <a:pt x="1235" y="1230"/>
                  </a:cubicBezTo>
                  <a:cubicBezTo>
                    <a:pt x="1281" y="727"/>
                    <a:pt x="1464" y="269"/>
                    <a:pt x="1144" y="41"/>
                  </a:cubicBezTo>
                  <a:cubicBezTo>
                    <a:pt x="1109" y="13"/>
                    <a:pt x="1069" y="0"/>
                    <a:pt x="10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388250" y="247675"/>
              <a:ext cx="74350" cy="123525"/>
            </a:xfrm>
            <a:custGeom>
              <a:avLst/>
              <a:gdLst/>
              <a:ahLst/>
              <a:cxnLst/>
              <a:rect l="l" t="t" r="r" b="b"/>
              <a:pathLst>
                <a:path w="2974" h="4941" extrusionOk="0">
                  <a:moveTo>
                    <a:pt x="2198" y="1"/>
                  </a:moveTo>
                  <a:cubicBezTo>
                    <a:pt x="2165" y="1"/>
                    <a:pt x="2134" y="10"/>
                    <a:pt x="2105" y="30"/>
                  </a:cubicBezTo>
                  <a:cubicBezTo>
                    <a:pt x="1830" y="121"/>
                    <a:pt x="1922" y="670"/>
                    <a:pt x="1830" y="1264"/>
                  </a:cubicBezTo>
                  <a:cubicBezTo>
                    <a:pt x="1784" y="1813"/>
                    <a:pt x="1601" y="2362"/>
                    <a:pt x="1556" y="2499"/>
                  </a:cubicBezTo>
                  <a:cubicBezTo>
                    <a:pt x="1510" y="2636"/>
                    <a:pt x="1236" y="3231"/>
                    <a:pt x="824" y="3688"/>
                  </a:cubicBezTo>
                  <a:cubicBezTo>
                    <a:pt x="458" y="4146"/>
                    <a:pt x="1" y="4511"/>
                    <a:pt x="138" y="4786"/>
                  </a:cubicBezTo>
                  <a:lnTo>
                    <a:pt x="92" y="4786"/>
                  </a:lnTo>
                  <a:cubicBezTo>
                    <a:pt x="161" y="4889"/>
                    <a:pt x="281" y="4940"/>
                    <a:pt x="472" y="4940"/>
                  </a:cubicBezTo>
                  <a:cubicBezTo>
                    <a:pt x="535" y="4940"/>
                    <a:pt x="607" y="4934"/>
                    <a:pt x="687" y="4923"/>
                  </a:cubicBezTo>
                  <a:cubicBezTo>
                    <a:pt x="961" y="4832"/>
                    <a:pt x="1281" y="4649"/>
                    <a:pt x="1601" y="4374"/>
                  </a:cubicBezTo>
                  <a:cubicBezTo>
                    <a:pt x="2196" y="3871"/>
                    <a:pt x="2516" y="3094"/>
                    <a:pt x="2608" y="2911"/>
                  </a:cubicBezTo>
                  <a:cubicBezTo>
                    <a:pt x="2653" y="2728"/>
                    <a:pt x="2973" y="1996"/>
                    <a:pt x="2882" y="1219"/>
                  </a:cubicBezTo>
                  <a:cubicBezTo>
                    <a:pt x="2882" y="853"/>
                    <a:pt x="2745" y="533"/>
                    <a:pt x="2608" y="304"/>
                  </a:cubicBezTo>
                  <a:cubicBezTo>
                    <a:pt x="2464" y="124"/>
                    <a:pt x="2320" y="1"/>
                    <a:pt x="2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984650" y="1518425"/>
              <a:ext cx="62925" cy="337475"/>
            </a:xfrm>
            <a:custGeom>
              <a:avLst/>
              <a:gdLst/>
              <a:ahLst/>
              <a:cxnLst/>
              <a:rect l="l" t="t" r="r" b="b"/>
              <a:pathLst>
                <a:path w="2517" h="13499" extrusionOk="0">
                  <a:moveTo>
                    <a:pt x="1241" y="0"/>
                  </a:moveTo>
                  <a:cubicBezTo>
                    <a:pt x="1224" y="0"/>
                    <a:pt x="1206" y="3"/>
                    <a:pt x="1190" y="9"/>
                  </a:cubicBezTo>
                  <a:cubicBezTo>
                    <a:pt x="916" y="101"/>
                    <a:pt x="1327" y="1519"/>
                    <a:pt x="1373" y="3028"/>
                  </a:cubicBezTo>
                  <a:cubicBezTo>
                    <a:pt x="1464" y="4583"/>
                    <a:pt x="1144" y="6138"/>
                    <a:pt x="1053" y="6503"/>
                  </a:cubicBezTo>
                  <a:cubicBezTo>
                    <a:pt x="1007" y="6686"/>
                    <a:pt x="824" y="7189"/>
                    <a:pt x="596" y="7875"/>
                  </a:cubicBezTo>
                  <a:cubicBezTo>
                    <a:pt x="413" y="8561"/>
                    <a:pt x="92" y="9430"/>
                    <a:pt x="47" y="10391"/>
                  </a:cubicBezTo>
                  <a:cubicBezTo>
                    <a:pt x="1" y="11305"/>
                    <a:pt x="230" y="12266"/>
                    <a:pt x="641" y="12815"/>
                  </a:cubicBezTo>
                  <a:cubicBezTo>
                    <a:pt x="967" y="13285"/>
                    <a:pt x="1322" y="13498"/>
                    <a:pt x="1501" y="13498"/>
                  </a:cubicBezTo>
                  <a:cubicBezTo>
                    <a:pt x="1548" y="13498"/>
                    <a:pt x="1583" y="13483"/>
                    <a:pt x="1602" y="13455"/>
                  </a:cubicBezTo>
                  <a:cubicBezTo>
                    <a:pt x="1693" y="13318"/>
                    <a:pt x="1464" y="12998"/>
                    <a:pt x="1282" y="12494"/>
                  </a:cubicBezTo>
                  <a:cubicBezTo>
                    <a:pt x="1099" y="11946"/>
                    <a:pt x="1007" y="11214"/>
                    <a:pt x="1099" y="10436"/>
                  </a:cubicBezTo>
                  <a:cubicBezTo>
                    <a:pt x="1190" y="9705"/>
                    <a:pt x="1464" y="8882"/>
                    <a:pt x="1693" y="8241"/>
                  </a:cubicBezTo>
                  <a:cubicBezTo>
                    <a:pt x="1922" y="7555"/>
                    <a:pt x="2059" y="7007"/>
                    <a:pt x="2105" y="6778"/>
                  </a:cubicBezTo>
                  <a:cubicBezTo>
                    <a:pt x="2150" y="6595"/>
                    <a:pt x="2288" y="6046"/>
                    <a:pt x="2379" y="5360"/>
                  </a:cubicBezTo>
                  <a:cubicBezTo>
                    <a:pt x="2516" y="4674"/>
                    <a:pt x="2516" y="3805"/>
                    <a:pt x="2425" y="2936"/>
                  </a:cubicBezTo>
                  <a:cubicBezTo>
                    <a:pt x="2250" y="1364"/>
                    <a:pt x="1617" y="0"/>
                    <a:pt x="1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417975" y="1395000"/>
              <a:ext cx="402475" cy="263150"/>
            </a:xfrm>
            <a:custGeom>
              <a:avLst/>
              <a:gdLst/>
              <a:ahLst/>
              <a:cxnLst/>
              <a:rect l="l" t="t" r="r" b="b"/>
              <a:pathLst>
                <a:path w="16099" h="10526" extrusionOk="0">
                  <a:moveTo>
                    <a:pt x="132" y="0"/>
                  </a:moveTo>
                  <a:cubicBezTo>
                    <a:pt x="118" y="0"/>
                    <a:pt x="105" y="2"/>
                    <a:pt x="92" y="7"/>
                  </a:cubicBezTo>
                  <a:cubicBezTo>
                    <a:pt x="1" y="53"/>
                    <a:pt x="92" y="602"/>
                    <a:pt x="458" y="1379"/>
                  </a:cubicBezTo>
                  <a:cubicBezTo>
                    <a:pt x="824" y="2157"/>
                    <a:pt x="1464" y="3117"/>
                    <a:pt x="2288" y="3986"/>
                  </a:cubicBezTo>
                  <a:cubicBezTo>
                    <a:pt x="3111" y="4855"/>
                    <a:pt x="4163" y="5587"/>
                    <a:pt x="5077" y="6044"/>
                  </a:cubicBezTo>
                  <a:cubicBezTo>
                    <a:pt x="6038" y="6501"/>
                    <a:pt x="6815" y="6638"/>
                    <a:pt x="7089" y="6730"/>
                  </a:cubicBezTo>
                  <a:cubicBezTo>
                    <a:pt x="7410" y="6776"/>
                    <a:pt x="8187" y="6959"/>
                    <a:pt x="9239" y="7096"/>
                  </a:cubicBezTo>
                  <a:cubicBezTo>
                    <a:pt x="10245" y="7233"/>
                    <a:pt x="11480" y="7370"/>
                    <a:pt x="12532" y="7736"/>
                  </a:cubicBezTo>
                  <a:cubicBezTo>
                    <a:pt x="13629" y="8102"/>
                    <a:pt x="14544" y="8742"/>
                    <a:pt x="15047" y="9382"/>
                  </a:cubicBezTo>
                  <a:cubicBezTo>
                    <a:pt x="15550" y="9977"/>
                    <a:pt x="15687" y="10526"/>
                    <a:pt x="15870" y="10526"/>
                  </a:cubicBezTo>
                  <a:cubicBezTo>
                    <a:pt x="16007" y="10526"/>
                    <a:pt x="16099" y="9840"/>
                    <a:pt x="15642" y="8971"/>
                  </a:cubicBezTo>
                  <a:cubicBezTo>
                    <a:pt x="15184" y="8102"/>
                    <a:pt x="14132" y="7233"/>
                    <a:pt x="12943" y="6730"/>
                  </a:cubicBezTo>
                  <a:cubicBezTo>
                    <a:pt x="11709" y="6273"/>
                    <a:pt x="10382" y="6135"/>
                    <a:pt x="9376" y="5952"/>
                  </a:cubicBezTo>
                  <a:cubicBezTo>
                    <a:pt x="8370" y="5861"/>
                    <a:pt x="7638" y="5724"/>
                    <a:pt x="7364" y="5632"/>
                  </a:cubicBezTo>
                  <a:cubicBezTo>
                    <a:pt x="7089" y="5587"/>
                    <a:pt x="6403" y="5404"/>
                    <a:pt x="5580" y="4992"/>
                  </a:cubicBezTo>
                  <a:cubicBezTo>
                    <a:pt x="4757" y="4626"/>
                    <a:pt x="3842" y="3986"/>
                    <a:pt x="3019" y="3254"/>
                  </a:cubicBezTo>
                  <a:cubicBezTo>
                    <a:pt x="1473" y="1841"/>
                    <a:pt x="524" y="0"/>
                    <a:pt x="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726675" y="1010025"/>
              <a:ext cx="106350" cy="392450"/>
            </a:xfrm>
            <a:custGeom>
              <a:avLst/>
              <a:gdLst/>
              <a:ahLst/>
              <a:cxnLst/>
              <a:rect l="l" t="t" r="r" b="b"/>
              <a:pathLst>
                <a:path w="4254" h="15698" extrusionOk="0">
                  <a:moveTo>
                    <a:pt x="336" y="1"/>
                  </a:moveTo>
                  <a:cubicBezTo>
                    <a:pt x="291" y="1"/>
                    <a:pt x="256" y="14"/>
                    <a:pt x="229" y="40"/>
                  </a:cubicBezTo>
                  <a:cubicBezTo>
                    <a:pt x="1" y="223"/>
                    <a:pt x="1098" y="1595"/>
                    <a:pt x="1784" y="3287"/>
                  </a:cubicBezTo>
                  <a:cubicBezTo>
                    <a:pt x="2150" y="4110"/>
                    <a:pt x="2425" y="5025"/>
                    <a:pt x="2608" y="5756"/>
                  </a:cubicBezTo>
                  <a:cubicBezTo>
                    <a:pt x="2791" y="6534"/>
                    <a:pt x="2836" y="7128"/>
                    <a:pt x="2882" y="7357"/>
                  </a:cubicBezTo>
                  <a:cubicBezTo>
                    <a:pt x="2882" y="7586"/>
                    <a:pt x="2973" y="8180"/>
                    <a:pt x="2928" y="9003"/>
                  </a:cubicBezTo>
                  <a:cubicBezTo>
                    <a:pt x="2928" y="9827"/>
                    <a:pt x="2745" y="10833"/>
                    <a:pt x="2699" y="11885"/>
                  </a:cubicBezTo>
                  <a:cubicBezTo>
                    <a:pt x="2608" y="12937"/>
                    <a:pt x="2791" y="14034"/>
                    <a:pt x="3156" y="14766"/>
                  </a:cubicBezTo>
                  <a:cubicBezTo>
                    <a:pt x="3477" y="15407"/>
                    <a:pt x="3904" y="15697"/>
                    <a:pt x="4065" y="15697"/>
                  </a:cubicBezTo>
                  <a:cubicBezTo>
                    <a:pt x="4088" y="15697"/>
                    <a:pt x="4106" y="15692"/>
                    <a:pt x="4117" y="15681"/>
                  </a:cubicBezTo>
                  <a:cubicBezTo>
                    <a:pt x="4254" y="15543"/>
                    <a:pt x="3980" y="15132"/>
                    <a:pt x="3842" y="14491"/>
                  </a:cubicBezTo>
                  <a:cubicBezTo>
                    <a:pt x="3659" y="13851"/>
                    <a:pt x="3614" y="12937"/>
                    <a:pt x="3751" y="11976"/>
                  </a:cubicBezTo>
                  <a:cubicBezTo>
                    <a:pt x="3842" y="11016"/>
                    <a:pt x="4071" y="9918"/>
                    <a:pt x="4071" y="9049"/>
                  </a:cubicBezTo>
                  <a:cubicBezTo>
                    <a:pt x="4071" y="8135"/>
                    <a:pt x="4025" y="7449"/>
                    <a:pt x="3980" y="7220"/>
                  </a:cubicBezTo>
                  <a:cubicBezTo>
                    <a:pt x="3980" y="6991"/>
                    <a:pt x="3888" y="6351"/>
                    <a:pt x="3705" y="5528"/>
                  </a:cubicBezTo>
                  <a:cubicBezTo>
                    <a:pt x="3522" y="4705"/>
                    <a:pt x="3202" y="3744"/>
                    <a:pt x="2745" y="2829"/>
                  </a:cubicBezTo>
                  <a:cubicBezTo>
                    <a:pt x="2287" y="1961"/>
                    <a:pt x="1739" y="1183"/>
                    <a:pt x="1236" y="680"/>
                  </a:cubicBezTo>
                  <a:cubicBezTo>
                    <a:pt x="865" y="235"/>
                    <a:pt x="525" y="1"/>
                    <a:pt x="3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586850" y="237975"/>
              <a:ext cx="1182050" cy="1402900"/>
            </a:xfrm>
            <a:custGeom>
              <a:avLst/>
              <a:gdLst/>
              <a:ahLst/>
              <a:cxnLst/>
              <a:rect l="l" t="t" r="r" b="b"/>
              <a:pathLst>
                <a:path w="47282" h="56116" extrusionOk="0">
                  <a:moveTo>
                    <a:pt x="5763" y="0"/>
                  </a:moveTo>
                  <a:cubicBezTo>
                    <a:pt x="5134" y="0"/>
                    <a:pt x="4491" y="47"/>
                    <a:pt x="3839" y="143"/>
                  </a:cubicBezTo>
                  <a:cubicBezTo>
                    <a:pt x="1" y="710"/>
                    <a:pt x="1405" y="6312"/>
                    <a:pt x="4995" y="6312"/>
                  </a:cubicBezTo>
                  <a:cubicBezTo>
                    <a:pt x="5169" y="6312"/>
                    <a:pt x="5348" y="6299"/>
                    <a:pt x="5532" y="6271"/>
                  </a:cubicBezTo>
                  <a:cubicBezTo>
                    <a:pt x="5895" y="6216"/>
                    <a:pt x="6235" y="6189"/>
                    <a:pt x="6551" y="6189"/>
                  </a:cubicBezTo>
                  <a:cubicBezTo>
                    <a:pt x="12751" y="6189"/>
                    <a:pt x="10072" y="16428"/>
                    <a:pt x="10334" y="20083"/>
                  </a:cubicBezTo>
                  <a:cubicBezTo>
                    <a:pt x="10699" y="26348"/>
                    <a:pt x="14815" y="29550"/>
                    <a:pt x="20212" y="31791"/>
                  </a:cubicBezTo>
                  <a:cubicBezTo>
                    <a:pt x="22316" y="32705"/>
                    <a:pt x="24831" y="33483"/>
                    <a:pt x="26386" y="35221"/>
                  </a:cubicBezTo>
                  <a:cubicBezTo>
                    <a:pt x="28444" y="37462"/>
                    <a:pt x="28352" y="41029"/>
                    <a:pt x="28993" y="43819"/>
                  </a:cubicBezTo>
                  <a:cubicBezTo>
                    <a:pt x="30456" y="50084"/>
                    <a:pt x="35304" y="55069"/>
                    <a:pt x="41752" y="56075"/>
                  </a:cubicBezTo>
                  <a:cubicBezTo>
                    <a:pt x="41937" y="56103"/>
                    <a:pt x="42117" y="56116"/>
                    <a:pt x="42292" y="56116"/>
                  </a:cubicBezTo>
                  <a:cubicBezTo>
                    <a:pt x="45880" y="56116"/>
                    <a:pt x="47282" y="50557"/>
                    <a:pt x="43444" y="49947"/>
                  </a:cubicBezTo>
                  <a:cubicBezTo>
                    <a:pt x="40243" y="49444"/>
                    <a:pt x="37408" y="47797"/>
                    <a:pt x="35990" y="44779"/>
                  </a:cubicBezTo>
                  <a:cubicBezTo>
                    <a:pt x="34572" y="41852"/>
                    <a:pt x="34709" y="38376"/>
                    <a:pt x="33612" y="35312"/>
                  </a:cubicBezTo>
                  <a:cubicBezTo>
                    <a:pt x="31417" y="29184"/>
                    <a:pt x="26157" y="27812"/>
                    <a:pt x="20852" y="25205"/>
                  </a:cubicBezTo>
                  <a:cubicBezTo>
                    <a:pt x="18428" y="24016"/>
                    <a:pt x="16782" y="22598"/>
                    <a:pt x="16645" y="19717"/>
                  </a:cubicBezTo>
                  <a:cubicBezTo>
                    <a:pt x="16462" y="16607"/>
                    <a:pt x="17285" y="13543"/>
                    <a:pt x="17011" y="10433"/>
                  </a:cubicBezTo>
                  <a:cubicBezTo>
                    <a:pt x="16473" y="4188"/>
                    <a:pt x="11709" y="0"/>
                    <a:pt x="57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426725" y="734775"/>
              <a:ext cx="696300" cy="981700"/>
            </a:xfrm>
            <a:custGeom>
              <a:avLst/>
              <a:gdLst/>
              <a:ahLst/>
              <a:cxnLst/>
              <a:rect l="l" t="t" r="r" b="b"/>
              <a:pathLst>
                <a:path w="27852" h="39268" extrusionOk="0">
                  <a:moveTo>
                    <a:pt x="4914" y="1"/>
                  </a:moveTo>
                  <a:cubicBezTo>
                    <a:pt x="3638" y="1"/>
                    <a:pt x="2331" y="630"/>
                    <a:pt x="1738" y="2086"/>
                  </a:cubicBezTo>
                  <a:lnTo>
                    <a:pt x="1738" y="2132"/>
                  </a:lnTo>
                  <a:cubicBezTo>
                    <a:pt x="458" y="5379"/>
                    <a:pt x="0" y="9129"/>
                    <a:pt x="1189" y="12513"/>
                  </a:cubicBezTo>
                  <a:cubicBezTo>
                    <a:pt x="2378" y="15760"/>
                    <a:pt x="4894" y="18001"/>
                    <a:pt x="7729" y="19876"/>
                  </a:cubicBezTo>
                  <a:cubicBezTo>
                    <a:pt x="13583" y="23764"/>
                    <a:pt x="21586" y="27971"/>
                    <a:pt x="20900" y="36249"/>
                  </a:cubicBezTo>
                  <a:cubicBezTo>
                    <a:pt x="20717" y="38261"/>
                    <a:pt x="22215" y="39267"/>
                    <a:pt x="23799" y="39267"/>
                  </a:cubicBezTo>
                  <a:cubicBezTo>
                    <a:pt x="25382" y="39267"/>
                    <a:pt x="27051" y="38261"/>
                    <a:pt x="27211" y="36249"/>
                  </a:cubicBezTo>
                  <a:cubicBezTo>
                    <a:pt x="27852" y="28931"/>
                    <a:pt x="23141" y="23032"/>
                    <a:pt x="17653" y="18870"/>
                  </a:cubicBezTo>
                  <a:cubicBezTo>
                    <a:pt x="14863" y="16812"/>
                    <a:pt x="11571" y="15303"/>
                    <a:pt x="9010" y="12971"/>
                  </a:cubicBezTo>
                  <a:cubicBezTo>
                    <a:pt x="6174" y="10455"/>
                    <a:pt x="6540" y="7071"/>
                    <a:pt x="7866" y="3778"/>
                  </a:cubicBezTo>
                  <a:cubicBezTo>
                    <a:pt x="8782" y="1502"/>
                    <a:pt x="6885" y="1"/>
                    <a:pt x="49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87650" y="323000"/>
              <a:ext cx="596850" cy="909075"/>
            </a:xfrm>
            <a:custGeom>
              <a:avLst/>
              <a:gdLst/>
              <a:ahLst/>
              <a:cxnLst/>
              <a:rect l="l" t="t" r="r" b="b"/>
              <a:pathLst>
                <a:path w="23874" h="36363" extrusionOk="0">
                  <a:moveTo>
                    <a:pt x="3625" y="1"/>
                  </a:moveTo>
                  <a:cubicBezTo>
                    <a:pt x="2035" y="1"/>
                    <a:pt x="389" y="1018"/>
                    <a:pt x="275" y="3053"/>
                  </a:cubicBezTo>
                  <a:lnTo>
                    <a:pt x="320" y="3053"/>
                  </a:lnTo>
                  <a:cubicBezTo>
                    <a:pt x="0" y="9182"/>
                    <a:pt x="1921" y="15127"/>
                    <a:pt x="5854" y="19838"/>
                  </a:cubicBezTo>
                  <a:cubicBezTo>
                    <a:pt x="9696" y="24502"/>
                    <a:pt x="16281" y="27612"/>
                    <a:pt x="17333" y="34061"/>
                  </a:cubicBezTo>
                  <a:cubicBezTo>
                    <a:pt x="17607" y="35667"/>
                    <a:pt x="18748" y="36363"/>
                    <a:pt x="19976" y="36363"/>
                  </a:cubicBezTo>
                  <a:cubicBezTo>
                    <a:pt x="21826" y="36363"/>
                    <a:pt x="23874" y="34787"/>
                    <a:pt x="23461" y="32368"/>
                  </a:cubicBezTo>
                  <a:cubicBezTo>
                    <a:pt x="22455" y="26377"/>
                    <a:pt x="17790" y="22536"/>
                    <a:pt x="13537" y="18648"/>
                  </a:cubicBezTo>
                  <a:cubicBezTo>
                    <a:pt x="8918" y="14441"/>
                    <a:pt x="6311" y="9410"/>
                    <a:pt x="6632" y="3053"/>
                  </a:cubicBezTo>
                  <a:cubicBezTo>
                    <a:pt x="6746" y="1018"/>
                    <a:pt x="5214" y="1"/>
                    <a:pt x="3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504475" y="879100"/>
              <a:ext cx="42325" cy="77050"/>
            </a:xfrm>
            <a:custGeom>
              <a:avLst/>
              <a:gdLst/>
              <a:ahLst/>
              <a:cxnLst/>
              <a:rect l="l" t="t" r="r" b="b"/>
              <a:pathLst>
                <a:path w="1693" h="3082" extrusionOk="0">
                  <a:moveTo>
                    <a:pt x="861" y="1"/>
                  </a:moveTo>
                  <a:cubicBezTo>
                    <a:pt x="379" y="1"/>
                    <a:pt x="137" y="1218"/>
                    <a:pt x="137" y="1389"/>
                  </a:cubicBezTo>
                  <a:cubicBezTo>
                    <a:pt x="91" y="1481"/>
                    <a:pt x="0" y="1892"/>
                    <a:pt x="0" y="2304"/>
                  </a:cubicBezTo>
                  <a:cubicBezTo>
                    <a:pt x="0" y="2670"/>
                    <a:pt x="137" y="3082"/>
                    <a:pt x="457" y="3082"/>
                  </a:cubicBezTo>
                  <a:cubicBezTo>
                    <a:pt x="777" y="3082"/>
                    <a:pt x="960" y="2761"/>
                    <a:pt x="1052" y="2396"/>
                  </a:cubicBezTo>
                  <a:cubicBezTo>
                    <a:pt x="1143" y="2030"/>
                    <a:pt x="1189" y="1664"/>
                    <a:pt x="1235" y="1572"/>
                  </a:cubicBezTo>
                  <a:cubicBezTo>
                    <a:pt x="1235" y="1389"/>
                    <a:pt x="1692" y="200"/>
                    <a:pt x="960" y="17"/>
                  </a:cubicBezTo>
                  <a:cubicBezTo>
                    <a:pt x="926" y="6"/>
                    <a:pt x="893" y="1"/>
                    <a:pt x="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543325" y="1054900"/>
              <a:ext cx="70925" cy="68475"/>
            </a:xfrm>
            <a:custGeom>
              <a:avLst/>
              <a:gdLst/>
              <a:ahLst/>
              <a:cxnLst/>
              <a:rect l="l" t="t" r="r" b="b"/>
              <a:pathLst>
                <a:path w="2837" h="2739" extrusionOk="0">
                  <a:moveTo>
                    <a:pt x="497" y="0"/>
                  </a:moveTo>
                  <a:cubicBezTo>
                    <a:pt x="408" y="0"/>
                    <a:pt x="319" y="23"/>
                    <a:pt x="230" y="74"/>
                  </a:cubicBezTo>
                  <a:cubicBezTo>
                    <a:pt x="1" y="211"/>
                    <a:pt x="92" y="623"/>
                    <a:pt x="321" y="989"/>
                  </a:cubicBezTo>
                  <a:cubicBezTo>
                    <a:pt x="504" y="1355"/>
                    <a:pt x="824" y="1675"/>
                    <a:pt x="916" y="1766"/>
                  </a:cubicBezTo>
                  <a:cubicBezTo>
                    <a:pt x="961" y="1858"/>
                    <a:pt x="1281" y="2224"/>
                    <a:pt x="1693" y="2452"/>
                  </a:cubicBezTo>
                  <a:cubicBezTo>
                    <a:pt x="1919" y="2622"/>
                    <a:pt x="2163" y="2739"/>
                    <a:pt x="2359" y="2739"/>
                  </a:cubicBezTo>
                  <a:cubicBezTo>
                    <a:pt x="2480" y="2739"/>
                    <a:pt x="2584" y="2694"/>
                    <a:pt x="2653" y="2589"/>
                  </a:cubicBezTo>
                  <a:cubicBezTo>
                    <a:pt x="2836" y="2315"/>
                    <a:pt x="2608" y="1995"/>
                    <a:pt x="2379" y="1675"/>
                  </a:cubicBezTo>
                  <a:cubicBezTo>
                    <a:pt x="2105" y="1355"/>
                    <a:pt x="1785" y="1080"/>
                    <a:pt x="1739" y="989"/>
                  </a:cubicBezTo>
                  <a:cubicBezTo>
                    <a:pt x="1647" y="943"/>
                    <a:pt x="1419" y="623"/>
                    <a:pt x="1144" y="348"/>
                  </a:cubicBezTo>
                  <a:cubicBezTo>
                    <a:pt x="947" y="151"/>
                    <a:pt x="725" y="0"/>
                    <a:pt x="4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674825" y="1173875"/>
              <a:ext cx="89200" cy="52550"/>
            </a:xfrm>
            <a:custGeom>
              <a:avLst/>
              <a:gdLst/>
              <a:ahLst/>
              <a:cxnLst/>
              <a:rect l="l" t="t" r="r" b="b"/>
              <a:pathLst>
                <a:path w="3568" h="2102" extrusionOk="0">
                  <a:moveTo>
                    <a:pt x="608" y="0"/>
                  </a:moveTo>
                  <a:cubicBezTo>
                    <a:pt x="331" y="0"/>
                    <a:pt x="107" y="102"/>
                    <a:pt x="46" y="346"/>
                  </a:cubicBezTo>
                  <a:cubicBezTo>
                    <a:pt x="0" y="620"/>
                    <a:pt x="320" y="849"/>
                    <a:pt x="686" y="1032"/>
                  </a:cubicBezTo>
                  <a:cubicBezTo>
                    <a:pt x="1052" y="1215"/>
                    <a:pt x="1418" y="1398"/>
                    <a:pt x="1509" y="1443"/>
                  </a:cubicBezTo>
                  <a:cubicBezTo>
                    <a:pt x="1601" y="1489"/>
                    <a:pt x="2013" y="1718"/>
                    <a:pt x="2378" y="1901"/>
                  </a:cubicBezTo>
                  <a:cubicBezTo>
                    <a:pt x="2623" y="2009"/>
                    <a:pt x="2851" y="2102"/>
                    <a:pt x="3043" y="2102"/>
                  </a:cubicBezTo>
                  <a:cubicBezTo>
                    <a:pt x="3176" y="2102"/>
                    <a:pt x="3291" y="2058"/>
                    <a:pt x="3385" y="1946"/>
                  </a:cubicBezTo>
                  <a:cubicBezTo>
                    <a:pt x="3567" y="1672"/>
                    <a:pt x="3293" y="1306"/>
                    <a:pt x="2927" y="986"/>
                  </a:cubicBezTo>
                  <a:cubicBezTo>
                    <a:pt x="2561" y="712"/>
                    <a:pt x="2104" y="483"/>
                    <a:pt x="2013" y="437"/>
                  </a:cubicBezTo>
                  <a:cubicBezTo>
                    <a:pt x="1875" y="391"/>
                    <a:pt x="1464" y="163"/>
                    <a:pt x="1052" y="71"/>
                  </a:cubicBezTo>
                  <a:cubicBezTo>
                    <a:pt x="900" y="26"/>
                    <a:pt x="747"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828025" y="1272250"/>
              <a:ext cx="83500" cy="65825"/>
            </a:xfrm>
            <a:custGeom>
              <a:avLst/>
              <a:gdLst/>
              <a:ahLst/>
              <a:cxnLst/>
              <a:rect l="l" t="t" r="r" b="b"/>
              <a:pathLst>
                <a:path w="3340" h="2633" extrusionOk="0">
                  <a:moveTo>
                    <a:pt x="532" y="1"/>
                  </a:moveTo>
                  <a:cubicBezTo>
                    <a:pt x="344" y="1"/>
                    <a:pt x="183" y="69"/>
                    <a:pt x="92" y="252"/>
                  </a:cubicBezTo>
                  <a:cubicBezTo>
                    <a:pt x="1" y="481"/>
                    <a:pt x="275" y="801"/>
                    <a:pt x="595" y="1076"/>
                  </a:cubicBezTo>
                  <a:cubicBezTo>
                    <a:pt x="915" y="1304"/>
                    <a:pt x="1235" y="1579"/>
                    <a:pt x="1327" y="1624"/>
                  </a:cubicBezTo>
                  <a:cubicBezTo>
                    <a:pt x="1418" y="1716"/>
                    <a:pt x="1738" y="2036"/>
                    <a:pt x="2104" y="2265"/>
                  </a:cubicBezTo>
                  <a:cubicBezTo>
                    <a:pt x="2365" y="2460"/>
                    <a:pt x="2649" y="2633"/>
                    <a:pt x="2874" y="2633"/>
                  </a:cubicBezTo>
                  <a:cubicBezTo>
                    <a:pt x="2964" y="2633"/>
                    <a:pt x="3045" y="2605"/>
                    <a:pt x="3110" y="2539"/>
                  </a:cubicBezTo>
                  <a:lnTo>
                    <a:pt x="3065" y="2539"/>
                  </a:lnTo>
                  <a:cubicBezTo>
                    <a:pt x="3339" y="2310"/>
                    <a:pt x="3110" y="1853"/>
                    <a:pt x="2836" y="1487"/>
                  </a:cubicBezTo>
                  <a:cubicBezTo>
                    <a:pt x="2516" y="1121"/>
                    <a:pt x="2104" y="847"/>
                    <a:pt x="2013" y="755"/>
                  </a:cubicBezTo>
                  <a:cubicBezTo>
                    <a:pt x="1921" y="710"/>
                    <a:pt x="1555" y="390"/>
                    <a:pt x="1144" y="161"/>
                  </a:cubicBezTo>
                  <a:cubicBezTo>
                    <a:pt x="938" y="69"/>
                    <a:pt x="721" y="1"/>
                    <a:pt x="5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42350" y="1395125"/>
              <a:ext cx="62925" cy="77575"/>
            </a:xfrm>
            <a:custGeom>
              <a:avLst/>
              <a:gdLst/>
              <a:ahLst/>
              <a:cxnLst/>
              <a:rect l="l" t="t" r="r" b="b"/>
              <a:pathLst>
                <a:path w="2517" h="3103" extrusionOk="0">
                  <a:moveTo>
                    <a:pt x="719" y="1"/>
                  </a:moveTo>
                  <a:cubicBezTo>
                    <a:pt x="630" y="1"/>
                    <a:pt x="542" y="29"/>
                    <a:pt x="458" y="94"/>
                  </a:cubicBezTo>
                  <a:cubicBezTo>
                    <a:pt x="1" y="414"/>
                    <a:pt x="870" y="1603"/>
                    <a:pt x="916" y="1786"/>
                  </a:cubicBezTo>
                  <a:cubicBezTo>
                    <a:pt x="961" y="1831"/>
                    <a:pt x="1190" y="2243"/>
                    <a:pt x="1419" y="2563"/>
                  </a:cubicBezTo>
                  <a:cubicBezTo>
                    <a:pt x="1606" y="2863"/>
                    <a:pt x="1825" y="3102"/>
                    <a:pt x="2049" y="3102"/>
                  </a:cubicBezTo>
                  <a:cubicBezTo>
                    <a:pt x="2098" y="3102"/>
                    <a:pt x="2147" y="3091"/>
                    <a:pt x="2196" y="3066"/>
                  </a:cubicBezTo>
                  <a:cubicBezTo>
                    <a:pt x="2516" y="2929"/>
                    <a:pt x="2470" y="2517"/>
                    <a:pt x="2333" y="2106"/>
                  </a:cubicBezTo>
                  <a:cubicBezTo>
                    <a:pt x="2196" y="1694"/>
                    <a:pt x="1922" y="1283"/>
                    <a:pt x="1876" y="1191"/>
                  </a:cubicBezTo>
                  <a:cubicBezTo>
                    <a:pt x="1837" y="1034"/>
                    <a:pt x="1258" y="1"/>
                    <a:pt x="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15525" y="1588125"/>
              <a:ext cx="33150" cy="70050"/>
            </a:xfrm>
            <a:custGeom>
              <a:avLst/>
              <a:gdLst/>
              <a:ahLst/>
              <a:cxnLst/>
              <a:rect l="l" t="t" r="r" b="b"/>
              <a:pathLst>
                <a:path w="1326" h="2802" extrusionOk="0">
                  <a:moveTo>
                    <a:pt x="655" y="1"/>
                  </a:moveTo>
                  <a:cubicBezTo>
                    <a:pt x="622" y="1"/>
                    <a:pt x="587" y="4"/>
                    <a:pt x="550" y="11"/>
                  </a:cubicBezTo>
                  <a:cubicBezTo>
                    <a:pt x="1" y="57"/>
                    <a:pt x="138" y="1200"/>
                    <a:pt x="138" y="1337"/>
                  </a:cubicBezTo>
                  <a:cubicBezTo>
                    <a:pt x="138" y="1520"/>
                    <a:pt x="1" y="2709"/>
                    <a:pt x="595" y="2801"/>
                  </a:cubicBezTo>
                  <a:cubicBezTo>
                    <a:pt x="607" y="2802"/>
                    <a:pt x="619" y="2802"/>
                    <a:pt x="631" y="2802"/>
                  </a:cubicBezTo>
                  <a:cubicBezTo>
                    <a:pt x="1326" y="2802"/>
                    <a:pt x="1281" y="1472"/>
                    <a:pt x="1236" y="1337"/>
                  </a:cubicBezTo>
                  <a:cubicBezTo>
                    <a:pt x="1236" y="1164"/>
                    <a:pt x="1277" y="1"/>
                    <a:pt x="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720550" y="297700"/>
              <a:ext cx="80050" cy="35325"/>
            </a:xfrm>
            <a:custGeom>
              <a:avLst/>
              <a:gdLst/>
              <a:ahLst/>
              <a:cxnLst/>
              <a:rect l="l" t="t" r="r" b="b"/>
              <a:pathLst>
                <a:path w="3202" h="1413" extrusionOk="0">
                  <a:moveTo>
                    <a:pt x="1132" y="0"/>
                  </a:moveTo>
                  <a:cubicBezTo>
                    <a:pt x="1007" y="0"/>
                    <a:pt x="870" y="10"/>
                    <a:pt x="732" y="41"/>
                  </a:cubicBezTo>
                  <a:cubicBezTo>
                    <a:pt x="321" y="87"/>
                    <a:pt x="1" y="361"/>
                    <a:pt x="138" y="727"/>
                  </a:cubicBezTo>
                  <a:cubicBezTo>
                    <a:pt x="184" y="1001"/>
                    <a:pt x="504" y="1047"/>
                    <a:pt x="824" y="1093"/>
                  </a:cubicBezTo>
                  <a:cubicBezTo>
                    <a:pt x="1144" y="1093"/>
                    <a:pt x="1418" y="1138"/>
                    <a:pt x="1510" y="1138"/>
                  </a:cubicBezTo>
                  <a:cubicBezTo>
                    <a:pt x="1556" y="1184"/>
                    <a:pt x="1876" y="1276"/>
                    <a:pt x="2196" y="1321"/>
                  </a:cubicBezTo>
                  <a:cubicBezTo>
                    <a:pt x="2356" y="1367"/>
                    <a:pt x="2504" y="1413"/>
                    <a:pt x="2642" y="1413"/>
                  </a:cubicBezTo>
                  <a:cubicBezTo>
                    <a:pt x="2779" y="1413"/>
                    <a:pt x="2905" y="1367"/>
                    <a:pt x="3019" y="1230"/>
                  </a:cubicBezTo>
                  <a:cubicBezTo>
                    <a:pt x="3202" y="956"/>
                    <a:pt x="2973" y="590"/>
                    <a:pt x="2607" y="361"/>
                  </a:cubicBezTo>
                  <a:cubicBezTo>
                    <a:pt x="2242" y="132"/>
                    <a:pt x="1784" y="41"/>
                    <a:pt x="1647" y="41"/>
                  </a:cubicBezTo>
                  <a:cubicBezTo>
                    <a:pt x="1586" y="41"/>
                    <a:pt x="1383" y="0"/>
                    <a:pt x="1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888625" y="413250"/>
              <a:ext cx="46900" cy="91275"/>
            </a:xfrm>
            <a:custGeom>
              <a:avLst/>
              <a:gdLst/>
              <a:ahLst/>
              <a:cxnLst/>
              <a:rect l="l" t="t" r="r" b="b"/>
              <a:pathLst>
                <a:path w="1876" h="3651" extrusionOk="0">
                  <a:moveTo>
                    <a:pt x="460" y="0"/>
                  </a:moveTo>
                  <a:cubicBezTo>
                    <a:pt x="377" y="0"/>
                    <a:pt x="299" y="26"/>
                    <a:pt x="229" y="84"/>
                  </a:cubicBezTo>
                  <a:cubicBezTo>
                    <a:pt x="0" y="267"/>
                    <a:pt x="138" y="632"/>
                    <a:pt x="275" y="998"/>
                  </a:cubicBezTo>
                  <a:cubicBezTo>
                    <a:pt x="412" y="1364"/>
                    <a:pt x="549" y="1776"/>
                    <a:pt x="595" y="1867"/>
                  </a:cubicBezTo>
                  <a:cubicBezTo>
                    <a:pt x="641" y="1959"/>
                    <a:pt x="732" y="2370"/>
                    <a:pt x="824" y="2782"/>
                  </a:cubicBezTo>
                  <a:cubicBezTo>
                    <a:pt x="915" y="3194"/>
                    <a:pt x="1007" y="3605"/>
                    <a:pt x="1327" y="3651"/>
                  </a:cubicBezTo>
                  <a:cubicBezTo>
                    <a:pt x="1647" y="3651"/>
                    <a:pt x="1875" y="3194"/>
                    <a:pt x="1875" y="2690"/>
                  </a:cubicBezTo>
                  <a:cubicBezTo>
                    <a:pt x="1875" y="2142"/>
                    <a:pt x="1693" y="1639"/>
                    <a:pt x="1647" y="1547"/>
                  </a:cubicBezTo>
                  <a:cubicBezTo>
                    <a:pt x="1601" y="1410"/>
                    <a:pt x="1464" y="907"/>
                    <a:pt x="1189" y="495"/>
                  </a:cubicBezTo>
                  <a:cubicBezTo>
                    <a:pt x="985" y="222"/>
                    <a:pt x="703" y="0"/>
                    <a:pt x="4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904625" y="637050"/>
              <a:ext cx="29750" cy="100800"/>
            </a:xfrm>
            <a:custGeom>
              <a:avLst/>
              <a:gdLst/>
              <a:ahLst/>
              <a:cxnLst/>
              <a:rect l="l" t="t" r="r" b="b"/>
              <a:pathLst>
                <a:path w="1190" h="4032" extrusionOk="0">
                  <a:moveTo>
                    <a:pt x="691" y="0"/>
                  </a:moveTo>
                  <a:cubicBezTo>
                    <a:pt x="435" y="0"/>
                    <a:pt x="225" y="393"/>
                    <a:pt x="138" y="827"/>
                  </a:cubicBezTo>
                  <a:cubicBezTo>
                    <a:pt x="46" y="1330"/>
                    <a:pt x="46" y="1833"/>
                    <a:pt x="46" y="1925"/>
                  </a:cubicBezTo>
                  <a:cubicBezTo>
                    <a:pt x="46" y="2062"/>
                    <a:pt x="1" y="2611"/>
                    <a:pt x="92" y="3114"/>
                  </a:cubicBezTo>
                  <a:cubicBezTo>
                    <a:pt x="223" y="3593"/>
                    <a:pt x="437" y="4032"/>
                    <a:pt x="734" y="4032"/>
                  </a:cubicBezTo>
                  <a:cubicBezTo>
                    <a:pt x="749" y="4032"/>
                    <a:pt x="763" y="4031"/>
                    <a:pt x="778" y="4028"/>
                  </a:cubicBezTo>
                  <a:cubicBezTo>
                    <a:pt x="1098" y="3937"/>
                    <a:pt x="1144" y="3480"/>
                    <a:pt x="1144" y="3022"/>
                  </a:cubicBezTo>
                  <a:cubicBezTo>
                    <a:pt x="1144" y="2519"/>
                    <a:pt x="1144" y="2062"/>
                    <a:pt x="1144" y="1925"/>
                  </a:cubicBezTo>
                  <a:cubicBezTo>
                    <a:pt x="1144" y="1833"/>
                    <a:pt x="1190" y="1376"/>
                    <a:pt x="1190" y="964"/>
                  </a:cubicBezTo>
                  <a:cubicBezTo>
                    <a:pt x="1144" y="507"/>
                    <a:pt x="1098" y="95"/>
                    <a:pt x="732" y="4"/>
                  </a:cubicBezTo>
                  <a:cubicBezTo>
                    <a:pt x="718" y="2"/>
                    <a:pt x="704" y="0"/>
                    <a:pt x="6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997250" y="888800"/>
              <a:ext cx="76625" cy="48600"/>
            </a:xfrm>
            <a:custGeom>
              <a:avLst/>
              <a:gdLst/>
              <a:ahLst/>
              <a:cxnLst/>
              <a:rect l="l" t="t" r="r" b="b"/>
              <a:pathLst>
                <a:path w="3065" h="1944" extrusionOk="0">
                  <a:moveTo>
                    <a:pt x="580" y="0"/>
                  </a:moveTo>
                  <a:cubicBezTo>
                    <a:pt x="430" y="0"/>
                    <a:pt x="291" y="48"/>
                    <a:pt x="183" y="178"/>
                  </a:cubicBezTo>
                  <a:cubicBezTo>
                    <a:pt x="0" y="407"/>
                    <a:pt x="183" y="727"/>
                    <a:pt x="503" y="1001"/>
                  </a:cubicBezTo>
                  <a:cubicBezTo>
                    <a:pt x="778" y="1276"/>
                    <a:pt x="1143" y="1459"/>
                    <a:pt x="1235" y="1504"/>
                  </a:cubicBezTo>
                  <a:cubicBezTo>
                    <a:pt x="1281" y="1550"/>
                    <a:pt x="1692" y="1779"/>
                    <a:pt x="2104" y="1870"/>
                  </a:cubicBezTo>
                  <a:cubicBezTo>
                    <a:pt x="2246" y="1918"/>
                    <a:pt x="2388" y="1943"/>
                    <a:pt x="2515" y="1943"/>
                  </a:cubicBezTo>
                  <a:cubicBezTo>
                    <a:pt x="2756" y="1943"/>
                    <a:pt x="2943" y="1851"/>
                    <a:pt x="2973" y="1642"/>
                  </a:cubicBezTo>
                  <a:cubicBezTo>
                    <a:pt x="3064" y="1322"/>
                    <a:pt x="2790" y="1093"/>
                    <a:pt x="2470" y="910"/>
                  </a:cubicBezTo>
                  <a:cubicBezTo>
                    <a:pt x="2149" y="727"/>
                    <a:pt x="1829" y="544"/>
                    <a:pt x="1738" y="498"/>
                  </a:cubicBezTo>
                  <a:cubicBezTo>
                    <a:pt x="1692" y="498"/>
                    <a:pt x="1372" y="270"/>
                    <a:pt x="1098" y="132"/>
                  </a:cubicBezTo>
                  <a:cubicBezTo>
                    <a:pt x="929" y="60"/>
                    <a:pt x="747"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182450" y="972250"/>
              <a:ext cx="88075" cy="54025"/>
            </a:xfrm>
            <a:custGeom>
              <a:avLst/>
              <a:gdLst/>
              <a:ahLst/>
              <a:cxnLst/>
              <a:rect l="l" t="t" r="r" b="b"/>
              <a:pathLst>
                <a:path w="3523" h="2161" extrusionOk="0">
                  <a:moveTo>
                    <a:pt x="684" y="1"/>
                  </a:moveTo>
                  <a:cubicBezTo>
                    <a:pt x="389" y="1"/>
                    <a:pt x="158" y="99"/>
                    <a:pt x="92" y="362"/>
                  </a:cubicBezTo>
                  <a:cubicBezTo>
                    <a:pt x="1" y="636"/>
                    <a:pt x="367" y="819"/>
                    <a:pt x="687" y="1048"/>
                  </a:cubicBezTo>
                  <a:cubicBezTo>
                    <a:pt x="1053" y="1231"/>
                    <a:pt x="1419" y="1368"/>
                    <a:pt x="1510" y="1414"/>
                  </a:cubicBezTo>
                  <a:cubicBezTo>
                    <a:pt x="1601" y="1459"/>
                    <a:pt x="1967" y="1688"/>
                    <a:pt x="2333" y="1917"/>
                  </a:cubicBezTo>
                  <a:cubicBezTo>
                    <a:pt x="2577" y="2039"/>
                    <a:pt x="2821" y="2160"/>
                    <a:pt x="3024" y="2160"/>
                  </a:cubicBezTo>
                  <a:cubicBezTo>
                    <a:pt x="3126" y="2160"/>
                    <a:pt x="3217" y="2130"/>
                    <a:pt x="3294" y="2054"/>
                  </a:cubicBezTo>
                  <a:cubicBezTo>
                    <a:pt x="3522" y="1779"/>
                    <a:pt x="3294" y="1368"/>
                    <a:pt x="2928" y="1048"/>
                  </a:cubicBezTo>
                  <a:cubicBezTo>
                    <a:pt x="2562" y="728"/>
                    <a:pt x="2105" y="499"/>
                    <a:pt x="2013" y="453"/>
                  </a:cubicBezTo>
                  <a:cubicBezTo>
                    <a:pt x="1922" y="407"/>
                    <a:pt x="1510" y="133"/>
                    <a:pt x="1053" y="42"/>
                  </a:cubicBezTo>
                  <a:cubicBezTo>
                    <a:pt x="924" y="16"/>
                    <a:pt x="799" y="1"/>
                    <a:pt x="6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318525" y="1084375"/>
              <a:ext cx="49175" cy="87950"/>
            </a:xfrm>
            <a:custGeom>
              <a:avLst/>
              <a:gdLst/>
              <a:ahLst/>
              <a:cxnLst/>
              <a:rect l="l" t="t" r="r" b="b"/>
              <a:pathLst>
                <a:path w="1967" h="3518" extrusionOk="0">
                  <a:moveTo>
                    <a:pt x="433" y="0"/>
                  </a:moveTo>
                  <a:cubicBezTo>
                    <a:pt x="348" y="0"/>
                    <a:pt x="264" y="26"/>
                    <a:pt x="183" y="84"/>
                  </a:cubicBezTo>
                  <a:cubicBezTo>
                    <a:pt x="0" y="267"/>
                    <a:pt x="92" y="633"/>
                    <a:pt x="229" y="999"/>
                  </a:cubicBezTo>
                  <a:cubicBezTo>
                    <a:pt x="366" y="1410"/>
                    <a:pt x="549" y="1776"/>
                    <a:pt x="595" y="1868"/>
                  </a:cubicBezTo>
                  <a:cubicBezTo>
                    <a:pt x="640" y="1959"/>
                    <a:pt x="778" y="2371"/>
                    <a:pt x="915" y="2782"/>
                  </a:cubicBezTo>
                  <a:cubicBezTo>
                    <a:pt x="1044" y="3171"/>
                    <a:pt x="1214" y="3518"/>
                    <a:pt x="1502" y="3518"/>
                  </a:cubicBezTo>
                  <a:cubicBezTo>
                    <a:pt x="1519" y="3518"/>
                    <a:pt x="1537" y="3517"/>
                    <a:pt x="1555" y="3514"/>
                  </a:cubicBezTo>
                  <a:cubicBezTo>
                    <a:pt x="1921" y="3468"/>
                    <a:pt x="1967" y="3011"/>
                    <a:pt x="1921" y="2508"/>
                  </a:cubicBezTo>
                  <a:cubicBezTo>
                    <a:pt x="1875" y="2005"/>
                    <a:pt x="1646" y="1548"/>
                    <a:pt x="1601" y="1456"/>
                  </a:cubicBezTo>
                  <a:cubicBezTo>
                    <a:pt x="1555" y="1319"/>
                    <a:pt x="1418" y="862"/>
                    <a:pt x="1143" y="496"/>
                  </a:cubicBezTo>
                  <a:cubicBezTo>
                    <a:pt x="939" y="223"/>
                    <a:pt x="683" y="0"/>
                    <a:pt x="4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380250" y="1318275"/>
              <a:ext cx="48050" cy="65050"/>
            </a:xfrm>
            <a:custGeom>
              <a:avLst/>
              <a:gdLst/>
              <a:ahLst/>
              <a:cxnLst/>
              <a:rect l="l" t="t" r="r" b="b"/>
              <a:pathLst>
                <a:path w="1922" h="2602" extrusionOk="0">
                  <a:moveTo>
                    <a:pt x="672" y="0"/>
                  </a:moveTo>
                  <a:cubicBezTo>
                    <a:pt x="633" y="0"/>
                    <a:pt x="592" y="4"/>
                    <a:pt x="549" y="12"/>
                  </a:cubicBezTo>
                  <a:cubicBezTo>
                    <a:pt x="1" y="149"/>
                    <a:pt x="321" y="1293"/>
                    <a:pt x="367" y="1430"/>
                  </a:cubicBezTo>
                  <a:cubicBezTo>
                    <a:pt x="367" y="1555"/>
                    <a:pt x="635" y="2601"/>
                    <a:pt x="1172" y="2601"/>
                  </a:cubicBezTo>
                  <a:cubicBezTo>
                    <a:pt x="1221" y="2601"/>
                    <a:pt x="1273" y="2592"/>
                    <a:pt x="1327" y="2573"/>
                  </a:cubicBezTo>
                  <a:lnTo>
                    <a:pt x="1281" y="2573"/>
                  </a:lnTo>
                  <a:cubicBezTo>
                    <a:pt x="1921" y="2299"/>
                    <a:pt x="1464" y="1247"/>
                    <a:pt x="1418" y="1110"/>
                  </a:cubicBezTo>
                  <a:cubicBezTo>
                    <a:pt x="1375" y="980"/>
                    <a:pt x="1292" y="0"/>
                    <a:pt x="6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478575" y="1479075"/>
              <a:ext cx="77775" cy="53775"/>
            </a:xfrm>
            <a:custGeom>
              <a:avLst/>
              <a:gdLst/>
              <a:ahLst/>
              <a:cxnLst/>
              <a:rect l="l" t="t" r="r" b="b"/>
              <a:pathLst>
                <a:path w="3111" h="2151" extrusionOk="0">
                  <a:moveTo>
                    <a:pt x="551" y="0"/>
                  </a:moveTo>
                  <a:cubicBezTo>
                    <a:pt x="441" y="0"/>
                    <a:pt x="332" y="34"/>
                    <a:pt x="229" y="120"/>
                  </a:cubicBezTo>
                  <a:cubicBezTo>
                    <a:pt x="1" y="303"/>
                    <a:pt x="184" y="669"/>
                    <a:pt x="458" y="989"/>
                  </a:cubicBezTo>
                  <a:cubicBezTo>
                    <a:pt x="687" y="1309"/>
                    <a:pt x="1053" y="1538"/>
                    <a:pt x="1144" y="1583"/>
                  </a:cubicBezTo>
                  <a:cubicBezTo>
                    <a:pt x="1236" y="1629"/>
                    <a:pt x="1647" y="1903"/>
                    <a:pt x="2059" y="2041"/>
                  </a:cubicBezTo>
                  <a:cubicBezTo>
                    <a:pt x="2223" y="2114"/>
                    <a:pt x="2395" y="2150"/>
                    <a:pt x="2548" y="2150"/>
                  </a:cubicBezTo>
                  <a:cubicBezTo>
                    <a:pt x="2778" y="2150"/>
                    <a:pt x="2964" y="2068"/>
                    <a:pt x="3019" y="1903"/>
                  </a:cubicBezTo>
                  <a:cubicBezTo>
                    <a:pt x="3111" y="1583"/>
                    <a:pt x="2790" y="1309"/>
                    <a:pt x="2516" y="1126"/>
                  </a:cubicBezTo>
                  <a:cubicBezTo>
                    <a:pt x="2196" y="897"/>
                    <a:pt x="1830" y="714"/>
                    <a:pt x="1784" y="669"/>
                  </a:cubicBezTo>
                  <a:cubicBezTo>
                    <a:pt x="1693" y="623"/>
                    <a:pt x="1418" y="394"/>
                    <a:pt x="1098" y="211"/>
                  </a:cubicBezTo>
                  <a:cubicBezTo>
                    <a:pt x="926" y="97"/>
                    <a:pt x="737" y="0"/>
                    <a:pt x="5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353950" y="424350"/>
              <a:ext cx="37750" cy="69925"/>
            </a:xfrm>
            <a:custGeom>
              <a:avLst/>
              <a:gdLst/>
              <a:ahLst/>
              <a:cxnLst/>
              <a:rect l="l" t="t" r="r" b="b"/>
              <a:pathLst>
                <a:path w="1510" h="2797" extrusionOk="0">
                  <a:moveTo>
                    <a:pt x="630" y="1"/>
                  </a:moveTo>
                  <a:cubicBezTo>
                    <a:pt x="604" y="1"/>
                    <a:pt x="577" y="2"/>
                    <a:pt x="550" y="6"/>
                  </a:cubicBezTo>
                  <a:cubicBezTo>
                    <a:pt x="1" y="51"/>
                    <a:pt x="184" y="1240"/>
                    <a:pt x="184" y="1423"/>
                  </a:cubicBezTo>
                  <a:cubicBezTo>
                    <a:pt x="184" y="1558"/>
                    <a:pt x="184" y="2796"/>
                    <a:pt x="791" y="2796"/>
                  </a:cubicBezTo>
                  <a:cubicBezTo>
                    <a:pt x="802" y="2796"/>
                    <a:pt x="813" y="2796"/>
                    <a:pt x="824" y="2795"/>
                  </a:cubicBezTo>
                  <a:cubicBezTo>
                    <a:pt x="1510" y="2750"/>
                    <a:pt x="1327" y="1469"/>
                    <a:pt x="1281" y="1286"/>
                  </a:cubicBezTo>
                  <a:cubicBezTo>
                    <a:pt x="1281" y="1154"/>
                    <a:pt x="1324" y="1"/>
                    <a:pt x="6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391675" y="600425"/>
              <a:ext cx="44625" cy="72650"/>
            </a:xfrm>
            <a:custGeom>
              <a:avLst/>
              <a:gdLst/>
              <a:ahLst/>
              <a:cxnLst/>
              <a:rect l="l" t="t" r="r" b="b"/>
              <a:pathLst>
                <a:path w="1785" h="2906" extrusionOk="0">
                  <a:moveTo>
                    <a:pt x="445" y="0"/>
                  </a:moveTo>
                  <a:cubicBezTo>
                    <a:pt x="420" y="0"/>
                    <a:pt x="394" y="2"/>
                    <a:pt x="367" y="5"/>
                  </a:cubicBezTo>
                  <a:cubicBezTo>
                    <a:pt x="92" y="51"/>
                    <a:pt x="1" y="417"/>
                    <a:pt x="47" y="783"/>
                  </a:cubicBezTo>
                  <a:cubicBezTo>
                    <a:pt x="92" y="1195"/>
                    <a:pt x="230" y="1560"/>
                    <a:pt x="275" y="1652"/>
                  </a:cubicBezTo>
                  <a:cubicBezTo>
                    <a:pt x="321" y="1743"/>
                    <a:pt x="458" y="2109"/>
                    <a:pt x="687" y="2475"/>
                  </a:cubicBezTo>
                  <a:cubicBezTo>
                    <a:pt x="859" y="2717"/>
                    <a:pt x="1084" y="2906"/>
                    <a:pt x="1302" y="2906"/>
                  </a:cubicBezTo>
                  <a:cubicBezTo>
                    <a:pt x="1373" y="2906"/>
                    <a:pt x="1443" y="2886"/>
                    <a:pt x="1510" y="2841"/>
                  </a:cubicBezTo>
                  <a:cubicBezTo>
                    <a:pt x="1785" y="2658"/>
                    <a:pt x="1693" y="2292"/>
                    <a:pt x="1602" y="1926"/>
                  </a:cubicBezTo>
                  <a:cubicBezTo>
                    <a:pt x="1510" y="1606"/>
                    <a:pt x="1327" y="1286"/>
                    <a:pt x="1327" y="1195"/>
                  </a:cubicBezTo>
                  <a:cubicBezTo>
                    <a:pt x="1282" y="1149"/>
                    <a:pt x="1190" y="829"/>
                    <a:pt x="1053" y="509"/>
                  </a:cubicBezTo>
                  <a:cubicBezTo>
                    <a:pt x="926" y="254"/>
                    <a:pt x="760" y="0"/>
                    <a:pt x="4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486575" y="755300"/>
              <a:ext cx="67500" cy="56950"/>
            </a:xfrm>
            <a:custGeom>
              <a:avLst/>
              <a:gdLst/>
              <a:ahLst/>
              <a:cxnLst/>
              <a:rect l="l" t="t" r="r" b="b"/>
              <a:pathLst>
                <a:path w="2700" h="2278" extrusionOk="0">
                  <a:moveTo>
                    <a:pt x="509" y="0"/>
                  </a:moveTo>
                  <a:cubicBezTo>
                    <a:pt x="417" y="0"/>
                    <a:pt x="323" y="22"/>
                    <a:pt x="230" y="76"/>
                  </a:cubicBezTo>
                  <a:cubicBezTo>
                    <a:pt x="1" y="213"/>
                    <a:pt x="92" y="625"/>
                    <a:pt x="275" y="945"/>
                  </a:cubicBezTo>
                  <a:cubicBezTo>
                    <a:pt x="504" y="1265"/>
                    <a:pt x="824" y="1539"/>
                    <a:pt x="870" y="1631"/>
                  </a:cubicBezTo>
                  <a:cubicBezTo>
                    <a:pt x="961" y="1677"/>
                    <a:pt x="1281" y="1997"/>
                    <a:pt x="1647" y="2134"/>
                  </a:cubicBezTo>
                  <a:cubicBezTo>
                    <a:pt x="1844" y="2221"/>
                    <a:pt x="2040" y="2277"/>
                    <a:pt x="2202" y="2277"/>
                  </a:cubicBezTo>
                  <a:cubicBezTo>
                    <a:pt x="2379" y="2277"/>
                    <a:pt x="2514" y="2210"/>
                    <a:pt x="2562" y="2042"/>
                  </a:cubicBezTo>
                  <a:cubicBezTo>
                    <a:pt x="2699" y="1722"/>
                    <a:pt x="2425" y="1448"/>
                    <a:pt x="2196" y="1219"/>
                  </a:cubicBezTo>
                  <a:cubicBezTo>
                    <a:pt x="1922" y="1036"/>
                    <a:pt x="1647" y="808"/>
                    <a:pt x="1602" y="762"/>
                  </a:cubicBezTo>
                  <a:cubicBezTo>
                    <a:pt x="1556" y="716"/>
                    <a:pt x="1327" y="488"/>
                    <a:pt x="1098" y="259"/>
                  </a:cubicBezTo>
                  <a:cubicBezTo>
                    <a:pt x="937" y="130"/>
                    <a:pt x="729" y="0"/>
                    <a:pt x="5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612350" y="868500"/>
              <a:ext cx="57200" cy="56825"/>
            </a:xfrm>
            <a:custGeom>
              <a:avLst/>
              <a:gdLst/>
              <a:ahLst/>
              <a:cxnLst/>
              <a:rect l="l" t="t" r="r" b="b"/>
              <a:pathLst>
                <a:path w="2288" h="2273" extrusionOk="0">
                  <a:moveTo>
                    <a:pt x="559" y="1"/>
                  </a:moveTo>
                  <a:cubicBezTo>
                    <a:pt x="423" y="1"/>
                    <a:pt x="293" y="60"/>
                    <a:pt x="183" y="213"/>
                  </a:cubicBezTo>
                  <a:cubicBezTo>
                    <a:pt x="0" y="441"/>
                    <a:pt x="138" y="716"/>
                    <a:pt x="321" y="944"/>
                  </a:cubicBezTo>
                  <a:cubicBezTo>
                    <a:pt x="504" y="1173"/>
                    <a:pt x="732" y="1402"/>
                    <a:pt x="778" y="1448"/>
                  </a:cubicBezTo>
                  <a:cubicBezTo>
                    <a:pt x="824" y="1493"/>
                    <a:pt x="1007" y="1768"/>
                    <a:pt x="1235" y="1996"/>
                  </a:cubicBezTo>
                  <a:cubicBezTo>
                    <a:pt x="1408" y="2135"/>
                    <a:pt x="1607" y="2273"/>
                    <a:pt x="1812" y="2273"/>
                  </a:cubicBezTo>
                  <a:cubicBezTo>
                    <a:pt x="1879" y="2273"/>
                    <a:pt x="1946" y="2258"/>
                    <a:pt x="2013" y="2225"/>
                  </a:cubicBezTo>
                  <a:cubicBezTo>
                    <a:pt x="2287" y="2042"/>
                    <a:pt x="2241" y="1676"/>
                    <a:pt x="2104" y="1356"/>
                  </a:cubicBezTo>
                  <a:cubicBezTo>
                    <a:pt x="1921" y="1036"/>
                    <a:pt x="1647" y="762"/>
                    <a:pt x="1601" y="670"/>
                  </a:cubicBezTo>
                  <a:cubicBezTo>
                    <a:pt x="1555" y="624"/>
                    <a:pt x="1327" y="350"/>
                    <a:pt x="1007" y="167"/>
                  </a:cubicBezTo>
                  <a:cubicBezTo>
                    <a:pt x="863" y="71"/>
                    <a:pt x="707" y="1"/>
                    <a:pt x="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24400" y="1002625"/>
              <a:ext cx="54900" cy="65350"/>
            </a:xfrm>
            <a:custGeom>
              <a:avLst/>
              <a:gdLst/>
              <a:ahLst/>
              <a:cxnLst/>
              <a:rect l="l" t="t" r="r" b="b"/>
              <a:pathLst>
                <a:path w="2196" h="2614" extrusionOk="0">
                  <a:moveTo>
                    <a:pt x="549" y="1"/>
                  </a:moveTo>
                  <a:cubicBezTo>
                    <a:pt x="430" y="1"/>
                    <a:pt x="319" y="45"/>
                    <a:pt x="229" y="153"/>
                  </a:cubicBezTo>
                  <a:cubicBezTo>
                    <a:pt x="0" y="336"/>
                    <a:pt x="138" y="656"/>
                    <a:pt x="320" y="930"/>
                  </a:cubicBezTo>
                  <a:cubicBezTo>
                    <a:pt x="458" y="1205"/>
                    <a:pt x="686" y="1479"/>
                    <a:pt x="732" y="1571"/>
                  </a:cubicBezTo>
                  <a:cubicBezTo>
                    <a:pt x="778" y="1616"/>
                    <a:pt x="915" y="1936"/>
                    <a:pt x="1144" y="2211"/>
                  </a:cubicBezTo>
                  <a:cubicBezTo>
                    <a:pt x="1330" y="2397"/>
                    <a:pt x="1516" y="2613"/>
                    <a:pt x="1752" y="2613"/>
                  </a:cubicBezTo>
                  <a:cubicBezTo>
                    <a:pt x="1805" y="2613"/>
                    <a:pt x="1862" y="2602"/>
                    <a:pt x="1921" y="2577"/>
                  </a:cubicBezTo>
                  <a:lnTo>
                    <a:pt x="1921" y="2531"/>
                  </a:lnTo>
                  <a:cubicBezTo>
                    <a:pt x="2196" y="2394"/>
                    <a:pt x="2196" y="2028"/>
                    <a:pt x="2058" y="1662"/>
                  </a:cubicBezTo>
                  <a:cubicBezTo>
                    <a:pt x="1921" y="1296"/>
                    <a:pt x="1647" y="976"/>
                    <a:pt x="1601" y="885"/>
                  </a:cubicBezTo>
                  <a:cubicBezTo>
                    <a:pt x="1555" y="839"/>
                    <a:pt x="1372" y="473"/>
                    <a:pt x="1098" y="244"/>
                  </a:cubicBezTo>
                  <a:cubicBezTo>
                    <a:pt x="932" y="106"/>
                    <a:pt x="731" y="1"/>
                    <a:pt x="5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779275" y="1138400"/>
              <a:ext cx="42325" cy="48175"/>
            </a:xfrm>
            <a:custGeom>
              <a:avLst/>
              <a:gdLst/>
              <a:ahLst/>
              <a:cxnLst/>
              <a:rect l="l" t="t" r="r" b="b"/>
              <a:pathLst>
                <a:path w="1693" h="1927" extrusionOk="0">
                  <a:moveTo>
                    <a:pt x="703" y="0"/>
                  </a:moveTo>
                  <a:cubicBezTo>
                    <a:pt x="643" y="0"/>
                    <a:pt x="576" y="9"/>
                    <a:pt x="504" y="27"/>
                  </a:cubicBezTo>
                  <a:cubicBezTo>
                    <a:pt x="1" y="164"/>
                    <a:pt x="229" y="987"/>
                    <a:pt x="275" y="1079"/>
                  </a:cubicBezTo>
                  <a:cubicBezTo>
                    <a:pt x="317" y="1162"/>
                    <a:pt x="396" y="1926"/>
                    <a:pt x="892" y="1926"/>
                  </a:cubicBezTo>
                  <a:cubicBezTo>
                    <a:pt x="941" y="1926"/>
                    <a:pt x="994" y="1918"/>
                    <a:pt x="1052" y="1902"/>
                  </a:cubicBezTo>
                  <a:lnTo>
                    <a:pt x="1007" y="1902"/>
                  </a:lnTo>
                  <a:cubicBezTo>
                    <a:pt x="1693" y="1719"/>
                    <a:pt x="1373" y="896"/>
                    <a:pt x="1327" y="759"/>
                  </a:cubicBezTo>
                  <a:cubicBezTo>
                    <a:pt x="1327" y="676"/>
                    <a:pt x="1253" y="0"/>
                    <a:pt x="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
    <p:spTree>
      <p:nvGrpSpPr>
        <p:cNvPr id="1" name="Shape 770"/>
        <p:cNvGrpSpPr/>
        <p:nvPr/>
      </p:nvGrpSpPr>
      <p:grpSpPr>
        <a:xfrm>
          <a:off x="0" y="0"/>
          <a:ext cx="0" cy="0"/>
          <a:chOff x="0" y="0"/>
          <a:chExt cx="0" cy="0"/>
        </a:xfrm>
      </p:grpSpPr>
      <p:grpSp>
        <p:nvGrpSpPr>
          <p:cNvPr id="771" name="Google Shape;771;p27"/>
          <p:cNvGrpSpPr/>
          <p:nvPr/>
        </p:nvGrpSpPr>
        <p:grpSpPr>
          <a:xfrm rot="5400000" flipH="1">
            <a:off x="3340895" y="-1219205"/>
            <a:ext cx="2462211" cy="2462211"/>
            <a:chOff x="6594675" y="2594175"/>
            <a:chExt cx="2549400" cy="2549400"/>
          </a:xfrm>
        </p:grpSpPr>
        <p:sp>
          <p:nvSpPr>
            <p:cNvPr id="772" name="Google Shape;772;p27"/>
            <p:cNvSpPr/>
            <p:nvPr/>
          </p:nvSpPr>
          <p:spPr>
            <a:xfrm rot="5400000">
              <a:off x="6594675" y="2594175"/>
              <a:ext cx="2549400" cy="25494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7"/>
            <p:cNvSpPr/>
            <p:nvPr/>
          </p:nvSpPr>
          <p:spPr>
            <a:xfrm rot="5400000">
              <a:off x="6594675" y="3056575"/>
              <a:ext cx="1530000" cy="15300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27"/>
          <p:cNvGrpSpPr/>
          <p:nvPr/>
        </p:nvGrpSpPr>
        <p:grpSpPr>
          <a:xfrm rot="5400000">
            <a:off x="3340895" y="3900495"/>
            <a:ext cx="2462211" cy="2462211"/>
            <a:chOff x="6594675" y="2594175"/>
            <a:chExt cx="2549400" cy="2549400"/>
          </a:xfrm>
        </p:grpSpPr>
        <p:sp>
          <p:nvSpPr>
            <p:cNvPr id="775" name="Google Shape;775;p27"/>
            <p:cNvSpPr/>
            <p:nvPr/>
          </p:nvSpPr>
          <p:spPr>
            <a:xfrm rot="5400000">
              <a:off x="6594675" y="2594175"/>
              <a:ext cx="2549400" cy="25494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7"/>
            <p:cNvSpPr/>
            <p:nvPr/>
          </p:nvSpPr>
          <p:spPr>
            <a:xfrm rot="5400000">
              <a:off x="6594675" y="3056575"/>
              <a:ext cx="1530000" cy="15300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3"/>
          <p:cNvSpPr/>
          <p:nvPr/>
        </p:nvSpPr>
        <p:spPr>
          <a:xfrm>
            <a:off x="0" y="75"/>
            <a:ext cx="5143500" cy="51435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0" y="75"/>
            <a:ext cx="4238700" cy="42387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7888845" y="3370013"/>
            <a:ext cx="2462211" cy="2462211"/>
            <a:chOff x="6594675" y="2594175"/>
            <a:chExt cx="2549400" cy="2549400"/>
          </a:xfrm>
        </p:grpSpPr>
        <p:sp>
          <p:nvSpPr>
            <p:cNvPr id="54" name="Google Shape;54;p3"/>
            <p:cNvSpPr/>
            <p:nvPr/>
          </p:nvSpPr>
          <p:spPr>
            <a:xfrm rot="5400000">
              <a:off x="6594675" y="2594175"/>
              <a:ext cx="2549400" cy="25494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5400000">
              <a:off x="6594675" y="3056575"/>
              <a:ext cx="1530000" cy="15300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title"/>
          </p:nvPr>
        </p:nvSpPr>
        <p:spPr>
          <a:xfrm>
            <a:off x="640925" y="2102750"/>
            <a:ext cx="3506700" cy="11409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7" name="Google Shape;57;p3"/>
          <p:cNvSpPr txBox="1">
            <a:spLocks noGrp="1"/>
          </p:cNvSpPr>
          <p:nvPr>
            <p:ph type="subTitle" idx="1"/>
          </p:nvPr>
        </p:nvSpPr>
        <p:spPr>
          <a:xfrm>
            <a:off x="640925" y="3103088"/>
            <a:ext cx="2907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None/>
              <a:defRPr>
                <a:latin typeface="Nunito"/>
                <a:ea typeface="Nunito"/>
                <a:cs typeface="Nunito"/>
                <a:sym typeface="Nunito"/>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58" name="Google Shape;58;p3"/>
          <p:cNvSpPr txBox="1">
            <a:spLocks noGrp="1"/>
          </p:cNvSpPr>
          <p:nvPr>
            <p:ph type="title" idx="2" hasCustomPrompt="1"/>
          </p:nvPr>
        </p:nvSpPr>
        <p:spPr>
          <a:xfrm>
            <a:off x="640925" y="1247813"/>
            <a:ext cx="34017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60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526625" y="938400"/>
            <a:ext cx="7708500" cy="3301200"/>
          </a:xfrm>
          <a:prstGeom prst="rect">
            <a:avLst/>
          </a:prstGeom>
        </p:spPr>
        <p:txBody>
          <a:bodyPr spcFirstLastPara="1" wrap="square" lIns="91425" tIns="91425" rIns="91425" bIns="91425" anchor="t" anchorCtr="0">
            <a:noAutofit/>
          </a:bodyPr>
          <a:lstStyle>
            <a:lvl1pPr marL="457200" lvl="0" indent="-330200">
              <a:spcBef>
                <a:spcPts val="1000"/>
              </a:spcBef>
              <a:spcAft>
                <a:spcPts val="0"/>
              </a:spcAft>
              <a:buSzPts val="1600"/>
              <a:buChar char="●"/>
              <a:defRPr sz="1300">
                <a:latin typeface="Nunito"/>
                <a:ea typeface="Nunito"/>
                <a:cs typeface="Nunito"/>
                <a:sym typeface="Nunito"/>
              </a:defRPr>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61" name="Google Shape;61;p4"/>
          <p:cNvSpPr txBox="1">
            <a:spLocks noGrp="1"/>
          </p:cNvSpPr>
          <p:nvPr>
            <p:ph type="title"/>
          </p:nvPr>
        </p:nvSpPr>
        <p:spPr>
          <a:xfrm>
            <a:off x="311700" y="362600"/>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62" name="Google Shape;62;p4"/>
          <p:cNvGrpSpPr/>
          <p:nvPr/>
        </p:nvGrpSpPr>
        <p:grpSpPr>
          <a:xfrm flipH="1">
            <a:off x="-1816655" y="-688724"/>
            <a:ext cx="2462211" cy="2462211"/>
            <a:chOff x="6594675" y="2594175"/>
            <a:chExt cx="2549400" cy="2549400"/>
          </a:xfrm>
        </p:grpSpPr>
        <p:sp>
          <p:nvSpPr>
            <p:cNvPr id="63" name="Google Shape;63;p4"/>
            <p:cNvSpPr/>
            <p:nvPr/>
          </p:nvSpPr>
          <p:spPr>
            <a:xfrm rot="5400000">
              <a:off x="6594675" y="2594175"/>
              <a:ext cx="2549400" cy="25494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rot="5400000">
              <a:off x="6594675" y="3056575"/>
              <a:ext cx="1530000" cy="15300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4"/>
          <p:cNvGrpSpPr/>
          <p:nvPr/>
        </p:nvGrpSpPr>
        <p:grpSpPr>
          <a:xfrm>
            <a:off x="7888845" y="3370013"/>
            <a:ext cx="2462211" cy="2462211"/>
            <a:chOff x="6594675" y="2594175"/>
            <a:chExt cx="2549400" cy="2549400"/>
          </a:xfrm>
        </p:grpSpPr>
        <p:sp>
          <p:nvSpPr>
            <p:cNvPr id="66" name="Google Shape;66;p4"/>
            <p:cNvSpPr/>
            <p:nvPr/>
          </p:nvSpPr>
          <p:spPr>
            <a:xfrm rot="5400000">
              <a:off x="6594675" y="2594175"/>
              <a:ext cx="2549400" cy="25494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rot="5400000">
              <a:off x="6594675" y="3056575"/>
              <a:ext cx="1530000" cy="15300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4"/>
          <p:cNvGrpSpPr/>
          <p:nvPr/>
        </p:nvGrpSpPr>
        <p:grpSpPr>
          <a:xfrm>
            <a:off x="8832309" y="802205"/>
            <a:ext cx="921208" cy="973883"/>
            <a:chOff x="5387275" y="2307975"/>
            <a:chExt cx="1713875" cy="1811875"/>
          </a:xfrm>
        </p:grpSpPr>
        <p:sp>
          <p:nvSpPr>
            <p:cNvPr id="69" name="Google Shape;69;p4"/>
            <p:cNvSpPr/>
            <p:nvPr/>
          </p:nvSpPr>
          <p:spPr>
            <a:xfrm>
              <a:off x="5600050" y="3234575"/>
              <a:ext cx="242300" cy="885275"/>
            </a:xfrm>
            <a:custGeom>
              <a:avLst/>
              <a:gdLst/>
              <a:ahLst/>
              <a:cxnLst/>
              <a:rect l="l" t="t" r="r" b="b"/>
              <a:pathLst>
                <a:path w="9692" h="35411" extrusionOk="0">
                  <a:moveTo>
                    <a:pt x="355" y="0"/>
                  </a:moveTo>
                  <a:cubicBezTo>
                    <a:pt x="259" y="0"/>
                    <a:pt x="0" y="1040"/>
                    <a:pt x="224" y="2563"/>
                  </a:cubicBezTo>
                  <a:cubicBezTo>
                    <a:pt x="361" y="4163"/>
                    <a:pt x="1093" y="6176"/>
                    <a:pt x="2054" y="8142"/>
                  </a:cubicBezTo>
                  <a:cubicBezTo>
                    <a:pt x="3014" y="10063"/>
                    <a:pt x="4112" y="11984"/>
                    <a:pt x="4843" y="13585"/>
                  </a:cubicBezTo>
                  <a:cubicBezTo>
                    <a:pt x="5621" y="15185"/>
                    <a:pt x="6032" y="16466"/>
                    <a:pt x="6170" y="16969"/>
                  </a:cubicBezTo>
                  <a:cubicBezTo>
                    <a:pt x="6307" y="17472"/>
                    <a:pt x="6718" y="18844"/>
                    <a:pt x="6856" y="20719"/>
                  </a:cubicBezTo>
                  <a:cubicBezTo>
                    <a:pt x="6947" y="21634"/>
                    <a:pt x="6993" y="22640"/>
                    <a:pt x="6901" y="23737"/>
                  </a:cubicBezTo>
                  <a:cubicBezTo>
                    <a:pt x="6856" y="24835"/>
                    <a:pt x="6718" y="25978"/>
                    <a:pt x="6673" y="27122"/>
                  </a:cubicBezTo>
                  <a:cubicBezTo>
                    <a:pt x="6627" y="28311"/>
                    <a:pt x="6581" y="29454"/>
                    <a:pt x="6764" y="30552"/>
                  </a:cubicBezTo>
                  <a:cubicBezTo>
                    <a:pt x="6901" y="31649"/>
                    <a:pt x="7221" y="32610"/>
                    <a:pt x="7633" y="33387"/>
                  </a:cubicBezTo>
                  <a:cubicBezTo>
                    <a:pt x="8045" y="34165"/>
                    <a:pt x="8502" y="34713"/>
                    <a:pt x="8914" y="35033"/>
                  </a:cubicBezTo>
                  <a:cubicBezTo>
                    <a:pt x="9222" y="35303"/>
                    <a:pt x="9465" y="35410"/>
                    <a:pt x="9561" y="35410"/>
                  </a:cubicBezTo>
                  <a:cubicBezTo>
                    <a:pt x="9579" y="35410"/>
                    <a:pt x="9592" y="35407"/>
                    <a:pt x="9600" y="35399"/>
                  </a:cubicBezTo>
                  <a:lnTo>
                    <a:pt x="9554" y="35399"/>
                  </a:lnTo>
                  <a:cubicBezTo>
                    <a:pt x="9691" y="35262"/>
                    <a:pt x="8868" y="34576"/>
                    <a:pt x="8273" y="33067"/>
                  </a:cubicBezTo>
                  <a:cubicBezTo>
                    <a:pt x="7999" y="32335"/>
                    <a:pt x="7770" y="31466"/>
                    <a:pt x="7679" y="30460"/>
                  </a:cubicBezTo>
                  <a:cubicBezTo>
                    <a:pt x="7542" y="29454"/>
                    <a:pt x="7587" y="28356"/>
                    <a:pt x="7679" y="27213"/>
                  </a:cubicBezTo>
                  <a:cubicBezTo>
                    <a:pt x="7770" y="26115"/>
                    <a:pt x="7953" y="24972"/>
                    <a:pt x="7999" y="23829"/>
                  </a:cubicBezTo>
                  <a:cubicBezTo>
                    <a:pt x="8090" y="22685"/>
                    <a:pt x="8045" y="21588"/>
                    <a:pt x="7953" y="20627"/>
                  </a:cubicBezTo>
                  <a:cubicBezTo>
                    <a:pt x="7816" y="18661"/>
                    <a:pt x="7359" y="17197"/>
                    <a:pt x="7221" y="16649"/>
                  </a:cubicBezTo>
                  <a:cubicBezTo>
                    <a:pt x="7084" y="16146"/>
                    <a:pt x="6627" y="14774"/>
                    <a:pt x="5849" y="13127"/>
                  </a:cubicBezTo>
                  <a:cubicBezTo>
                    <a:pt x="5072" y="11435"/>
                    <a:pt x="3929" y="9560"/>
                    <a:pt x="2968" y="7685"/>
                  </a:cubicBezTo>
                  <a:cubicBezTo>
                    <a:pt x="1962" y="5810"/>
                    <a:pt x="1230" y="3935"/>
                    <a:pt x="910" y="2471"/>
                  </a:cubicBezTo>
                  <a:cubicBezTo>
                    <a:pt x="590" y="1008"/>
                    <a:pt x="590" y="2"/>
                    <a:pt x="361" y="2"/>
                  </a:cubicBezTo>
                  <a:cubicBezTo>
                    <a:pt x="360" y="1"/>
                    <a:pt x="358" y="0"/>
                    <a:pt x="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5675375" y="3255150"/>
              <a:ext cx="297300" cy="675775"/>
            </a:xfrm>
            <a:custGeom>
              <a:avLst/>
              <a:gdLst/>
              <a:ahLst/>
              <a:cxnLst/>
              <a:rect l="l" t="t" r="r" b="b"/>
              <a:pathLst>
                <a:path w="11892" h="27031" extrusionOk="0">
                  <a:moveTo>
                    <a:pt x="154" y="0"/>
                  </a:moveTo>
                  <a:cubicBezTo>
                    <a:pt x="149" y="0"/>
                    <a:pt x="143" y="1"/>
                    <a:pt x="138" y="2"/>
                  </a:cubicBezTo>
                  <a:cubicBezTo>
                    <a:pt x="1" y="2"/>
                    <a:pt x="47" y="825"/>
                    <a:pt x="321" y="2060"/>
                  </a:cubicBezTo>
                  <a:cubicBezTo>
                    <a:pt x="550" y="3295"/>
                    <a:pt x="1099" y="4941"/>
                    <a:pt x="1830" y="6542"/>
                  </a:cubicBezTo>
                  <a:cubicBezTo>
                    <a:pt x="2608" y="8142"/>
                    <a:pt x="3568" y="9652"/>
                    <a:pt x="4437" y="10841"/>
                  </a:cubicBezTo>
                  <a:cubicBezTo>
                    <a:pt x="5352" y="12030"/>
                    <a:pt x="6129" y="12899"/>
                    <a:pt x="6449" y="13173"/>
                  </a:cubicBezTo>
                  <a:cubicBezTo>
                    <a:pt x="6724" y="13539"/>
                    <a:pt x="7547" y="14362"/>
                    <a:pt x="8507" y="15551"/>
                  </a:cubicBezTo>
                  <a:cubicBezTo>
                    <a:pt x="8965" y="16100"/>
                    <a:pt x="9422" y="16786"/>
                    <a:pt x="9788" y="17564"/>
                  </a:cubicBezTo>
                  <a:cubicBezTo>
                    <a:pt x="10154" y="18295"/>
                    <a:pt x="10428" y="19118"/>
                    <a:pt x="10611" y="19987"/>
                  </a:cubicBezTo>
                  <a:cubicBezTo>
                    <a:pt x="10885" y="21725"/>
                    <a:pt x="10794" y="23509"/>
                    <a:pt x="10748" y="24835"/>
                  </a:cubicBezTo>
                  <a:cubicBezTo>
                    <a:pt x="10657" y="26116"/>
                    <a:pt x="10611" y="27030"/>
                    <a:pt x="10794" y="27030"/>
                  </a:cubicBezTo>
                  <a:cubicBezTo>
                    <a:pt x="10931" y="27030"/>
                    <a:pt x="11206" y="26207"/>
                    <a:pt x="11434" y="24881"/>
                  </a:cubicBezTo>
                  <a:cubicBezTo>
                    <a:pt x="11663" y="23555"/>
                    <a:pt x="11892" y="21725"/>
                    <a:pt x="11617" y="19804"/>
                  </a:cubicBezTo>
                  <a:cubicBezTo>
                    <a:pt x="11480" y="18890"/>
                    <a:pt x="11206" y="17929"/>
                    <a:pt x="10794" y="17060"/>
                  </a:cubicBezTo>
                  <a:cubicBezTo>
                    <a:pt x="10382" y="16192"/>
                    <a:pt x="9834" y="15460"/>
                    <a:pt x="9376" y="14820"/>
                  </a:cubicBezTo>
                  <a:cubicBezTo>
                    <a:pt x="8370" y="13585"/>
                    <a:pt x="7501" y="12762"/>
                    <a:pt x="7227" y="12441"/>
                  </a:cubicBezTo>
                  <a:cubicBezTo>
                    <a:pt x="6952" y="12121"/>
                    <a:pt x="6175" y="11298"/>
                    <a:pt x="5352" y="10200"/>
                  </a:cubicBezTo>
                  <a:cubicBezTo>
                    <a:pt x="4483" y="9057"/>
                    <a:pt x="3522" y="7594"/>
                    <a:pt x="2791" y="6084"/>
                  </a:cubicBezTo>
                  <a:cubicBezTo>
                    <a:pt x="1213" y="3109"/>
                    <a:pt x="524" y="0"/>
                    <a:pt x="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6590050" y="3248300"/>
              <a:ext cx="294975" cy="821175"/>
            </a:xfrm>
            <a:custGeom>
              <a:avLst/>
              <a:gdLst/>
              <a:ahLst/>
              <a:cxnLst/>
              <a:rect l="l" t="t" r="r" b="b"/>
              <a:pathLst>
                <a:path w="11799" h="32847" extrusionOk="0">
                  <a:moveTo>
                    <a:pt x="11401" y="0"/>
                  </a:moveTo>
                  <a:cubicBezTo>
                    <a:pt x="11396" y="0"/>
                    <a:pt x="11392" y="1"/>
                    <a:pt x="11388" y="2"/>
                  </a:cubicBezTo>
                  <a:cubicBezTo>
                    <a:pt x="11251" y="2"/>
                    <a:pt x="11251" y="916"/>
                    <a:pt x="11022" y="2334"/>
                  </a:cubicBezTo>
                  <a:cubicBezTo>
                    <a:pt x="10839" y="3752"/>
                    <a:pt x="10428" y="5627"/>
                    <a:pt x="9650" y="7456"/>
                  </a:cubicBezTo>
                  <a:cubicBezTo>
                    <a:pt x="8919" y="9285"/>
                    <a:pt x="7867" y="11023"/>
                    <a:pt x="6952" y="12441"/>
                  </a:cubicBezTo>
                  <a:cubicBezTo>
                    <a:pt x="6037" y="13904"/>
                    <a:pt x="5351" y="15002"/>
                    <a:pt x="5077" y="15414"/>
                  </a:cubicBezTo>
                  <a:cubicBezTo>
                    <a:pt x="4803" y="15871"/>
                    <a:pt x="4071" y="17060"/>
                    <a:pt x="3248" y="18706"/>
                  </a:cubicBezTo>
                  <a:cubicBezTo>
                    <a:pt x="2836" y="19530"/>
                    <a:pt x="2424" y="20490"/>
                    <a:pt x="2104" y="21542"/>
                  </a:cubicBezTo>
                  <a:cubicBezTo>
                    <a:pt x="1784" y="22548"/>
                    <a:pt x="1601" y="23691"/>
                    <a:pt x="1510" y="24789"/>
                  </a:cubicBezTo>
                  <a:cubicBezTo>
                    <a:pt x="1418" y="25932"/>
                    <a:pt x="1418" y="26984"/>
                    <a:pt x="1373" y="27945"/>
                  </a:cubicBezTo>
                  <a:cubicBezTo>
                    <a:pt x="1327" y="28905"/>
                    <a:pt x="1190" y="29774"/>
                    <a:pt x="1007" y="30506"/>
                  </a:cubicBezTo>
                  <a:cubicBezTo>
                    <a:pt x="687" y="31923"/>
                    <a:pt x="1" y="32701"/>
                    <a:pt x="138" y="32838"/>
                  </a:cubicBezTo>
                  <a:cubicBezTo>
                    <a:pt x="143" y="32844"/>
                    <a:pt x="152" y="32847"/>
                    <a:pt x="163" y="32847"/>
                  </a:cubicBezTo>
                  <a:cubicBezTo>
                    <a:pt x="241" y="32847"/>
                    <a:pt x="452" y="32702"/>
                    <a:pt x="732" y="32381"/>
                  </a:cubicBezTo>
                  <a:cubicBezTo>
                    <a:pt x="1052" y="32061"/>
                    <a:pt x="1418" y="31466"/>
                    <a:pt x="1693" y="30689"/>
                  </a:cubicBezTo>
                  <a:cubicBezTo>
                    <a:pt x="2013" y="29957"/>
                    <a:pt x="2196" y="28996"/>
                    <a:pt x="2287" y="27990"/>
                  </a:cubicBezTo>
                  <a:cubicBezTo>
                    <a:pt x="2379" y="27030"/>
                    <a:pt x="2470" y="25932"/>
                    <a:pt x="2562" y="24880"/>
                  </a:cubicBezTo>
                  <a:cubicBezTo>
                    <a:pt x="2607" y="24377"/>
                    <a:pt x="2653" y="23829"/>
                    <a:pt x="2790" y="23326"/>
                  </a:cubicBezTo>
                  <a:cubicBezTo>
                    <a:pt x="2882" y="22822"/>
                    <a:pt x="3019" y="22319"/>
                    <a:pt x="3156" y="21862"/>
                  </a:cubicBezTo>
                  <a:cubicBezTo>
                    <a:pt x="3476" y="20902"/>
                    <a:pt x="3842" y="19987"/>
                    <a:pt x="4254" y="19210"/>
                  </a:cubicBezTo>
                  <a:cubicBezTo>
                    <a:pt x="5031" y="17609"/>
                    <a:pt x="5763" y="16420"/>
                    <a:pt x="5992" y="16008"/>
                  </a:cubicBezTo>
                  <a:cubicBezTo>
                    <a:pt x="6266" y="15597"/>
                    <a:pt x="6998" y="14499"/>
                    <a:pt x="7912" y="13036"/>
                  </a:cubicBezTo>
                  <a:cubicBezTo>
                    <a:pt x="8827" y="11618"/>
                    <a:pt x="9879" y="9788"/>
                    <a:pt x="10611" y="7822"/>
                  </a:cubicBezTo>
                  <a:cubicBezTo>
                    <a:pt x="11388" y="5901"/>
                    <a:pt x="11708" y="3889"/>
                    <a:pt x="11754" y="2425"/>
                  </a:cubicBezTo>
                  <a:cubicBezTo>
                    <a:pt x="11799" y="951"/>
                    <a:pt x="11581" y="0"/>
                    <a:pt x="114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6451700" y="3292925"/>
              <a:ext cx="339600" cy="604850"/>
            </a:xfrm>
            <a:custGeom>
              <a:avLst/>
              <a:gdLst/>
              <a:ahLst/>
              <a:cxnLst/>
              <a:rect l="l" t="t" r="r" b="b"/>
              <a:pathLst>
                <a:path w="13584" h="24194" extrusionOk="0">
                  <a:moveTo>
                    <a:pt x="13309" y="0"/>
                  </a:moveTo>
                  <a:cubicBezTo>
                    <a:pt x="13172" y="0"/>
                    <a:pt x="13035" y="778"/>
                    <a:pt x="12715" y="1875"/>
                  </a:cubicBezTo>
                  <a:cubicBezTo>
                    <a:pt x="12440" y="2973"/>
                    <a:pt x="11937" y="4482"/>
                    <a:pt x="11160" y="5854"/>
                  </a:cubicBezTo>
                  <a:cubicBezTo>
                    <a:pt x="10428" y="7272"/>
                    <a:pt x="9422" y="8552"/>
                    <a:pt x="8461" y="9513"/>
                  </a:cubicBezTo>
                  <a:cubicBezTo>
                    <a:pt x="7547" y="10473"/>
                    <a:pt x="6678" y="11068"/>
                    <a:pt x="6358" y="11296"/>
                  </a:cubicBezTo>
                  <a:cubicBezTo>
                    <a:pt x="6221" y="11388"/>
                    <a:pt x="5900" y="11616"/>
                    <a:pt x="5443" y="11891"/>
                  </a:cubicBezTo>
                  <a:cubicBezTo>
                    <a:pt x="5031" y="12165"/>
                    <a:pt x="4483" y="12531"/>
                    <a:pt x="3842" y="12988"/>
                  </a:cubicBezTo>
                  <a:cubicBezTo>
                    <a:pt x="3248" y="13446"/>
                    <a:pt x="2608" y="14086"/>
                    <a:pt x="2059" y="14818"/>
                  </a:cubicBezTo>
                  <a:cubicBezTo>
                    <a:pt x="1556" y="15595"/>
                    <a:pt x="1098" y="16418"/>
                    <a:pt x="824" y="17287"/>
                  </a:cubicBezTo>
                  <a:cubicBezTo>
                    <a:pt x="229" y="19025"/>
                    <a:pt x="92" y="20809"/>
                    <a:pt x="47" y="22089"/>
                  </a:cubicBezTo>
                  <a:cubicBezTo>
                    <a:pt x="1" y="23370"/>
                    <a:pt x="92" y="24193"/>
                    <a:pt x="275" y="24193"/>
                  </a:cubicBezTo>
                  <a:cubicBezTo>
                    <a:pt x="412" y="24193"/>
                    <a:pt x="595" y="23370"/>
                    <a:pt x="778" y="22135"/>
                  </a:cubicBezTo>
                  <a:cubicBezTo>
                    <a:pt x="961" y="20900"/>
                    <a:pt x="1190" y="19208"/>
                    <a:pt x="1784" y="17653"/>
                  </a:cubicBezTo>
                  <a:cubicBezTo>
                    <a:pt x="2105" y="16876"/>
                    <a:pt x="2470" y="16098"/>
                    <a:pt x="2973" y="15458"/>
                  </a:cubicBezTo>
                  <a:cubicBezTo>
                    <a:pt x="3431" y="14818"/>
                    <a:pt x="3980" y="14315"/>
                    <a:pt x="4528" y="13857"/>
                  </a:cubicBezTo>
                  <a:cubicBezTo>
                    <a:pt x="5672" y="13034"/>
                    <a:pt x="6678" y="12440"/>
                    <a:pt x="6998" y="12211"/>
                  </a:cubicBezTo>
                  <a:cubicBezTo>
                    <a:pt x="7318" y="11937"/>
                    <a:pt x="8279" y="11296"/>
                    <a:pt x="9285" y="10290"/>
                  </a:cubicBezTo>
                  <a:cubicBezTo>
                    <a:pt x="10245" y="9284"/>
                    <a:pt x="11343" y="7866"/>
                    <a:pt x="12074" y="6311"/>
                  </a:cubicBezTo>
                  <a:cubicBezTo>
                    <a:pt x="12852" y="4802"/>
                    <a:pt x="13263" y="3201"/>
                    <a:pt x="13446" y="2012"/>
                  </a:cubicBezTo>
                  <a:cubicBezTo>
                    <a:pt x="13584" y="823"/>
                    <a:pt x="13492" y="0"/>
                    <a:pt x="13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534750" y="3123650"/>
              <a:ext cx="102925" cy="642950"/>
            </a:xfrm>
            <a:custGeom>
              <a:avLst/>
              <a:gdLst/>
              <a:ahLst/>
              <a:cxnLst/>
              <a:rect l="l" t="t" r="r" b="b"/>
              <a:pathLst>
                <a:path w="4117" h="25718" extrusionOk="0">
                  <a:moveTo>
                    <a:pt x="948" y="0"/>
                  </a:moveTo>
                  <a:cubicBezTo>
                    <a:pt x="807" y="0"/>
                    <a:pt x="544" y="677"/>
                    <a:pt x="367" y="1741"/>
                  </a:cubicBezTo>
                  <a:cubicBezTo>
                    <a:pt x="138" y="2838"/>
                    <a:pt x="1" y="4393"/>
                    <a:pt x="47" y="5948"/>
                  </a:cubicBezTo>
                  <a:cubicBezTo>
                    <a:pt x="138" y="7503"/>
                    <a:pt x="412" y="9104"/>
                    <a:pt x="778" y="10384"/>
                  </a:cubicBezTo>
                  <a:cubicBezTo>
                    <a:pt x="1144" y="11665"/>
                    <a:pt x="1464" y="12625"/>
                    <a:pt x="1601" y="12991"/>
                  </a:cubicBezTo>
                  <a:cubicBezTo>
                    <a:pt x="1693" y="13311"/>
                    <a:pt x="2059" y="14317"/>
                    <a:pt x="2379" y="15643"/>
                  </a:cubicBezTo>
                  <a:cubicBezTo>
                    <a:pt x="2745" y="16924"/>
                    <a:pt x="3019" y="18525"/>
                    <a:pt x="2836" y="20080"/>
                  </a:cubicBezTo>
                  <a:cubicBezTo>
                    <a:pt x="2699" y="21589"/>
                    <a:pt x="2105" y="23052"/>
                    <a:pt x="1510" y="24013"/>
                  </a:cubicBezTo>
                  <a:cubicBezTo>
                    <a:pt x="961" y="25019"/>
                    <a:pt x="458" y="25568"/>
                    <a:pt x="595" y="25705"/>
                  </a:cubicBezTo>
                  <a:lnTo>
                    <a:pt x="550" y="25705"/>
                  </a:lnTo>
                  <a:cubicBezTo>
                    <a:pt x="562" y="25713"/>
                    <a:pt x="579" y="25717"/>
                    <a:pt x="600" y="25717"/>
                  </a:cubicBezTo>
                  <a:cubicBezTo>
                    <a:pt x="811" y="25717"/>
                    <a:pt x="1439" y="25298"/>
                    <a:pt x="2105" y="24424"/>
                  </a:cubicBezTo>
                  <a:cubicBezTo>
                    <a:pt x="2882" y="23464"/>
                    <a:pt x="3614" y="21909"/>
                    <a:pt x="3888" y="20217"/>
                  </a:cubicBezTo>
                  <a:cubicBezTo>
                    <a:pt x="4117" y="18479"/>
                    <a:pt x="3797" y="16695"/>
                    <a:pt x="3477" y="15369"/>
                  </a:cubicBezTo>
                  <a:cubicBezTo>
                    <a:pt x="3111" y="13997"/>
                    <a:pt x="2745" y="12991"/>
                    <a:pt x="2653" y="12625"/>
                  </a:cubicBezTo>
                  <a:cubicBezTo>
                    <a:pt x="2516" y="12259"/>
                    <a:pt x="2196" y="11299"/>
                    <a:pt x="1830" y="10110"/>
                  </a:cubicBezTo>
                  <a:cubicBezTo>
                    <a:pt x="1510" y="8875"/>
                    <a:pt x="1236" y="7366"/>
                    <a:pt x="1098" y="5902"/>
                  </a:cubicBezTo>
                  <a:cubicBezTo>
                    <a:pt x="961" y="4393"/>
                    <a:pt x="1007" y="2930"/>
                    <a:pt x="1053" y="1832"/>
                  </a:cubicBezTo>
                  <a:cubicBezTo>
                    <a:pt x="1098" y="780"/>
                    <a:pt x="1144" y="48"/>
                    <a:pt x="961" y="3"/>
                  </a:cubicBezTo>
                  <a:cubicBezTo>
                    <a:pt x="957" y="1"/>
                    <a:pt x="952" y="0"/>
                    <a:pt x="9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6855300" y="3155675"/>
              <a:ext cx="115500" cy="677150"/>
            </a:xfrm>
            <a:custGeom>
              <a:avLst/>
              <a:gdLst/>
              <a:ahLst/>
              <a:cxnLst/>
              <a:rect l="l" t="t" r="r" b="b"/>
              <a:pathLst>
                <a:path w="4620" h="27086" extrusionOk="0">
                  <a:moveTo>
                    <a:pt x="3265" y="0"/>
                  </a:moveTo>
                  <a:cubicBezTo>
                    <a:pt x="3259" y="0"/>
                    <a:pt x="3253" y="1"/>
                    <a:pt x="3248" y="2"/>
                  </a:cubicBezTo>
                  <a:cubicBezTo>
                    <a:pt x="3110" y="2"/>
                    <a:pt x="3156" y="780"/>
                    <a:pt x="3293" y="1923"/>
                  </a:cubicBezTo>
                  <a:cubicBezTo>
                    <a:pt x="3431" y="3021"/>
                    <a:pt x="3568" y="4530"/>
                    <a:pt x="3568" y="6085"/>
                  </a:cubicBezTo>
                  <a:cubicBezTo>
                    <a:pt x="3522" y="9149"/>
                    <a:pt x="2242" y="12304"/>
                    <a:pt x="2059" y="13082"/>
                  </a:cubicBezTo>
                  <a:cubicBezTo>
                    <a:pt x="1921" y="13448"/>
                    <a:pt x="1556" y="14454"/>
                    <a:pt x="1098" y="15826"/>
                  </a:cubicBezTo>
                  <a:cubicBezTo>
                    <a:pt x="641" y="17198"/>
                    <a:pt x="184" y="18981"/>
                    <a:pt x="138" y="20719"/>
                  </a:cubicBezTo>
                  <a:cubicBezTo>
                    <a:pt x="1" y="22503"/>
                    <a:pt x="321" y="24241"/>
                    <a:pt x="870" y="25384"/>
                  </a:cubicBezTo>
                  <a:cubicBezTo>
                    <a:pt x="1339" y="26494"/>
                    <a:pt x="1968" y="27085"/>
                    <a:pt x="2124" y="27085"/>
                  </a:cubicBezTo>
                  <a:cubicBezTo>
                    <a:pt x="2135" y="27085"/>
                    <a:pt x="2144" y="27082"/>
                    <a:pt x="2150" y="27076"/>
                  </a:cubicBezTo>
                  <a:cubicBezTo>
                    <a:pt x="2287" y="26939"/>
                    <a:pt x="1876" y="26299"/>
                    <a:pt x="1556" y="25155"/>
                  </a:cubicBezTo>
                  <a:cubicBezTo>
                    <a:pt x="1190" y="24012"/>
                    <a:pt x="1007" y="22411"/>
                    <a:pt x="1144" y="20811"/>
                  </a:cubicBezTo>
                  <a:cubicBezTo>
                    <a:pt x="1327" y="19164"/>
                    <a:pt x="1739" y="17518"/>
                    <a:pt x="2150" y="16192"/>
                  </a:cubicBezTo>
                  <a:cubicBezTo>
                    <a:pt x="2607" y="14820"/>
                    <a:pt x="2973" y="13814"/>
                    <a:pt x="3110" y="13402"/>
                  </a:cubicBezTo>
                  <a:cubicBezTo>
                    <a:pt x="3202" y="13036"/>
                    <a:pt x="3568" y="12076"/>
                    <a:pt x="3934" y="10749"/>
                  </a:cubicBezTo>
                  <a:cubicBezTo>
                    <a:pt x="4300" y="9423"/>
                    <a:pt x="4620" y="7731"/>
                    <a:pt x="4574" y="6085"/>
                  </a:cubicBezTo>
                  <a:cubicBezTo>
                    <a:pt x="4574" y="4438"/>
                    <a:pt x="4300" y="2883"/>
                    <a:pt x="3979" y="1786"/>
                  </a:cubicBezTo>
                  <a:cubicBezTo>
                    <a:pt x="3714" y="678"/>
                    <a:pt x="3448" y="0"/>
                    <a:pt x="3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6935325" y="3044775"/>
              <a:ext cx="165825" cy="297150"/>
            </a:xfrm>
            <a:custGeom>
              <a:avLst/>
              <a:gdLst/>
              <a:ahLst/>
              <a:cxnLst/>
              <a:rect l="l" t="t" r="r" b="b"/>
              <a:pathLst>
                <a:path w="6633" h="11886" extrusionOk="0">
                  <a:moveTo>
                    <a:pt x="345" y="1"/>
                  </a:moveTo>
                  <a:cubicBezTo>
                    <a:pt x="295" y="1"/>
                    <a:pt x="256" y="16"/>
                    <a:pt x="230" y="48"/>
                  </a:cubicBezTo>
                  <a:cubicBezTo>
                    <a:pt x="1" y="231"/>
                    <a:pt x="961" y="1328"/>
                    <a:pt x="1602" y="2655"/>
                  </a:cubicBezTo>
                  <a:cubicBezTo>
                    <a:pt x="2333" y="4027"/>
                    <a:pt x="2745" y="5536"/>
                    <a:pt x="2791" y="5902"/>
                  </a:cubicBezTo>
                  <a:cubicBezTo>
                    <a:pt x="2836" y="6085"/>
                    <a:pt x="2974" y="6633"/>
                    <a:pt x="3111" y="7319"/>
                  </a:cubicBezTo>
                  <a:cubicBezTo>
                    <a:pt x="3294" y="8005"/>
                    <a:pt x="3522" y="8874"/>
                    <a:pt x="3934" y="9697"/>
                  </a:cubicBezTo>
                  <a:cubicBezTo>
                    <a:pt x="4300" y="10521"/>
                    <a:pt x="4940" y="11207"/>
                    <a:pt x="5489" y="11573"/>
                  </a:cubicBezTo>
                  <a:cubicBezTo>
                    <a:pt x="5858" y="11799"/>
                    <a:pt x="6174" y="11886"/>
                    <a:pt x="6371" y="11886"/>
                  </a:cubicBezTo>
                  <a:cubicBezTo>
                    <a:pt x="6492" y="11886"/>
                    <a:pt x="6569" y="11853"/>
                    <a:pt x="6587" y="11801"/>
                  </a:cubicBezTo>
                  <a:cubicBezTo>
                    <a:pt x="6632" y="11664"/>
                    <a:pt x="6312" y="11390"/>
                    <a:pt x="5946" y="10978"/>
                  </a:cubicBezTo>
                  <a:cubicBezTo>
                    <a:pt x="5580" y="10566"/>
                    <a:pt x="5169" y="9972"/>
                    <a:pt x="4849" y="9240"/>
                  </a:cubicBezTo>
                  <a:cubicBezTo>
                    <a:pt x="4574" y="8554"/>
                    <a:pt x="4346" y="7731"/>
                    <a:pt x="4208" y="7045"/>
                  </a:cubicBezTo>
                  <a:cubicBezTo>
                    <a:pt x="4071" y="6359"/>
                    <a:pt x="3934" y="5856"/>
                    <a:pt x="3888" y="5673"/>
                  </a:cubicBezTo>
                  <a:cubicBezTo>
                    <a:pt x="3843" y="5490"/>
                    <a:pt x="3751" y="4941"/>
                    <a:pt x="3522" y="4301"/>
                  </a:cubicBezTo>
                  <a:cubicBezTo>
                    <a:pt x="3294" y="3661"/>
                    <a:pt x="2974" y="2883"/>
                    <a:pt x="2516" y="2152"/>
                  </a:cubicBezTo>
                  <a:cubicBezTo>
                    <a:pt x="1748" y="897"/>
                    <a:pt x="728" y="1"/>
                    <a:pt x="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5387275" y="3010675"/>
              <a:ext cx="178375" cy="375375"/>
            </a:xfrm>
            <a:custGeom>
              <a:avLst/>
              <a:gdLst/>
              <a:ahLst/>
              <a:cxnLst/>
              <a:rect l="l" t="t" r="r" b="b"/>
              <a:pathLst>
                <a:path w="7135" h="15015" extrusionOk="0">
                  <a:moveTo>
                    <a:pt x="6911" y="0"/>
                  </a:moveTo>
                  <a:cubicBezTo>
                    <a:pt x="6714" y="0"/>
                    <a:pt x="6320" y="106"/>
                    <a:pt x="5854" y="406"/>
                  </a:cubicBezTo>
                  <a:cubicBezTo>
                    <a:pt x="5214" y="772"/>
                    <a:pt x="4482" y="1549"/>
                    <a:pt x="3979" y="2418"/>
                  </a:cubicBezTo>
                  <a:cubicBezTo>
                    <a:pt x="2927" y="4202"/>
                    <a:pt x="2561" y="6305"/>
                    <a:pt x="2470" y="6808"/>
                  </a:cubicBezTo>
                  <a:cubicBezTo>
                    <a:pt x="2424" y="7037"/>
                    <a:pt x="2333" y="7677"/>
                    <a:pt x="2150" y="8546"/>
                  </a:cubicBezTo>
                  <a:cubicBezTo>
                    <a:pt x="2012" y="9415"/>
                    <a:pt x="1830" y="10421"/>
                    <a:pt x="1555" y="11382"/>
                  </a:cubicBezTo>
                  <a:cubicBezTo>
                    <a:pt x="1281" y="12342"/>
                    <a:pt x="915" y="13211"/>
                    <a:pt x="595" y="13851"/>
                  </a:cubicBezTo>
                  <a:cubicBezTo>
                    <a:pt x="275" y="14491"/>
                    <a:pt x="0" y="14857"/>
                    <a:pt x="92" y="14995"/>
                  </a:cubicBezTo>
                  <a:cubicBezTo>
                    <a:pt x="111" y="15007"/>
                    <a:pt x="137" y="15014"/>
                    <a:pt x="168" y="15014"/>
                  </a:cubicBezTo>
                  <a:cubicBezTo>
                    <a:pt x="359" y="15014"/>
                    <a:pt x="757" y="14773"/>
                    <a:pt x="1189" y="14263"/>
                  </a:cubicBezTo>
                  <a:cubicBezTo>
                    <a:pt x="1692" y="13668"/>
                    <a:pt x="2241" y="12708"/>
                    <a:pt x="2561" y="11702"/>
                  </a:cubicBezTo>
                  <a:cubicBezTo>
                    <a:pt x="2881" y="10650"/>
                    <a:pt x="3110" y="9598"/>
                    <a:pt x="3247" y="8729"/>
                  </a:cubicBezTo>
                  <a:cubicBezTo>
                    <a:pt x="3384" y="7906"/>
                    <a:pt x="3522" y="7220"/>
                    <a:pt x="3567" y="6991"/>
                  </a:cubicBezTo>
                  <a:cubicBezTo>
                    <a:pt x="3659" y="6534"/>
                    <a:pt x="4025" y="4522"/>
                    <a:pt x="4894" y="2921"/>
                  </a:cubicBezTo>
                  <a:cubicBezTo>
                    <a:pt x="5305" y="2098"/>
                    <a:pt x="5854" y="1412"/>
                    <a:pt x="6311" y="954"/>
                  </a:cubicBezTo>
                  <a:cubicBezTo>
                    <a:pt x="6769" y="497"/>
                    <a:pt x="7135" y="223"/>
                    <a:pt x="7043" y="40"/>
                  </a:cubicBezTo>
                  <a:cubicBezTo>
                    <a:pt x="7031" y="15"/>
                    <a:pt x="6985" y="0"/>
                    <a:pt x="6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5811450" y="3411700"/>
              <a:ext cx="181800" cy="204950"/>
            </a:xfrm>
            <a:custGeom>
              <a:avLst/>
              <a:gdLst/>
              <a:ahLst/>
              <a:cxnLst/>
              <a:rect l="l" t="t" r="r" b="b"/>
              <a:pathLst>
                <a:path w="7272" h="8198" extrusionOk="0">
                  <a:moveTo>
                    <a:pt x="223" y="0"/>
                  </a:moveTo>
                  <a:cubicBezTo>
                    <a:pt x="210" y="0"/>
                    <a:pt x="197" y="2"/>
                    <a:pt x="183" y="5"/>
                  </a:cubicBezTo>
                  <a:cubicBezTo>
                    <a:pt x="46" y="5"/>
                    <a:pt x="0" y="326"/>
                    <a:pt x="92" y="829"/>
                  </a:cubicBezTo>
                  <a:cubicBezTo>
                    <a:pt x="183" y="1286"/>
                    <a:pt x="412" y="1926"/>
                    <a:pt x="869" y="2475"/>
                  </a:cubicBezTo>
                  <a:cubicBezTo>
                    <a:pt x="1647" y="3573"/>
                    <a:pt x="2790" y="4350"/>
                    <a:pt x="3019" y="4533"/>
                  </a:cubicBezTo>
                  <a:cubicBezTo>
                    <a:pt x="3247" y="4762"/>
                    <a:pt x="4391" y="5585"/>
                    <a:pt x="5305" y="6454"/>
                  </a:cubicBezTo>
                  <a:cubicBezTo>
                    <a:pt x="5808" y="6865"/>
                    <a:pt x="6174" y="7323"/>
                    <a:pt x="6494" y="7643"/>
                  </a:cubicBezTo>
                  <a:cubicBezTo>
                    <a:pt x="6745" y="7978"/>
                    <a:pt x="6958" y="8197"/>
                    <a:pt x="7098" y="8197"/>
                  </a:cubicBezTo>
                  <a:cubicBezTo>
                    <a:pt x="7111" y="8197"/>
                    <a:pt x="7123" y="8196"/>
                    <a:pt x="7135" y="8192"/>
                  </a:cubicBezTo>
                  <a:cubicBezTo>
                    <a:pt x="7272" y="8100"/>
                    <a:pt x="7272" y="7780"/>
                    <a:pt x="7089" y="7277"/>
                  </a:cubicBezTo>
                  <a:cubicBezTo>
                    <a:pt x="6906" y="6820"/>
                    <a:pt x="6540" y="6225"/>
                    <a:pt x="6037" y="5722"/>
                  </a:cubicBezTo>
                  <a:cubicBezTo>
                    <a:pt x="5077" y="4670"/>
                    <a:pt x="3933" y="3893"/>
                    <a:pt x="3705" y="3664"/>
                  </a:cubicBezTo>
                  <a:cubicBezTo>
                    <a:pt x="3476" y="3481"/>
                    <a:pt x="2424" y="2704"/>
                    <a:pt x="1647" y="1835"/>
                  </a:cubicBezTo>
                  <a:cubicBezTo>
                    <a:pt x="1281" y="1377"/>
                    <a:pt x="1006" y="920"/>
                    <a:pt x="778" y="600"/>
                  </a:cubicBezTo>
                  <a:cubicBezTo>
                    <a:pt x="566" y="261"/>
                    <a:pt x="39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6373950" y="3364950"/>
              <a:ext cx="306450" cy="305300"/>
            </a:xfrm>
            <a:custGeom>
              <a:avLst/>
              <a:gdLst/>
              <a:ahLst/>
              <a:cxnLst/>
              <a:rect l="l" t="t" r="r" b="b"/>
              <a:pathLst>
                <a:path w="12258" h="12212" extrusionOk="0">
                  <a:moveTo>
                    <a:pt x="11937" y="0"/>
                  </a:moveTo>
                  <a:cubicBezTo>
                    <a:pt x="11800" y="0"/>
                    <a:pt x="11709" y="458"/>
                    <a:pt x="11389" y="1098"/>
                  </a:cubicBezTo>
                  <a:cubicBezTo>
                    <a:pt x="11160" y="1692"/>
                    <a:pt x="10657" y="2470"/>
                    <a:pt x="9971" y="3110"/>
                  </a:cubicBezTo>
                  <a:cubicBezTo>
                    <a:pt x="8645" y="4482"/>
                    <a:pt x="6724" y="5397"/>
                    <a:pt x="6312" y="5626"/>
                  </a:cubicBezTo>
                  <a:cubicBezTo>
                    <a:pt x="6083" y="5763"/>
                    <a:pt x="5443" y="6083"/>
                    <a:pt x="4666" y="6494"/>
                  </a:cubicBezTo>
                  <a:cubicBezTo>
                    <a:pt x="3843" y="6952"/>
                    <a:pt x="2882" y="7546"/>
                    <a:pt x="2059" y="8324"/>
                  </a:cubicBezTo>
                  <a:cubicBezTo>
                    <a:pt x="1190" y="9101"/>
                    <a:pt x="550" y="10062"/>
                    <a:pt x="275" y="10839"/>
                  </a:cubicBezTo>
                  <a:cubicBezTo>
                    <a:pt x="1" y="11617"/>
                    <a:pt x="47" y="12211"/>
                    <a:pt x="230" y="12211"/>
                  </a:cubicBezTo>
                  <a:cubicBezTo>
                    <a:pt x="367" y="12211"/>
                    <a:pt x="550" y="11754"/>
                    <a:pt x="961" y="11114"/>
                  </a:cubicBezTo>
                  <a:cubicBezTo>
                    <a:pt x="1327" y="10519"/>
                    <a:pt x="1967" y="9742"/>
                    <a:pt x="2745" y="9101"/>
                  </a:cubicBezTo>
                  <a:cubicBezTo>
                    <a:pt x="3522" y="8461"/>
                    <a:pt x="4437" y="7912"/>
                    <a:pt x="5215" y="7455"/>
                  </a:cubicBezTo>
                  <a:cubicBezTo>
                    <a:pt x="5992" y="7043"/>
                    <a:pt x="6587" y="6723"/>
                    <a:pt x="6815" y="6632"/>
                  </a:cubicBezTo>
                  <a:cubicBezTo>
                    <a:pt x="7044" y="6494"/>
                    <a:pt x="7638" y="6220"/>
                    <a:pt x="8370" y="5763"/>
                  </a:cubicBezTo>
                  <a:cubicBezTo>
                    <a:pt x="9102" y="5305"/>
                    <a:pt x="10017" y="4665"/>
                    <a:pt x="10748" y="3842"/>
                  </a:cubicBezTo>
                  <a:cubicBezTo>
                    <a:pt x="11434" y="3019"/>
                    <a:pt x="11937" y="2058"/>
                    <a:pt x="12075" y="1281"/>
                  </a:cubicBezTo>
                  <a:cubicBezTo>
                    <a:pt x="12257" y="549"/>
                    <a:pt x="12120" y="0"/>
                    <a:pt x="11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5706250" y="2350375"/>
              <a:ext cx="81200" cy="281600"/>
            </a:xfrm>
            <a:custGeom>
              <a:avLst/>
              <a:gdLst/>
              <a:ahLst/>
              <a:cxnLst/>
              <a:rect l="l" t="t" r="r" b="b"/>
              <a:pathLst>
                <a:path w="3248" h="11264" extrusionOk="0">
                  <a:moveTo>
                    <a:pt x="519" y="1"/>
                  </a:moveTo>
                  <a:cubicBezTo>
                    <a:pt x="496" y="1"/>
                    <a:pt x="476" y="6"/>
                    <a:pt x="458" y="18"/>
                  </a:cubicBezTo>
                  <a:cubicBezTo>
                    <a:pt x="321" y="109"/>
                    <a:pt x="412" y="430"/>
                    <a:pt x="458" y="933"/>
                  </a:cubicBezTo>
                  <a:cubicBezTo>
                    <a:pt x="550" y="1436"/>
                    <a:pt x="550" y="2122"/>
                    <a:pt x="504" y="2853"/>
                  </a:cubicBezTo>
                  <a:cubicBezTo>
                    <a:pt x="458" y="3585"/>
                    <a:pt x="321" y="4317"/>
                    <a:pt x="229" y="4957"/>
                  </a:cubicBezTo>
                  <a:cubicBezTo>
                    <a:pt x="138" y="5597"/>
                    <a:pt x="92" y="6100"/>
                    <a:pt x="92" y="6283"/>
                  </a:cubicBezTo>
                  <a:cubicBezTo>
                    <a:pt x="92" y="6466"/>
                    <a:pt x="1" y="6924"/>
                    <a:pt x="47" y="7564"/>
                  </a:cubicBezTo>
                  <a:cubicBezTo>
                    <a:pt x="92" y="8204"/>
                    <a:pt x="275" y="9073"/>
                    <a:pt x="687" y="9759"/>
                  </a:cubicBezTo>
                  <a:cubicBezTo>
                    <a:pt x="1098" y="10445"/>
                    <a:pt x="1693" y="10994"/>
                    <a:pt x="2287" y="11177"/>
                  </a:cubicBezTo>
                  <a:cubicBezTo>
                    <a:pt x="2470" y="11238"/>
                    <a:pt x="2638" y="11263"/>
                    <a:pt x="2780" y="11263"/>
                  </a:cubicBezTo>
                  <a:cubicBezTo>
                    <a:pt x="3065" y="11263"/>
                    <a:pt x="3248" y="11162"/>
                    <a:pt x="3248" y="11040"/>
                  </a:cubicBezTo>
                  <a:cubicBezTo>
                    <a:pt x="3248" y="10902"/>
                    <a:pt x="2973" y="10811"/>
                    <a:pt x="2608" y="10537"/>
                  </a:cubicBezTo>
                  <a:cubicBezTo>
                    <a:pt x="2242" y="10262"/>
                    <a:pt x="1876" y="9805"/>
                    <a:pt x="1601" y="9256"/>
                  </a:cubicBezTo>
                  <a:cubicBezTo>
                    <a:pt x="1007" y="8113"/>
                    <a:pt x="1190" y="6695"/>
                    <a:pt x="1190" y="6329"/>
                  </a:cubicBezTo>
                  <a:cubicBezTo>
                    <a:pt x="1190" y="6192"/>
                    <a:pt x="1281" y="5735"/>
                    <a:pt x="1373" y="5094"/>
                  </a:cubicBezTo>
                  <a:cubicBezTo>
                    <a:pt x="1419" y="4500"/>
                    <a:pt x="1556" y="3677"/>
                    <a:pt x="1556" y="2899"/>
                  </a:cubicBezTo>
                  <a:cubicBezTo>
                    <a:pt x="1556" y="2076"/>
                    <a:pt x="1419" y="1298"/>
                    <a:pt x="1144" y="750"/>
                  </a:cubicBezTo>
                  <a:cubicBezTo>
                    <a:pt x="944" y="271"/>
                    <a:pt x="675" y="1"/>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6712375" y="2348575"/>
              <a:ext cx="133800" cy="264050"/>
            </a:xfrm>
            <a:custGeom>
              <a:avLst/>
              <a:gdLst/>
              <a:ahLst/>
              <a:cxnLst/>
              <a:rect l="l" t="t" r="r" b="b"/>
              <a:pathLst>
                <a:path w="5352" h="10562" extrusionOk="0">
                  <a:moveTo>
                    <a:pt x="4981" y="0"/>
                  </a:moveTo>
                  <a:cubicBezTo>
                    <a:pt x="4813" y="0"/>
                    <a:pt x="4595" y="40"/>
                    <a:pt x="4346" y="136"/>
                  </a:cubicBezTo>
                  <a:cubicBezTo>
                    <a:pt x="3751" y="364"/>
                    <a:pt x="3111" y="1005"/>
                    <a:pt x="2699" y="1736"/>
                  </a:cubicBezTo>
                  <a:cubicBezTo>
                    <a:pt x="2288" y="2468"/>
                    <a:pt x="2150" y="3337"/>
                    <a:pt x="2059" y="3977"/>
                  </a:cubicBezTo>
                  <a:cubicBezTo>
                    <a:pt x="1968" y="4618"/>
                    <a:pt x="1968" y="5121"/>
                    <a:pt x="1968" y="5304"/>
                  </a:cubicBezTo>
                  <a:cubicBezTo>
                    <a:pt x="1922" y="5486"/>
                    <a:pt x="1922" y="5944"/>
                    <a:pt x="1830" y="6493"/>
                  </a:cubicBezTo>
                  <a:cubicBezTo>
                    <a:pt x="1785" y="7087"/>
                    <a:pt x="1647" y="7727"/>
                    <a:pt x="1419" y="8322"/>
                  </a:cubicBezTo>
                  <a:cubicBezTo>
                    <a:pt x="1190" y="8916"/>
                    <a:pt x="870" y="9420"/>
                    <a:pt x="550" y="9785"/>
                  </a:cubicBezTo>
                  <a:cubicBezTo>
                    <a:pt x="230" y="10106"/>
                    <a:pt x="1" y="10288"/>
                    <a:pt x="47" y="10471"/>
                  </a:cubicBezTo>
                  <a:cubicBezTo>
                    <a:pt x="47" y="10528"/>
                    <a:pt x="117" y="10562"/>
                    <a:pt x="236" y="10562"/>
                  </a:cubicBezTo>
                  <a:cubicBezTo>
                    <a:pt x="403" y="10562"/>
                    <a:pt x="667" y="10495"/>
                    <a:pt x="961" y="10334"/>
                  </a:cubicBezTo>
                  <a:cubicBezTo>
                    <a:pt x="1510" y="10060"/>
                    <a:pt x="2013" y="9465"/>
                    <a:pt x="2379" y="8734"/>
                  </a:cubicBezTo>
                  <a:cubicBezTo>
                    <a:pt x="2699" y="8048"/>
                    <a:pt x="2882" y="7270"/>
                    <a:pt x="2928" y="6630"/>
                  </a:cubicBezTo>
                  <a:cubicBezTo>
                    <a:pt x="3019" y="5990"/>
                    <a:pt x="3019" y="5532"/>
                    <a:pt x="3065" y="5349"/>
                  </a:cubicBezTo>
                  <a:cubicBezTo>
                    <a:pt x="3065" y="5212"/>
                    <a:pt x="3111" y="4709"/>
                    <a:pt x="3157" y="4114"/>
                  </a:cubicBezTo>
                  <a:cubicBezTo>
                    <a:pt x="3248" y="3474"/>
                    <a:pt x="3340" y="2788"/>
                    <a:pt x="3660" y="2194"/>
                  </a:cubicBezTo>
                  <a:cubicBezTo>
                    <a:pt x="3934" y="1553"/>
                    <a:pt x="4346" y="1050"/>
                    <a:pt x="4712" y="776"/>
                  </a:cubicBezTo>
                  <a:cubicBezTo>
                    <a:pt x="5077" y="456"/>
                    <a:pt x="5352" y="319"/>
                    <a:pt x="5352" y="181"/>
                  </a:cubicBezTo>
                  <a:cubicBezTo>
                    <a:pt x="5352" y="75"/>
                    <a:pt x="5213" y="0"/>
                    <a:pt x="49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6086975" y="2307975"/>
              <a:ext cx="85775" cy="132600"/>
            </a:xfrm>
            <a:custGeom>
              <a:avLst/>
              <a:gdLst/>
              <a:ahLst/>
              <a:cxnLst/>
              <a:rect l="l" t="t" r="r" b="b"/>
              <a:pathLst>
                <a:path w="3431" h="5304" extrusionOk="0">
                  <a:moveTo>
                    <a:pt x="692" y="1"/>
                  </a:moveTo>
                  <a:cubicBezTo>
                    <a:pt x="659" y="1"/>
                    <a:pt x="627" y="7"/>
                    <a:pt x="595" y="22"/>
                  </a:cubicBezTo>
                  <a:cubicBezTo>
                    <a:pt x="1" y="250"/>
                    <a:pt x="1144" y="2674"/>
                    <a:pt x="1281" y="2949"/>
                  </a:cubicBezTo>
                  <a:cubicBezTo>
                    <a:pt x="1411" y="3251"/>
                    <a:pt x="2192" y="5304"/>
                    <a:pt x="2856" y="5304"/>
                  </a:cubicBezTo>
                  <a:cubicBezTo>
                    <a:pt x="2896" y="5304"/>
                    <a:pt x="2935" y="5297"/>
                    <a:pt x="2974" y="5281"/>
                  </a:cubicBezTo>
                  <a:cubicBezTo>
                    <a:pt x="3431" y="5052"/>
                    <a:pt x="2425" y="2812"/>
                    <a:pt x="2288" y="2491"/>
                  </a:cubicBezTo>
                  <a:cubicBezTo>
                    <a:pt x="2158" y="2231"/>
                    <a:pt x="1289" y="1"/>
                    <a:pt x="6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6340800" y="2308800"/>
              <a:ext cx="117800" cy="144325"/>
            </a:xfrm>
            <a:custGeom>
              <a:avLst/>
              <a:gdLst/>
              <a:ahLst/>
              <a:cxnLst/>
              <a:rect l="l" t="t" r="r" b="b"/>
              <a:pathLst>
                <a:path w="4712" h="5773" extrusionOk="0">
                  <a:moveTo>
                    <a:pt x="4039" y="0"/>
                  </a:moveTo>
                  <a:cubicBezTo>
                    <a:pt x="3382" y="0"/>
                    <a:pt x="2044" y="2387"/>
                    <a:pt x="1830" y="2687"/>
                  </a:cubicBezTo>
                  <a:cubicBezTo>
                    <a:pt x="1647" y="3007"/>
                    <a:pt x="1" y="5385"/>
                    <a:pt x="641" y="5751"/>
                  </a:cubicBezTo>
                  <a:cubicBezTo>
                    <a:pt x="665" y="5766"/>
                    <a:pt x="692" y="5772"/>
                    <a:pt x="721" y="5772"/>
                  </a:cubicBezTo>
                  <a:cubicBezTo>
                    <a:pt x="1248" y="5772"/>
                    <a:pt x="2574" y="3539"/>
                    <a:pt x="2790" y="3236"/>
                  </a:cubicBezTo>
                  <a:cubicBezTo>
                    <a:pt x="2973" y="2916"/>
                    <a:pt x="4711" y="355"/>
                    <a:pt x="4162" y="35"/>
                  </a:cubicBezTo>
                  <a:cubicBezTo>
                    <a:pt x="4125" y="11"/>
                    <a:pt x="4084" y="0"/>
                    <a:pt x="4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509600" y="2414825"/>
              <a:ext cx="1514950" cy="1034825"/>
            </a:xfrm>
            <a:custGeom>
              <a:avLst/>
              <a:gdLst/>
              <a:ahLst/>
              <a:cxnLst/>
              <a:rect l="l" t="t" r="r" b="b"/>
              <a:pathLst>
                <a:path w="60598" h="41393" extrusionOk="0">
                  <a:moveTo>
                    <a:pt x="29616" y="0"/>
                  </a:moveTo>
                  <a:cubicBezTo>
                    <a:pt x="25755" y="0"/>
                    <a:pt x="21871" y="748"/>
                    <a:pt x="18157" y="2379"/>
                  </a:cubicBezTo>
                  <a:cubicBezTo>
                    <a:pt x="11846" y="5535"/>
                    <a:pt x="6037" y="9239"/>
                    <a:pt x="2882" y="15550"/>
                  </a:cubicBezTo>
                  <a:cubicBezTo>
                    <a:pt x="2059" y="17060"/>
                    <a:pt x="1373" y="18614"/>
                    <a:pt x="961" y="20215"/>
                  </a:cubicBezTo>
                  <a:cubicBezTo>
                    <a:pt x="46" y="23416"/>
                    <a:pt x="1" y="26755"/>
                    <a:pt x="915" y="30002"/>
                  </a:cubicBezTo>
                  <a:cubicBezTo>
                    <a:pt x="1373" y="31603"/>
                    <a:pt x="2059" y="33203"/>
                    <a:pt x="3019" y="34758"/>
                  </a:cubicBezTo>
                  <a:cubicBezTo>
                    <a:pt x="5122" y="38009"/>
                    <a:pt x="8409" y="41131"/>
                    <a:pt x="12183" y="41131"/>
                  </a:cubicBezTo>
                  <a:cubicBezTo>
                    <a:pt x="12923" y="41131"/>
                    <a:pt x="13681" y="41012"/>
                    <a:pt x="14452" y="40749"/>
                  </a:cubicBezTo>
                  <a:cubicBezTo>
                    <a:pt x="19813" y="39061"/>
                    <a:pt x="25002" y="37974"/>
                    <a:pt x="30204" y="37974"/>
                  </a:cubicBezTo>
                  <a:cubicBezTo>
                    <a:pt x="34722" y="37974"/>
                    <a:pt x="39249" y="38794"/>
                    <a:pt x="43905" y="40749"/>
                  </a:cubicBezTo>
                  <a:cubicBezTo>
                    <a:pt x="44782" y="41195"/>
                    <a:pt x="45742" y="41392"/>
                    <a:pt x="46718" y="41392"/>
                  </a:cubicBezTo>
                  <a:cubicBezTo>
                    <a:pt x="49252" y="41392"/>
                    <a:pt x="51904" y="40062"/>
                    <a:pt x="53554" y="38280"/>
                  </a:cubicBezTo>
                  <a:cubicBezTo>
                    <a:pt x="54835" y="37136"/>
                    <a:pt x="55978" y="35810"/>
                    <a:pt x="56893" y="34392"/>
                  </a:cubicBezTo>
                  <a:cubicBezTo>
                    <a:pt x="59637" y="30139"/>
                    <a:pt x="60597" y="25292"/>
                    <a:pt x="59362" y="20398"/>
                  </a:cubicBezTo>
                  <a:cubicBezTo>
                    <a:pt x="58996" y="18797"/>
                    <a:pt x="58448" y="17242"/>
                    <a:pt x="57716" y="15825"/>
                  </a:cubicBezTo>
                  <a:cubicBezTo>
                    <a:pt x="57076" y="14544"/>
                    <a:pt x="56344" y="13355"/>
                    <a:pt x="55429" y="12212"/>
                  </a:cubicBezTo>
                  <a:cubicBezTo>
                    <a:pt x="49035" y="4801"/>
                    <a:pt x="39397" y="0"/>
                    <a:pt x="296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64575" y="2747125"/>
              <a:ext cx="74325" cy="78200"/>
            </a:xfrm>
            <a:custGeom>
              <a:avLst/>
              <a:gdLst/>
              <a:ahLst/>
              <a:cxnLst/>
              <a:rect l="l" t="t" r="r" b="b"/>
              <a:pathLst>
                <a:path w="2973" h="3128" extrusionOk="0">
                  <a:moveTo>
                    <a:pt x="1569" y="0"/>
                  </a:moveTo>
                  <a:cubicBezTo>
                    <a:pt x="1433" y="0"/>
                    <a:pt x="1303" y="21"/>
                    <a:pt x="1189" y="63"/>
                  </a:cubicBezTo>
                  <a:cubicBezTo>
                    <a:pt x="870" y="170"/>
                    <a:pt x="633" y="386"/>
                    <a:pt x="457" y="649"/>
                  </a:cubicBezTo>
                  <a:lnTo>
                    <a:pt x="457" y="649"/>
                  </a:lnTo>
                  <a:cubicBezTo>
                    <a:pt x="254" y="792"/>
                    <a:pt x="117" y="983"/>
                    <a:pt x="92" y="1161"/>
                  </a:cubicBezTo>
                  <a:cubicBezTo>
                    <a:pt x="0" y="1527"/>
                    <a:pt x="92" y="1801"/>
                    <a:pt x="183" y="1984"/>
                  </a:cubicBezTo>
                  <a:cubicBezTo>
                    <a:pt x="198" y="2043"/>
                    <a:pt x="245" y="2125"/>
                    <a:pt x="317" y="2214"/>
                  </a:cubicBezTo>
                  <a:lnTo>
                    <a:pt x="317" y="2214"/>
                  </a:lnTo>
                  <a:cubicBezTo>
                    <a:pt x="345" y="2276"/>
                    <a:pt x="377" y="2337"/>
                    <a:pt x="412" y="2396"/>
                  </a:cubicBezTo>
                  <a:cubicBezTo>
                    <a:pt x="549" y="2624"/>
                    <a:pt x="732" y="2807"/>
                    <a:pt x="915" y="2899"/>
                  </a:cubicBezTo>
                  <a:cubicBezTo>
                    <a:pt x="1098" y="3036"/>
                    <a:pt x="1326" y="3082"/>
                    <a:pt x="1509" y="3127"/>
                  </a:cubicBezTo>
                  <a:cubicBezTo>
                    <a:pt x="1660" y="3007"/>
                    <a:pt x="1810" y="2886"/>
                    <a:pt x="1935" y="2740"/>
                  </a:cubicBezTo>
                  <a:lnTo>
                    <a:pt x="1935" y="2740"/>
                  </a:lnTo>
                  <a:cubicBezTo>
                    <a:pt x="2170" y="2690"/>
                    <a:pt x="2430" y="2552"/>
                    <a:pt x="2607" y="2304"/>
                  </a:cubicBezTo>
                  <a:cubicBezTo>
                    <a:pt x="2836" y="2030"/>
                    <a:pt x="2973" y="1664"/>
                    <a:pt x="2927" y="1298"/>
                  </a:cubicBezTo>
                  <a:cubicBezTo>
                    <a:pt x="2881" y="932"/>
                    <a:pt x="2744" y="566"/>
                    <a:pt x="2424" y="292"/>
                  </a:cubicBezTo>
                  <a:cubicBezTo>
                    <a:pt x="2203" y="102"/>
                    <a:pt x="1873" y="0"/>
                    <a:pt x="15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5936075" y="2859600"/>
              <a:ext cx="58875" cy="58625"/>
            </a:xfrm>
            <a:custGeom>
              <a:avLst/>
              <a:gdLst/>
              <a:ahLst/>
              <a:cxnLst/>
              <a:rect l="l" t="t" r="r" b="b"/>
              <a:pathLst>
                <a:path w="2355" h="2345" extrusionOk="0">
                  <a:moveTo>
                    <a:pt x="1235" y="0"/>
                  </a:moveTo>
                  <a:lnTo>
                    <a:pt x="1006" y="46"/>
                  </a:lnTo>
                  <a:cubicBezTo>
                    <a:pt x="549" y="137"/>
                    <a:pt x="275" y="458"/>
                    <a:pt x="137" y="732"/>
                  </a:cubicBezTo>
                  <a:cubicBezTo>
                    <a:pt x="0" y="1052"/>
                    <a:pt x="0" y="1464"/>
                    <a:pt x="183" y="1784"/>
                  </a:cubicBezTo>
                  <a:cubicBezTo>
                    <a:pt x="320" y="2104"/>
                    <a:pt x="595" y="2241"/>
                    <a:pt x="869" y="2287"/>
                  </a:cubicBezTo>
                  <a:cubicBezTo>
                    <a:pt x="983" y="2333"/>
                    <a:pt x="1086" y="2344"/>
                    <a:pt x="1172" y="2344"/>
                  </a:cubicBezTo>
                  <a:cubicBezTo>
                    <a:pt x="1258" y="2344"/>
                    <a:pt x="1326" y="2333"/>
                    <a:pt x="1372" y="2333"/>
                  </a:cubicBezTo>
                  <a:cubicBezTo>
                    <a:pt x="1464" y="2287"/>
                    <a:pt x="1601" y="2287"/>
                    <a:pt x="1829" y="2150"/>
                  </a:cubicBezTo>
                  <a:cubicBezTo>
                    <a:pt x="1975" y="2077"/>
                    <a:pt x="2180" y="1887"/>
                    <a:pt x="2279" y="1605"/>
                  </a:cubicBezTo>
                  <a:lnTo>
                    <a:pt x="2279" y="1605"/>
                  </a:lnTo>
                  <a:lnTo>
                    <a:pt x="2287" y="1601"/>
                  </a:lnTo>
                  <a:lnTo>
                    <a:pt x="2297" y="1551"/>
                  </a:lnTo>
                  <a:lnTo>
                    <a:pt x="2297" y="1551"/>
                  </a:lnTo>
                  <a:cubicBezTo>
                    <a:pt x="2313" y="1494"/>
                    <a:pt x="2326" y="1435"/>
                    <a:pt x="2333" y="1372"/>
                  </a:cubicBezTo>
                  <a:cubicBezTo>
                    <a:pt x="2355" y="1171"/>
                    <a:pt x="2323" y="1002"/>
                    <a:pt x="2257" y="867"/>
                  </a:cubicBezTo>
                  <a:lnTo>
                    <a:pt x="2257" y="867"/>
                  </a:lnTo>
                  <a:cubicBezTo>
                    <a:pt x="2168" y="653"/>
                    <a:pt x="2014" y="472"/>
                    <a:pt x="1829" y="366"/>
                  </a:cubicBezTo>
                  <a:cubicBezTo>
                    <a:pt x="1718" y="255"/>
                    <a:pt x="1577" y="204"/>
                    <a:pt x="1406" y="164"/>
                  </a:cubicBezTo>
                  <a:lnTo>
                    <a:pt x="1406" y="164"/>
                  </a:lnTo>
                  <a:cubicBezTo>
                    <a:pt x="1395" y="155"/>
                    <a:pt x="1384" y="146"/>
                    <a:pt x="1372" y="137"/>
                  </a:cubicBezTo>
                  <a:lnTo>
                    <a:pt x="1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6259650" y="2548825"/>
              <a:ext cx="96050" cy="91025"/>
            </a:xfrm>
            <a:custGeom>
              <a:avLst/>
              <a:gdLst/>
              <a:ahLst/>
              <a:cxnLst/>
              <a:rect l="l" t="t" r="r" b="b"/>
              <a:pathLst>
                <a:path w="3842" h="3641" extrusionOk="0">
                  <a:moveTo>
                    <a:pt x="1679" y="0"/>
                  </a:moveTo>
                  <a:cubicBezTo>
                    <a:pt x="1477" y="0"/>
                    <a:pt x="1249" y="39"/>
                    <a:pt x="1006" y="175"/>
                  </a:cubicBezTo>
                  <a:cubicBezTo>
                    <a:pt x="406" y="441"/>
                    <a:pt x="1" y="1168"/>
                    <a:pt x="37" y="1932"/>
                  </a:cubicBezTo>
                  <a:lnTo>
                    <a:pt x="37" y="1932"/>
                  </a:lnTo>
                  <a:cubicBezTo>
                    <a:pt x="42" y="2152"/>
                    <a:pt x="90" y="2375"/>
                    <a:pt x="183" y="2599"/>
                  </a:cubicBezTo>
                  <a:cubicBezTo>
                    <a:pt x="411" y="3147"/>
                    <a:pt x="914" y="3513"/>
                    <a:pt x="1417" y="3605"/>
                  </a:cubicBezTo>
                  <a:cubicBezTo>
                    <a:pt x="1552" y="3629"/>
                    <a:pt x="1684" y="3641"/>
                    <a:pt x="1812" y="3641"/>
                  </a:cubicBezTo>
                  <a:cubicBezTo>
                    <a:pt x="2162" y="3641"/>
                    <a:pt x="2488" y="3556"/>
                    <a:pt x="2789" y="3422"/>
                  </a:cubicBezTo>
                  <a:cubicBezTo>
                    <a:pt x="3201" y="3239"/>
                    <a:pt x="3567" y="2827"/>
                    <a:pt x="3704" y="2416"/>
                  </a:cubicBezTo>
                  <a:cubicBezTo>
                    <a:pt x="3841" y="2004"/>
                    <a:pt x="3796" y="1547"/>
                    <a:pt x="3613" y="1227"/>
                  </a:cubicBezTo>
                  <a:cubicBezTo>
                    <a:pt x="3338" y="632"/>
                    <a:pt x="2927" y="358"/>
                    <a:pt x="2698" y="220"/>
                  </a:cubicBezTo>
                  <a:cubicBezTo>
                    <a:pt x="2561" y="175"/>
                    <a:pt x="2378" y="83"/>
                    <a:pt x="2058" y="38"/>
                  </a:cubicBezTo>
                  <a:cubicBezTo>
                    <a:pt x="1946" y="19"/>
                    <a:pt x="1818" y="0"/>
                    <a:pt x="16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6259700" y="3109700"/>
              <a:ext cx="96000" cy="91150"/>
            </a:xfrm>
            <a:custGeom>
              <a:avLst/>
              <a:gdLst/>
              <a:ahLst/>
              <a:cxnLst/>
              <a:rect l="l" t="t" r="r" b="b"/>
              <a:pathLst>
                <a:path w="3840" h="3646" extrusionOk="0">
                  <a:moveTo>
                    <a:pt x="1698" y="0"/>
                  </a:moveTo>
                  <a:cubicBezTo>
                    <a:pt x="1491" y="0"/>
                    <a:pt x="1256" y="55"/>
                    <a:pt x="1004" y="195"/>
                  </a:cubicBezTo>
                  <a:cubicBezTo>
                    <a:pt x="406" y="461"/>
                    <a:pt x="1" y="1161"/>
                    <a:pt x="34" y="1927"/>
                  </a:cubicBezTo>
                  <a:lnTo>
                    <a:pt x="34" y="1927"/>
                  </a:lnTo>
                  <a:cubicBezTo>
                    <a:pt x="38" y="2157"/>
                    <a:pt x="86" y="2392"/>
                    <a:pt x="181" y="2619"/>
                  </a:cubicBezTo>
                  <a:cubicBezTo>
                    <a:pt x="307" y="2921"/>
                    <a:pt x="516" y="3155"/>
                    <a:pt x="764" y="3318"/>
                  </a:cubicBezTo>
                  <a:lnTo>
                    <a:pt x="764" y="3318"/>
                  </a:lnTo>
                  <a:cubicBezTo>
                    <a:pt x="826" y="3366"/>
                    <a:pt x="890" y="3408"/>
                    <a:pt x="958" y="3442"/>
                  </a:cubicBezTo>
                  <a:cubicBezTo>
                    <a:pt x="1067" y="3489"/>
                    <a:pt x="1176" y="3525"/>
                    <a:pt x="1285" y="3550"/>
                  </a:cubicBezTo>
                  <a:lnTo>
                    <a:pt x="1285" y="3550"/>
                  </a:lnTo>
                  <a:cubicBezTo>
                    <a:pt x="1328" y="3561"/>
                    <a:pt x="1372" y="3571"/>
                    <a:pt x="1415" y="3579"/>
                  </a:cubicBezTo>
                  <a:cubicBezTo>
                    <a:pt x="1583" y="3625"/>
                    <a:pt x="1746" y="3645"/>
                    <a:pt x="1903" y="3645"/>
                  </a:cubicBezTo>
                  <a:cubicBezTo>
                    <a:pt x="2218" y="3645"/>
                    <a:pt x="2513" y="3564"/>
                    <a:pt x="2787" y="3442"/>
                  </a:cubicBezTo>
                  <a:cubicBezTo>
                    <a:pt x="3199" y="3213"/>
                    <a:pt x="3565" y="2847"/>
                    <a:pt x="3702" y="2436"/>
                  </a:cubicBezTo>
                  <a:cubicBezTo>
                    <a:pt x="3839" y="1978"/>
                    <a:pt x="3794" y="1567"/>
                    <a:pt x="3611" y="1247"/>
                  </a:cubicBezTo>
                  <a:cubicBezTo>
                    <a:pt x="3336" y="606"/>
                    <a:pt x="2925" y="378"/>
                    <a:pt x="2696" y="241"/>
                  </a:cubicBezTo>
                  <a:cubicBezTo>
                    <a:pt x="2559" y="195"/>
                    <a:pt x="2376" y="103"/>
                    <a:pt x="2056" y="58"/>
                  </a:cubicBezTo>
                  <a:cubicBezTo>
                    <a:pt x="1949" y="22"/>
                    <a:pt x="1829" y="0"/>
                    <a:pt x="16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6655225" y="2692450"/>
              <a:ext cx="62900" cy="64275"/>
            </a:xfrm>
            <a:custGeom>
              <a:avLst/>
              <a:gdLst/>
              <a:ahLst/>
              <a:cxnLst/>
              <a:rect l="l" t="t" r="r" b="b"/>
              <a:pathLst>
                <a:path w="2516" h="2571" extrusionOk="0">
                  <a:moveTo>
                    <a:pt x="1414" y="1"/>
                  </a:moveTo>
                  <a:cubicBezTo>
                    <a:pt x="1077" y="1"/>
                    <a:pt x="692" y="141"/>
                    <a:pt x="412" y="421"/>
                  </a:cubicBezTo>
                  <a:cubicBezTo>
                    <a:pt x="275" y="558"/>
                    <a:pt x="138" y="787"/>
                    <a:pt x="92" y="1015"/>
                  </a:cubicBezTo>
                  <a:cubicBezTo>
                    <a:pt x="0" y="1244"/>
                    <a:pt x="0" y="1518"/>
                    <a:pt x="92" y="1793"/>
                  </a:cubicBezTo>
                  <a:cubicBezTo>
                    <a:pt x="183" y="2113"/>
                    <a:pt x="412" y="2342"/>
                    <a:pt x="732" y="2479"/>
                  </a:cubicBezTo>
                  <a:cubicBezTo>
                    <a:pt x="869" y="2547"/>
                    <a:pt x="1018" y="2570"/>
                    <a:pt x="1161" y="2570"/>
                  </a:cubicBezTo>
                  <a:cubicBezTo>
                    <a:pt x="1304" y="2570"/>
                    <a:pt x="1441" y="2547"/>
                    <a:pt x="1555" y="2525"/>
                  </a:cubicBezTo>
                  <a:cubicBezTo>
                    <a:pt x="1830" y="2433"/>
                    <a:pt x="2058" y="2296"/>
                    <a:pt x="2241" y="2067"/>
                  </a:cubicBezTo>
                  <a:cubicBezTo>
                    <a:pt x="2424" y="1793"/>
                    <a:pt x="2516" y="1518"/>
                    <a:pt x="2470" y="1198"/>
                  </a:cubicBezTo>
                  <a:cubicBezTo>
                    <a:pt x="2423" y="989"/>
                    <a:pt x="2294" y="803"/>
                    <a:pt x="2136" y="665"/>
                  </a:cubicBezTo>
                  <a:lnTo>
                    <a:pt x="2136" y="665"/>
                  </a:lnTo>
                  <a:cubicBezTo>
                    <a:pt x="2094" y="567"/>
                    <a:pt x="2040" y="403"/>
                    <a:pt x="1875" y="238"/>
                  </a:cubicBezTo>
                  <a:lnTo>
                    <a:pt x="1738" y="55"/>
                  </a:lnTo>
                  <a:lnTo>
                    <a:pt x="1555" y="9"/>
                  </a:lnTo>
                  <a:cubicBezTo>
                    <a:pt x="1510" y="3"/>
                    <a:pt x="1462" y="1"/>
                    <a:pt x="14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6722000" y="2977175"/>
              <a:ext cx="92175" cy="90250"/>
            </a:xfrm>
            <a:custGeom>
              <a:avLst/>
              <a:gdLst/>
              <a:ahLst/>
              <a:cxnLst/>
              <a:rect l="l" t="t" r="r" b="b"/>
              <a:pathLst>
                <a:path w="3687" h="3610" extrusionOk="0">
                  <a:moveTo>
                    <a:pt x="1774" y="1"/>
                  </a:moveTo>
                  <a:cubicBezTo>
                    <a:pt x="1390" y="1"/>
                    <a:pt x="951" y="178"/>
                    <a:pt x="622" y="465"/>
                  </a:cubicBezTo>
                  <a:cubicBezTo>
                    <a:pt x="450" y="638"/>
                    <a:pt x="317" y="836"/>
                    <a:pt x="224" y="1055"/>
                  </a:cubicBezTo>
                  <a:lnTo>
                    <a:pt x="224" y="1055"/>
                  </a:lnTo>
                  <a:cubicBezTo>
                    <a:pt x="43" y="1417"/>
                    <a:pt x="1" y="1830"/>
                    <a:pt x="73" y="2157"/>
                  </a:cubicBezTo>
                  <a:cubicBezTo>
                    <a:pt x="83" y="2202"/>
                    <a:pt x="95" y="2245"/>
                    <a:pt x="108" y="2287"/>
                  </a:cubicBezTo>
                  <a:lnTo>
                    <a:pt x="108" y="2287"/>
                  </a:lnTo>
                  <a:cubicBezTo>
                    <a:pt x="166" y="2546"/>
                    <a:pt x="284" y="2800"/>
                    <a:pt x="485" y="3026"/>
                  </a:cubicBezTo>
                  <a:cubicBezTo>
                    <a:pt x="519" y="3060"/>
                    <a:pt x="553" y="3092"/>
                    <a:pt x="589" y="3123"/>
                  </a:cubicBezTo>
                  <a:lnTo>
                    <a:pt x="589" y="3123"/>
                  </a:lnTo>
                  <a:cubicBezTo>
                    <a:pt x="600" y="3137"/>
                    <a:pt x="611" y="3150"/>
                    <a:pt x="622" y="3163"/>
                  </a:cubicBezTo>
                  <a:cubicBezTo>
                    <a:pt x="897" y="3392"/>
                    <a:pt x="1171" y="3529"/>
                    <a:pt x="1445" y="3575"/>
                  </a:cubicBezTo>
                  <a:cubicBezTo>
                    <a:pt x="1583" y="3598"/>
                    <a:pt x="1697" y="3609"/>
                    <a:pt x="1800" y="3609"/>
                  </a:cubicBezTo>
                  <a:cubicBezTo>
                    <a:pt x="1903" y="3609"/>
                    <a:pt x="1994" y="3598"/>
                    <a:pt x="2086" y="3575"/>
                  </a:cubicBezTo>
                  <a:cubicBezTo>
                    <a:pt x="2314" y="3529"/>
                    <a:pt x="2680" y="3438"/>
                    <a:pt x="3046" y="3118"/>
                  </a:cubicBezTo>
                  <a:cubicBezTo>
                    <a:pt x="3229" y="2980"/>
                    <a:pt x="3366" y="2752"/>
                    <a:pt x="3503" y="2477"/>
                  </a:cubicBezTo>
                  <a:cubicBezTo>
                    <a:pt x="3641" y="2157"/>
                    <a:pt x="3686" y="1791"/>
                    <a:pt x="3595" y="1426"/>
                  </a:cubicBezTo>
                  <a:cubicBezTo>
                    <a:pt x="3412" y="694"/>
                    <a:pt x="2772" y="99"/>
                    <a:pt x="1903" y="8"/>
                  </a:cubicBezTo>
                  <a:cubicBezTo>
                    <a:pt x="1861" y="3"/>
                    <a:pt x="1818" y="1"/>
                    <a:pt x="17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6840450" y="2860725"/>
              <a:ext cx="56050" cy="45775"/>
            </a:xfrm>
            <a:custGeom>
              <a:avLst/>
              <a:gdLst/>
              <a:ahLst/>
              <a:cxnLst/>
              <a:rect l="l" t="t" r="r" b="b"/>
              <a:pathLst>
                <a:path w="2242" h="1831" extrusionOk="0">
                  <a:moveTo>
                    <a:pt x="1281" y="1"/>
                  </a:moveTo>
                  <a:cubicBezTo>
                    <a:pt x="1143" y="1"/>
                    <a:pt x="961" y="1"/>
                    <a:pt x="778" y="47"/>
                  </a:cubicBezTo>
                  <a:cubicBezTo>
                    <a:pt x="549" y="92"/>
                    <a:pt x="320" y="230"/>
                    <a:pt x="183" y="458"/>
                  </a:cubicBezTo>
                  <a:lnTo>
                    <a:pt x="0" y="687"/>
                  </a:lnTo>
                  <a:lnTo>
                    <a:pt x="92" y="961"/>
                  </a:lnTo>
                  <a:cubicBezTo>
                    <a:pt x="183" y="1144"/>
                    <a:pt x="275" y="1327"/>
                    <a:pt x="549" y="1556"/>
                  </a:cubicBezTo>
                  <a:cubicBezTo>
                    <a:pt x="570" y="1570"/>
                    <a:pt x="593" y="1583"/>
                    <a:pt x="617" y="1596"/>
                  </a:cubicBezTo>
                  <a:lnTo>
                    <a:pt x="617" y="1596"/>
                  </a:lnTo>
                  <a:cubicBezTo>
                    <a:pt x="651" y="1628"/>
                    <a:pt x="689" y="1661"/>
                    <a:pt x="732" y="1693"/>
                  </a:cubicBezTo>
                  <a:cubicBezTo>
                    <a:pt x="915" y="1785"/>
                    <a:pt x="1098" y="1830"/>
                    <a:pt x="1281" y="1830"/>
                  </a:cubicBezTo>
                  <a:cubicBezTo>
                    <a:pt x="1647" y="1830"/>
                    <a:pt x="2012" y="1602"/>
                    <a:pt x="2150" y="1282"/>
                  </a:cubicBezTo>
                  <a:lnTo>
                    <a:pt x="2241" y="1144"/>
                  </a:lnTo>
                  <a:lnTo>
                    <a:pt x="2241" y="1007"/>
                  </a:lnTo>
                  <a:cubicBezTo>
                    <a:pt x="2195" y="596"/>
                    <a:pt x="1921" y="367"/>
                    <a:pt x="1875" y="321"/>
                  </a:cubicBezTo>
                  <a:cubicBezTo>
                    <a:pt x="1784" y="230"/>
                    <a:pt x="1601" y="92"/>
                    <a:pt x="12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5708550" y="3019150"/>
              <a:ext cx="66325" cy="59550"/>
            </a:xfrm>
            <a:custGeom>
              <a:avLst/>
              <a:gdLst/>
              <a:ahLst/>
              <a:cxnLst/>
              <a:rect l="l" t="t" r="r" b="b"/>
              <a:pathLst>
                <a:path w="2653" h="2382" extrusionOk="0">
                  <a:moveTo>
                    <a:pt x="1143" y="1142"/>
                  </a:moveTo>
                  <a:cubicBezTo>
                    <a:pt x="1144" y="1147"/>
                    <a:pt x="1144" y="1155"/>
                    <a:pt x="1144" y="1164"/>
                  </a:cubicBezTo>
                  <a:cubicBezTo>
                    <a:pt x="1178" y="1199"/>
                    <a:pt x="1213" y="1207"/>
                    <a:pt x="1227" y="1229"/>
                  </a:cubicBezTo>
                  <a:lnTo>
                    <a:pt x="1227" y="1229"/>
                  </a:lnTo>
                  <a:cubicBezTo>
                    <a:pt x="1217" y="1224"/>
                    <a:pt x="1204" y="1217"/>
                    <a:pt x="1189" y="1210"/>
                  </a:cubicBezTo>
                  <a:cubicBezTo>
                    <a:pt x="1170" y="1210"/>
                    <a:pt x="1150" y="1193"/>
                    <a:pt x="1134" y="1170"/>
                  </a:cubicBezTo>
                  <a:lnTo>
                    <a:pt x="1134" y="1170"/>
                  </a:lnTo>
                  <a:cubicBezTo>
                    <a:pt x="1140" y="1161"/>
                    <a:pt x="1142" y="1153"/>
                    <a:pt x="1143" y="1142"/>
                  </a:cubicBezTo>
                  <a:close/>
                  <a:moveTo>
                    <a:pt x="1636" y="1"/>
                  </a:moveTo>
                  <a:cubicBezTo>
                    <a:pt x="1418" y="1"/>
                    <a:pt x="1227" y="54"/>
                    <a:pt x="1073" y="143"/>
                  </a:cubicBezTo>
                  <a:lnTo>
                    <a:pt x="1073" y="143"/>
                  </a:lnTo>
                  <a:cubicBezTo>
                    <a:pt x="1057" y="147"/>
                    <a:pt x="1041" y="151"/>
                    <a:pt x="1025" y="156"/>
                  </a:cubicBezTo>
                  <a:lnTo>
                    <a:pt x="1025" y="156"/>
                  </a:lnTo>
                  <a:cubicBezTo>
                    <a:pt x="804" y="183"/>
                    <a:pt x="611" y="264"/>
                    <a:pt x="458" y="387"/>
                  </a:cubicBezTo>
                  <a:cubicBezTo>
                    <a:pt x="183" y="570"/>
                    <a:pt x="0" y="890"/>
                    <a:pt x="0" y="1256"/>
                  </a:cubicBezTo>
                  <a:lnTo>
                    <a:pt x="0" y="1301"/>
                  </a:lnTo>
                  <a:lnTo>
                    <a:pt x="0" y="1347"/>
                  </a:lnTo>
                  <a:cubicBezTo>
                    <a:pt x="197" y="2017"/>
                    <a:pt x="768" y="2382"/>
                    <a:pt x="1332" y="2382"/>
                  </a:cubicBezTo>
                  <a:cubicBezTo>
                    <a:pt x="1422" y="2382"/>
                    <a:pt x="1512" y="2372"/>
                    <a:pt x="1601" y="2353"/>
                  </a:cubicBezTo>
                  <a:cubicBezTo>
                    <a:pt x="1921" y="2262"/>
                    <a:pt x="2150" y="2033"/>
                    <a:pt x="2241" y="1896"/>
                  </a:cubicBezTo>
                  <a:cubicBezTo>
                    <a:pt x="2351" y="1750"/>
                    <a:pt x="2402" y="1604"/>
                    <a:pt x="2418" y="1505"/>
                  </a:cubicBezTo>
                  <a:lnTo>
                    <a:pt x="2418" y="1505"/>
                  </a:lnTo>
                  <a:cubicBezTo>
                    <a:pt x="2454" y="1457"/>
                    <a:pt x="2487" y="1404"/>
                    <a:pt x="2516" y="1347"/>
                  </a:cubicBezTo>
                  <a:cubicBezTo>
                    <a:pt x="2653" y="1119"/>
                    <a:pt x="2653" y="890"/>
                    <a:pt x="2607" y="707"/>
                  </a:cubicBezTo>
                  <a:cubicBezTo>
                    <a:pt x="2561" y="524"/>
                    <a:pt x="2470" y="341"/>
                    <a:pt x="2333" y="204"/>
                  </a:cubicBezTo>
                  <a:cubicBezTo>
                    <a:pt x="2150" y="112"/>
                    <a:pt x="2013" y="21"/>
                    <a:pt x="1875" y="21"/>
                  </a:cubicBezTo>
                  <a:cubicBezTo>
                    <a:pt x="1792" y="7"/>
                    <a:pt x="1713" y="1"/>
                    <a:pt x="1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6076700" y="2619175"/>
              <a:ext cx="40025" cy="44550"/>
            </a:xfrm>
            <a:custGeom>
              <a:avLst/>
              <a:gdLst/>
              <a:ahLst/>
              <a:cxnLst/>
              <a:rect l="l" t="t" r="r" b="b"/>
              <a:pathLst>
                <a:path w="1601" h="1782" extrusionOk="0">
                  <a:moveTo>
                    <a:pt x="695" y="498"/>
                  </a:moveTo>
                  <a:cubicBezTo>
                    <a:pt x="702" y="498"/>
                    <a:pt x="719" y="517"/>
                    <a:pt x="727" y="557"/>
                  </a:cubicBezTo>
                  <a:lnTo>
                    <a:pt x="727" y="557"/>
                  </a:lnTo>
                  <a:cubicBezTo>
                    <a:pt x="691" y="519"/>
                    <a:pt x="687" y="498"/>
                    <a:pt x="695" y="498"/>
                  </a:cubicBezTo>
                  <a:close/>
                  <a:moveTo>
                    <a:pt x="815" y="1"/>
                  </a:moveTo>
                  <a:cubicBezTo>
                    <a:pt x="680" y="1"/>
                    <a:pt x="569" y="68"/>
                    <a:pt x="458" y="105"/>
                  </a:cubicBezTo>
                  <a:cubicBezTo>
                    <a:pt x="320" y="196"/>
                    <a:pt x="229" y="288"/>
                    <a:pt x="183" y="379"/>
                  </a:cubicBezTo>
                  <a:cubicBezTo>
                    <a:pt x="92" y="562"/>
                    <a:pt x="46" y="699"/>
                    <a:pt x="46" y="745"/>
                  </a:cubicBezTo>
                  <a:cubicBezTo>
                    <a:pt x="46" y="836"/>
                    <a:pt x="0" y="1019"/>
                    <a:pt x="92" y="1340"/>
                  </a:cubicBezTo>
                  <a:cubicBezTo>
                    <a:pt x="183" y="1477"/>
                    <a:pt x="275" y="1614"/>
                    <a:pt x="549" y="1705"/>
                  </a:cubicBezTo>
                  <a:cubicBezTo>
                    <a:pt x="603" y="1759"/>
                    <a:pt x="688" y="1781"/>
                    <a:pt x="776" y="1781"/>
                  </a:cubicBezTo>
                  <a:cubicBezTo>
                    <a:pt x="839" y="1781"/>
                    <a:pt x="904" y="1770"/>
                    <a:pt x="961" y="1751"/>
                  </a:cubicBezTo>
                  <a:cubicBezTo>
                    <a:pt x="1098" y="1751"/>
                    <a:pt x="1189" y="1660"/>
                    <a:pt x="1281" y="1614"/>
                  </a:cubicBezTo>
                  <a:cubicBezTo>
                    <a:pt x="1555" y="1340"/>
                    <a:pt x="1601" y="1065"/>
                    <a:pt x="1464" y="745"/>
                  </a:cubicBezTo>
                  <a:cubicBezTo>
                    <a:pt x="1458" y="737"/>
                    <a:pt x="1452" y="728"/>
                    <a:pt x="1446" y="721"/>
                  </a:cubicBezTo>
                  <a:lnTo>
                    <a:pt x="1446" y="721"/>
                  </a:lnTo>
                  <a:cubicBezTo>
                    <a:pt x="1457" y="676"/>
                    <a:pt x="1464" y="624"/>
                    <a:pt x="1464" y="562"/>
                  </a:cubicBezTo>
                  <a:cubicBezTo>
                    <a:pt x="1464" y="425"/>
                    <a:pt x="1418" y="288"/>
                    <a:pt x="1327" y="196"/>
                  </a:cubicBezTo>
                  <a:cubicBezTo>
                    <a:pt x="1281" y="105"/>
                    <a:pt x="1235" y="105"/>
                    <a:pt x="1144" y="59"/>
                  </a:cubicBezTo>
                  <a:lnTo>
                    <a:pt x="1052" y="13"/>
                  </a:lnTo>
                  <a:lnTo>
                    <a:pt x="915" y="13"/>
                  </a:lnTo>
                  <a:cubicBezTo>
                    <a:pt x="880" y="5"/>
                    <a:pt x="847" y="1"/>
                    <a:pt x="8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6349950" y="2840850"/>
              <a:ext cx="51475" cy="45500"/>
            </a:xfrm>
            <a:custGeom>
              <a:avLst/>
              <a:gdLst/>
              <a:ahLst/>
              <a:cxnLst/>
              <a:rect l="l" t="t" r="r" b="b"/>
              <a:pathLst>
                <a:path w="2059" h="1820" extrusionOk="0">
                  <a:moveTo>
                    <a:pt x="919" y="1014"/>
                  </a:moveTo>
                  <a:lnTo>
                    <a:pt x="915" y="1025"/>
                  </a:lnTo>
                  <a:cubicBezTo>
                    <a:pt x="915" y="1025"/>
                    <a:pt x="915" y="1016"/>
                    <a:pt x="919" y="1014"/>
                  </a:cubicBezTo>
                  <a:close/>
                  <a:moveTo>
                    <a:pt x="1105" y="1123"/>
                  </a:moveTo>
                  <a:cubicBezTo>
                    <a:pt x="1118" y="1138"/>
                    <a:pt x="1120" y="1146"/>
                    <a:pt x="1118" y="1146"/>
                  </a:cubicBezTo>
                  <a:cubicBezTo>
                    <a:pt x="1116" y="1146"/>
                    <a:pt x="1110" y="1139"/>
                    <a:pt x="1105" y="1123"/>
                  </a:cubicBezTo>
                  <a:close/>
                  <a:moveTo>
                    <a:pt x="988" y="1"/>
                  </a:moveTo>
                  <a:cubicBezTo>
                    <a:pt x="838" y="1"/>
                    <a:pt x="671" y="43"/>
                    <a:pt x="504" y="110"/>
                  </a:cubicBezTo>
                  <a:cubicBezTo>
                    <a:pt x="321" y="156"/>
                    <a:pt x="184" y="293"/>
                    <a:pt x="138" y="430"/>
                  </a:cubicBezTo>
                  <a:lnTo>
                    <a:pt x="1" y="567"/>
                  </a:lnTo>
                  <a:lnTo>
                    <a:pt x="1" y="750"/>
                  </a:lnTo>
                  <a:cubicBezTo>
                    <a:pt x="1" y="842"/>
                    <a:pt x="1" y="887"/>
                    <a:pt x="1" y="887"/>
                  </a:cubicBezTo>
                  <a:cubicBezTo>
                    <a:pt x="46" y="1025"/>
                    <a:pt x="138" y="1345"/>
                    <a:pt x="412" y="1573"/>
                  </a:cubicBezTo>
                  <a:cubicBezTo>
                    <a:pt x="549" y="1665"/>
                    <a:pt x="732" y="1756"/>
                    <a:pt x="915" y="1802"/>
                  </a:cubicBezTo>
                  <a:cubicBezTo>
                    <a:pt x="972" y="1814"/>
                    <a:pt x="1032" y="1819"/>
                    <a:pt x="1094" y="1819"/>
                  </a:cubicBezTo>
                  <a:cubicBezTo>
                    <a:pt x="1278" y="1819"/>
                    <a:pt x="1475" y="1768"/>
                    <a:pt x="1647" y="1665"/>
                  </a:cubicBezTo>
                  <a:lnTo>
                    <a:pt x="1693" y="1619"/>
                  </a:lnTo>
                  <a:lnTo>
                    <a:pt x="1738" y="1619"/>
                  </a:lnTo>
                  <a:cubicBezTo>
                    <a:pt x="1876" y="1482"/>
                    <a:pt x="1967" y="1299"/>
                    <a:pt x="2013" y="1070"/>
                  </a:cubicBezTo>
                  <a:cubicBezTo>
                    <a:pt x="2013" y="1051"/>
                    <a:pt x="2012" y="1032"/>
                    <a:pt x="2011" y="1013"/>
                  </a:cubicBezTo>
                  <a:lnTo>
                    <a:pt x="2011" y="1013"/>
                  </a:lnTo>
                  <a:cubicBezTo>
                    <a:pt x="2025" y="1002"/>
                    <a:pt x="2041" y="991"/>
                    <a:pt x="2059" y="979"/>
                  </a:cubicBezTo>
                  <a:cubicBezTo>
                    <a:pt x="2059" y="770"/>
                    <a:pt x="1982" y="561"/>
                    <a:pt x="1794" y="387"/>
                  </a:cubicBezTo>
                  <a:lnTo>
                    <a:pt x="1794" y="387"/>
                  </a:lnTo>
                  <a:cubicBezTo>
                    <a:pt x="1752" y="336"/>
                    <a:pt x="1707" y="290"/>
                    <a:pt x="1659" y="251"/>
                  </a:cubicBezTo>
                  <a:lnTo>
                    <a:pt x="1659" y="251"/>
                  </a:lnTo>
                  <a:cubicBezTo>
                    <a:pt x="1521" y="125"/>
                    <a:pt x="1333" y="56"/>
                    <a:pt x="1144" y="19"/>
                  </a:cubicBezTo>
                  <a:cubicBezTo>
                    <a:pt x="1095" y="6"/>
                    <a:pt x="1043" y="1"/>
                    <a:pt x="9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6105275" y="3014650"/>
              <a:ext cx="51475" cy="45475"/>
            </a:xfrm>
            <a:custGeom>
              <a:avLst/>
              <a:gdLst/>
              <a:ahLst/>
              <a:cxnLst/>
              <a:rect l="l" t="t" r="r" b="b"/>
              <a:pathLst>
                <a:path w="2059" h="1819" extrusionOk="0">
                  <a:moveTo>
                    <a:pt x="919" y="1013"/>
                  </a:moveTo>
                  <a:lnTo>
                    <a:pt x="915" y="1024"/>
                  </a:lnTo>
                  <a:cubicBezTo>
                    <a:pt x="915" y="1024"/>
                    <a:pt x="915" y="1016"/>
                    <a:pt x="919" y="1013"/>
                  </a:cubicBezTo>
                  <a:close/>
                  <a:moveTo>
                    <a:pt x="1105" y="1123"/>
                  </a:moveTo>
                  <a:cubicBezTo>
                    <a:pt x="1118" y="1137"/>
                    <a:pt x="1120" y="1146"/>
                    <a:pt x="1118" y="1146"/>
                  </a:cubicBezTo>
                  <a:cubicBezTo>
                    <a:pt x="1116" y="1146"/>
                    <a:pt x="1110" y="1138"/>
                    <a:pt x="1105" y="1123"/>
                  </a:cubicBezTo>
                  <a:close/>
                  <a:moveTo>
                    <a:pt x="988" y="0"/>
                  </a:moveTo>
                  <a:cubicBezTo>
                    <a:pt x="839" y="0"/>
                    <a:pt x="671" y="42"/>
                    <a:pt x="504" y="109"/>
                  </a:cubicBezTo>
                  <a:cubicBezTo>
                    <a:pt x="321" y="201"/>
                    <a:pt x="184" y="338"/>
                    <a:pt x="138" y="430"/>
                  </a:cubicBezTo>
                  <a:lnTo>
                    <a:pt x="1" y="567"/>
                  </a:lnTo>
                  <a:lnTo>
                    <a:pt x="1" y="750"/>
                  </a:lnTo>
                  <a:cubicBezTo>
                    <a:pt x="1" y="841"/>
                    <a:pt x="1" y="887"/>
                    <a:pt x="1" y="887"/>
                  </a:cubicBezTo>
                  <a:cubicBezTo>
                    <a:pt x="46" y="1024"/>
                    <a:pt x="138" y="1344"/>
                    <a:pt x="412" y="1573"/>
                  </a:cubicBezTo>
                  <a:cubicBezTo>
                    <a:pt x="549" y="1664"/>
                    <a:pt x="732" y="1756"/>
                    <a:pt x="915" y="1802"/>
                  </a:cubicBezTo>
                  <a:cubicBezTo>
                    <a:pt x="973" y="1813"/>
                    <a:pt x="1033" y="1819"/>
                    <a:pt x="1094" y="1819"/>
                  </a:cubicBezTo>
                  <a:cubicBezTo>
                    <a:pt x="1278" y="1819"/>
                    <a:pt x="1476" y="1767"/>
                    <a:pt x="1647" y="1664"/>
                  </a:cubicBezTo>
                  <a:lnTo>
                    <a:pt x="1693" y="1664"/>
                  </a:lnTo>
                  <a:lnTo>
                    <a:pt x="1739" y="1619"/>
                  </a:lnTo>
                  <a:cubicBezTo>
                    <a:pt x="1876" y="1481"/>
                    <a:pt x="1967" y="1299"/>
                    <a:pt x="2013" y="1070"/>
                  </a:cubicBezTo>
                  <a:cubicBezTo>
                    <a:pt x="2013" y="1051"/>
                    <a:pt x="2012" y="1031"/>
                    <a:pt x="2011" y="1012"/>
                  </a:cubicBezTo>
                  <a:lnTo>
                    <a:pt x="2011" y="1012"/>
                  </a:lnTo>
                  <a:cubicBezTo>
                    <a:pt x="2025" y="1002"/>
                    <a:pt x="2041" y="990"/>
                    <a:pt x="2059" y="978"/>
                  </a:cubicBezTo>
                  <a:cubicBezTo>
                    <a:pt x="2059" y="769"/>
                    <a:pt x="1982" y="560"/>
                    <a:pt x="1794" y="386"/>
                  </a:cubicBezTo>
                  <a:lnTo>
                    <a:pt x="1794" y="386"/>
                  </a:lnTo>
                  <a:cubicBezTo>
                    <a:pt x="1752" y="336"/>
                    <a:pt x="1707" y="290"/>
                    <a:pt x="1659" y="250"/>
                  </a:cubicBezTo>
                  <a:lnTo>
                    <a:pt x="1659" y="250"/>
                  </a:lnTo>
                  <a:cubicBezTo>
                    <a:pt x="1522" y="125"/>
                    <a:pt x="1333" y="56"/>
                    <a:pt x="1144" y="18"/>
                  </a:cubicBezTo>
                  <a:cubicBezTo>
                    <a:pt x="1095" y="6"/>
                    <a:pt x="1043" y="0"/>
                    <a:pt x="9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6578625" y="3255000"/>
              <a:ext cx="52600" cy="46425"/>
            </a:xfrm>
            <a:custGeom>
              <a:avLst/>
              <a:gdLst/>
              <a:ahLst/>
              <a:cxnLst/>
              <a:rect l="l" t="t" r="r" b="b"/>
              <a:pathLst>
                <a:path w="2104" h="1857" extrusionOk="0">
                  <a:moveTo>
                    <a:pt x="1112" y="838"/>
                  </a:moveTo>
                  <a:cubicBezTo>
                    <a:pt x="1117" y="845"/>
                    <a:pt x="1119" y="857"/>
                    <a:pt x="1118" y="870"/>
                  </a:cubicBezTo>
                  <a:lnTo>
                    <a:pt x="1118" y="870"/>
                  </a:lnTo>
                  <a:cubicBezTo>
                    <a:pt x="1111" y="862"/>
                    <a:pt x="1104" y="854"/>
                    <a:pt x="1099" y="847"/>
                  </a:cubicBezTo>
                  <a:lnTo>
                    <a:pt x="1099" y="847"/>
                  </a:lnTo>
                  <a:cubicBezTo>
                    <a:pt x="1103" y="844"/>
                    <a:pt x="1107" y="841"/>
                    <a:pt x="1112" y="838"/>
                  </a:cubicBezTo>
                  <a:close/>
                  <a:moveTo>
                    <a:pt x="878" y="1"/>
                  </a:moveTo>
                  <a:cubicBezTo>
                    <a:pt x="844" y="1"/>
                    <a:pt x="811" y="3"/>
                    <a:pt x="778" y="8"/>
                  </a:cubicBezTo>
                  <a:lnTo>
                    <a:pt x="595" y="54"/>
                  </a:lnTo>
                  <a:lnTo>
                    <a:pt x="458" y="145"/>
                  </a:lnTo>
                  <a:cubicBezTo>
                    <a:pt x="320" y="328"/>
                    <a:pt x="229" y="465"/>
                    <a:pt x="229" y="511"/>
                  </a:cubicBezTo>
                  <a:cubicBezTo>
                    <a:pt x="183" y="648"/>
                    <a:pt x="0" y="1151"/>
                    <a:pt x="458" y="1609"/>
                  </a:cubicBezTo>
                  <a:cubicBezTo>
                    <a:pt x="613" y="1764"/>
                    <a:pt x="853" y="1856"/>
                    <a:pt x="1077" y="1856"/>
                  </a:cubicBezTo>
                  <a:cubicBezTo>
                    <a:pt x="1182" y="1856"/>
                    <a:pt x="1284" y="1836"/>
                    <a:pt x="1372" y="1792"/>
                  </a:cubicBezTo>
                  <a:cubicBezTo>
                    <a:pt x="1647" y="1746"/>
                    <a:pt x="1921" y="1517"/>
                    <a:pt x="2012" y="1197"/>
                  </a:cubicBezTo>
                  <a:lnTo>
                    <a:pt x="2104" y="831"/>
                  </a:lnTo>
                  <a:lnTo>
                    <a:pt x="1875" y="648"/>
                  </a:lnTo>
                  <a:cubicBezTo>
                    <a:pt x="1838" y="621"/>
                    <a:pt x="1801" y="597"/>
                    <a:pt x="1763" y="576"/>
                  </a:cubicBezTo>
                  <a:lnTo>
                    <a:pt x="1763" y="576"/>
                  </a:lnTo>
                  <a:cubicBezTo>
                    <a:pt x="1730" y="517"/>
                    <a:pt x="1691" y="464"/>
                    <a:pt x="1647" y="420"/>
                  </a:cubicBezTo>
                  <a:cubicBezTo>
                    <a:pt x="1483" y="173"/>
                    <a:pt x="1171" y="1"/>
                    <a:pt x="8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5826300" y="3235750"/>
              <a:ext cx="51475" cy="56050"/>
            </a:xfrm>
            <a:custGeom>
              <a:avLst/>
              <a:gdLst/>
              <a:ahLst/>
              <a:cxnLst/>
              <a:rect l="l" t="t" r="r" b="b"/>
              <a:pathLst>
                <a:path w="2059" h="2242" extrusionOk="0">
                  <a:moveTo>
                    <a:pt x="961" y="0"/>
                  </a:moveTo>
                  <a:cubicBezTo>
                    <a:pt x="846" y="29"/>
                    <a:pt x="746" y="68"/>
                    <a:pt x="658" y="115"/>
                  </a:cubicBezTo>
                  <a:lnTo>
                    <a:pt x="658" y="115"/>
                  </a:lnTo>
                  <a:cubicBezTo>
                    <a:pt x="499" y="184"/>
                    <a:pt x="361" y="298"/>
                    <a:pt x="275" y="412"/>
                  </a:cubicBezTo>
                  <a:cubicBezTo>
                    <a:pt x="138" y="595"/>
                    <a:pt x="92" y="778"/>
                    <a:pt x="47" y="915"/>
                  </a:cubicBezTo>
                  <a:cubicBezTo>
                    <a:pt x="1" y="1235"/>
                    <a:pt x="92" y="1464"/>
                    <a:pt x="138" y="1601"/>
                  </a:cubicBezTo>
                  <a:cubicBezTo>
                    <a:pt x="138" y="1647"/>
                    <a:pt x="184" y="1784"/>
                    <a:pt x="321" y="1921"/>
                  </a:cubicBezTo>
                  <a:cubicBezTo>
                    <a:pt x="412" y="2058"/>
                    <a:pt x="641" y="2196"/>
                    <a:pt x="915" y="2241"/>
                  </a:cubicBezTo>
                  <a:lnTo>
                    <a:pt x="1098" y="2241"/>
                  </a:lnTo>
                  <a:cubicBezTo>
                    <a:pt x="1601" y="2150"/>
                    <a:pt x="1967" y="1693"/>
                    <a:pt x="2013" y="1190"/>
                  </a:cubicBezTo>
                  <a:cubicBezTo>
                    <a:pt x="2059" y="961"/>
                    <a:pt x="2013" y="641"/>
                    <a:pt x="1830" y="366"/>
                  </a:cubicBezTo>
                  <a:cubicBezTo>
                    <a:pt x="1739" y="229"/>
                    <a:pt x="1601" y="138"/>
                    <a:pt x="1464" y="46"/>
                  </a:cubicBezTo>
                  <a:cubicBezTo>
                    <a:pt x="1281" y="0"/>
                    <a:pt x="1098" y="0"/>
                    <a:pt x="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6577475" y="3022650"/>
              <a:ext cx="40050" cy="35275"/>
            </a:xfrm>
            <a:custGeom>
              <a:avLst/>
              <a:gdLst/>
              <a:ahLst/>
              <a:cxnLst/>
              <a:rect l="l" t="t" r="r" b="b"/>
              <a:pathLst>
                <a:path w="1602" h="1411" extrusionOk="0">
                  <a:moveTo>
                    <a:pt x="956" y="0"/>
                  </a:moveTo>
                  <a:cubicBezTo>
                    <a:pt x="874" y="0"/>
                    <a:pt x="794" y="23"/>
                    <a:pt x="732" y="64"/>
                  </a:cubicBezTo>
                  <a:cubicBezTo>
                    <a:pt x="595" y="110"/>
                    <a:pt x="595" y="247"/>
                    <a:pt x="641" y="384"/>
                  </a:cubicBezTo>
                  <a:cubicBezTo>
                    <a:pt x="644" y="390"/>
                    <a:pt x="646" y="395"/>
                    <a:pt x="650" y="401"/>
                  </a:cubicBezTo>
                  <a:lnTo>
                    <a:pt x="650" y="401"/>
                  </a:lnTo>
                  <a:cubicBezTo>
                    <a:pt x="572" y="394"/>
                    <a:pt x="478" y="366"/>
                    <a:pt x="366" y="338"/>
                  </a:cubicBezTo>
                  <a:cubicBezTo>
                    <a:pt x="332" y="327"/>
                    <a:pt x="301" y="321"/>
                    <a:pt x="271" y="321"/>
                  </a:cubicBezTo>
                  <a:cubicBezTo>
                    <a:pt x="183" y="321"/>
                    <a:pt x="115" y="373"/>
                    <a:pt x="46" y="475"/>
                  </a:cubicBezTo>
                  <a:cubicBezTo>
                    <a:pt x="0" y="613"/>
                    <a:pt x="0" y="796"/>
                    <a:pt x="92" y="979"/>
                  </a:cubicBezTo>
                  <a:cubicBezTo>
                    <a:pt x="183" y="1116"/>
                    <a:pt x="321" y="1253"/>
                    <a:pt x="458" y="1299"/>
                  </a:cubicBezTo>
                  <a:cubicBezTo>
                    <a:pt x="595" y="1390"/>
                    <a:pt x="732" y="1390"/>
                    <a:pt x="824" y="1390"/>
                  </a:cubicBezTo>
                  <a:cubicBezTo>
                    <a:pt x="824" y="1390"/>
                    <a:pt x="885" y="1410"/>
                    <a:pt x="966" y="1410"/>
                  </a:cubicBezTo>
                  <a:cubicBezTo>
                    <a:pt x="1007" y="1410"/>
                    <a:pt x="1052" y="1405"/>
                    <a:pt x="1098" y="1390"/>
                  </a:cubicBezTo>
                  <a:lnTo>
                    <a:pt x="1235" y="1344"/>
                  </a:lnTo>
                  <a:lnTo>
                    <a:pt x="1372" y="1253"/>
                  </a:lnTo>
                  <a:cubicBezTo>
                    <a:pt x="1510" y="1070"/>
                    <a:pt x="1601" y="796"/>
                    <a:pt x="1555" y="567"/>
                  </a:cubicBezTo>
                  <a:cubicBezTo>
                    <a:pt x="1510" y="338"/>
                    <a:pt x="1418" y="201"/>
                    <a:pt x="1235" y="110"/>
                  </a:cubicBezTo>
                  <a:cubicBezTo>
                    <a:pt x="1160" y="34"/>
                    <a:pt x="1056"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388825" y="2598925"/>
              <a:ext cx="106350" cy="100225"/>
            </a:xfrm>
            <a:custGeom>
              <a:avLst/>
              <a:gdLst/>
              <a:ahLst/>
              <a:cxnLst/>
              <a:rect l="l" t="t" r="r" b="b"/>
              <a:pathLst>
                <a:path w="4254" h="4009" extrusionOk="0">
                  <a:moveTo>
                    <a:pt x="2058" y="1622"/>
                  </a:moveTo>
                  <a:cubicBezTo>
                    <a:pt x="2058" y="1646"/>
                    <a:pt x="2058" y="1669"/>
                    <a:pt x="2058" y="1692"/>
                  </a:cubicBezTo>
                  <a:cubicBezTo>
                    <a:pt x="2056" y="1699"/>
                    <a:pt x="2054" y="1705"/>
                    <a:pt x="2051" y="1712"/>
                  </a:cubicBezTo>
                  <a:lnTo>
                    <a:pt x="2051" y="1712"/>
                  </a:lnTo>
                  <a:cubicBezTo>
                    <a:pt x="2029" y="1738"/>
                    <a:pt x="1959" y="1738"/>
                    <a:pt x="1921" y="1738"/>
                  </a:cubicBezTo>
                  <a:cubicBezTo>
                    <a:pt x="1909" y="1738"/>
                    <a:pt x="1897" y="1735"/>
                    <a:pt x="1887" y="1731"/>
                  </a:cubicBezTo>
                  <a:lnTo>
                    <a:pt x="1887" y="1731"/>
                  </a:lnTo>
                  <a:cubicBezTo>
                    <a:pt x="1899" y="1716"/>
                    <a:pt x="1911" y="1703"/>
                    <a:pt x="1921" y="1692"/>
                  </a:cubicBezTo>
                  <a:cubicBezTo>
                    <a:pt x="1942" y="1671"/>
                    <a:pt x="1993" y="1640"/>
                    <a:pt x="2058" y="1622"/>
                  </a:cubicBezTo>
                  <a:close/>
                  <a:moveTo>
                    <a:pt x="2424" y="0"/>
                  </a:moveTo>
                  <a:cubicBezTo>
                    <a:pt x="2329" y="24"/>
                    <a:pt x="2234" y="35"/>
                    <a:pt x="2139" y="54"/>
                  </a:cubicBezTo>
                  <a:lnTo>
                    <a:pt x="2139" y="54"/>
                  </a:lnTo>
                  <a:cubicBezTo>
                    <a:pt x="1870" y="54"/>
                    <a:pt x="1598" y="118"/>
                    <a:pt x="1372" y="183"/>
                  </a:cubicBezTo>
                  <a:cubicBezTo>
                    <a:pt x="732" y="457"/>
                    <a:pt x="229" y="1052"/>
                    <a:pt x="92" y="1738"/>
                  </a:cubicBezTo>
                  <a:cubicBezTo>
                    <a:pt x="1" y="2104"/>
                    <a:pt x="46" y="2515"/>
                    <a:pt x="183" y="2836"/>
                  </a:cubicBezTo>
                  <a:cubicBezTo>
                    <a:pt x="366" y="3156"/>
                    <a:pt x="595" y="3430"/>
                    <a:pt x="869" y="3613"/>
                  </a:cubicBezTo>
                  <a:cubicBezTo>
                    <a:pt x="1171" y="3860"/>
                    <a:pt x="1572" y="4008"/>
                    <a:pt x="1982" y="4008"/>
                  </a:cubicBezTo>
                  <a:cubicBezTo>
                    <a:pt x="2077" y="4008"/>
                    <a:pt x="2172" y="4000"/>
                    <a:pt x="2267" y="3984"/>
                  </a:cubicBezTo>
                  <a:lnTo>
                    <a:pt x="2267" y="3984"/>
                  </a:lnTo>
                  <a:cubicBezTo>
                    <a:pt x="2544" y="3975"/>
                    <a:pt x="2821" y="3907"/>
                    <a:pt x="3065" y="3796"/>
                  </a:cubicBezTo>
                  <a:cubicBezTo>
                    <a:pt x="3339" y="3704"/>
                    <a:pt x="3613" y="3522"/>
                    <a:pt x="3796" y="3247"/>
                  </a:cubicBezTo>
                  <a:cubicBezTo>
                    <a:pt x="4025" y="3018"/>
                    <a:pt x="4162" y="2653"/>
                    <a:pt x="4208" y="2332"/>
                  </a:cubicBezTo>
                  <a:cubicBezTo>
                    <a:pt x="4254" y="1601"/>
                    <a:pt x="3934" y="915"/>
                    <a:pt x="3385" y="503"/>
                  </a:cubicBezTo>
                  <a:cubicBezTo>
                    <a:pt x="3168" y="330"/>
                    <a:pt x="2869" y="157"/>
                    <a:pt x="2528" y="100"/>
                  </a:cubicBezTo>
                  <a:lnTo>
                    <a:pt x="2528" y="100"/>
                  </a:lnTo>
                  <a:cubicBezTo>
                    <a:pt x="2494" y="68"/>
                    <a:pt x="2459" y="35"/>
                    <a:pt x="2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5835450" y="2647475"/>
              <a:ext cx="109800" cy="100575"/>
            </a:xfrm>
            <a:custGeom>
              <a:avLst/>
              <a:gdLst/>
              <a:ahLst/>
              <a:cxnLst/>
              <a:rect l="l" t="t" r="r" b="b"/>
              <a:pathLst>
                <a:path w="4392" h="4023" extrusionOk="0">
                  <a:moveTo>
                    <a:pt x="1846" y="1116"/>
                  </a:moveTo>
                  <a:cubicBezTo>
                    <a:pt x="1856" y="1118"/>
                    <a:pt x="1866" y="1120"/>
                    <a:pt x="1876" y="1122"/>
                  </a:cubicBezTo>
                  <a:cubicBezTo>
                    <a:pt x="2003" y="1122"/>
                    <a:pt x="2131" y="1151"/>
                    <a:pt x="2243" y="1208"/>
                  </a:cubicBezTo>
                  <a:lnTo>
                    <a:pt x="2243" y="1208"/>
                  </a:lnTo>
                  <a:cubicBezTo>
                    <a:pt x="2222" y="1230"/>
                    <a:pt x="2203" y="1252"/>
                    <a:pt x="2186" y="1274"/>
                  </a:cubicBezTo>
                  <a:lnTo>
                    <a:pt x="2186" y="1274"/>
                  </a:lnTo>
                  <a:cubicBezTo>
                    <a:pt x="2115" y="1224"/>
                    <a:pt x="2038" y="1186"/>
                    <a:pt x="1967" y="1168"/>
                  </a:cubicBezTo>
                  <a:cubicBezTo>
                    <a:pt x="1918" y="1143"/>
                    <a:pt x="1866" y="1129"/>
                    <a:pt x="1812" y="1123"/>
                  </a:cubicBezTo>
                  <a:lnTo>
                    <a:pt x="1812" y="1123"/>
                  </a:lnTo>
                  <a:cubicBezTo>
                    <a:pt x="1823" y="1120"/>
                    <a:pt x="1835" y="1118"/>
                    <a:pt x="1846" y="1116"/>
                  </a:cubicBezTo>
                  <a:close/>
                  <a:moveTo>
                    <a:pt x="2095" y="1711"/>
                  </a:moveTo>
                  <a:lnTo>
                    <a:pt x="2095" y="1711"/>
                  </a:lnTo>
                  <a:cubicBezTo>
                    <a:pt x="2098" y="1713"/>
                    <a:pt x="2101" y="1715"/>
                    <a:pt x="2104" y="1717"/>
                  </a:cubicBezTo>
                  <a:lnTo>
                    <a:pt x="2059" y="1717"/>
                  </a:lnTo>
                  <a:cubicBezTo>
                    <a:pt x="2070" y="1717"/>
                    <a:pt x="2082" y="1715"/>
                    <a:pt x="2095" y="1711"/>
                  </a:cubicBezTo>
                  <a:close/>
                  <a:moveTo>
                    <a:pt x="2564" y="1520"/>
                  </a:moveTo>
                  <a:cubicBezTo>
                    <a:pt x="2626" y="1632"/>
                    <a:pt x="2640" y="1755"/>
                    <a:pt x="2607" y="1854"/>
                  </a:cubicBezTo>
                  <a:cubicBezTo>
                    <a:pt x="2607" y="1922"/>
                    <a:pt x="2532" y="1990"/>
                    <a:pt x="2399" y="2039"/>
                  </a:cubicBezTo>
                  <a:lnTo>
                    <a:pt x="2399" y="2039"/>
                  </a:lnTo>
                  <a:cubicBezTo>
                    <a:pt x="2446" y="1918"/>
                    <a:pt x="2471" y="1767"/>
                    <a:pt x="2424" y="1580"/>
                  </a:cubicBezTo>
                  <a:cubicBezTo>
                    <a:pt x="2423" y="1573"/>
                    <a:pt x="2421" y="1566"/>
                    <a:pt x="2419" y="1560"/>
                  </a:cubicBezTo>
                  <a:lnTo>
                    <a:pt x="2419" y="1560"/>
                  </a:lnTo>
                  <a:cubicBezTo>
                    <a:pt x="2449" y="1550"/>
                    <a:pt x="2482" y="1541"/>
                    <a:pt x="2516" y="1534"/>
                  </a:cubicBezTo>
                  <a:cubicBezTo>
                    <a:pt x="2531" y="1529"/>
                    <a:pt x="2547" y="1524"/>
                    <a:pt x="2564" y="1520"/>
                  </a:cubicBezTo>
                  <a:close/>
                  <a:moveTo>
                    <a:pt x="1876" y="1762"/>
                  </a:moveTo>
                  <a:cubicBezTo>
                    <a:pt x="1921" y="1808"/>
                    <a:pt x="1921" y="1991"/>
                    <a:pt x="1876" y="2037"/>
                  </a:cubicBezTo>
                  <a:cubicBezTo>
                    <a:pt x="1876" y="2042"/>
                    <a:pt x="1875" y="2048"/>
                    <a:pt x="1875" y="2053"/>
                  </a:cubicBezTo>
                  <a:lnTo>
                    <a:pt x="1875" y="2053"/>
                  </a:lnTo>
                  <a:cubicBezTo>
                    <a:pt x="1839" y="2036"/>
                    <a:pt x="1809" y="2015"/>
                    <a:pt x="1784" y="1991"/>
                  </a:cubicBezTo>
                  <a:cubicBezTo>
                    <a:pt x="1784" y="1991"/>
                    <a:pt x="1784" y="1991"/>
                    <a:pt x="1739" y="1945"/>
                  </a:cubicBezTo>
                  <a:lnTo>
                    <a:pt x="1739" y="1900"/>
                  </a:lnTo>
                  <a:cubicBezTo>
                    <a:pt x="1739" y="1900"/>
                    <a:pt x="1739" y="1854"/>
                    <a:pt x="1739" y="1854"/>
                  </a:cubicBezTo>
                  <a:cubicBezTo>
                    <a:pt x="1784" y="1808"/>
                    <a:pt x="1830" y="1808"/>
                    <a:pt x="1830" y="1762"/>
                  </a:cubicBezTo>
                  <a:cubicBezTo>
                    <a:pt x="1830" y="1762"/>
                    <a:pt x="1850" y="1783"/>
                    <a:pt x="1864" y="1783"/>
                  </a:cubicBezTo>
                  <a:cubicBezTo>
                    <a:pt x="1871" y="1783"/>
                    <a:pt x="1876" y="1778"/>
                    <a:pt x="1876" y="1762"/>
                  </a:cubicBezTo>
                  <a:close/>
                  <a:moveTo>
                    <a:pt x="2009" y="1"/>
                  </a:moveTo>
                  <a:cubicBezTo>
                    <a:pt x="1928" y="1"/>
                    <a:pt x="1846" y="7"/>
                    <a:pt x="1763" y="20"/>
                  </a:cubicBezTo>
                  <a:lnTo>
                    <a:pt x="1763" y="20"/>
                  </a:lnTo>
                  <a:cubicBezTo>
                    <a:pt x="1335" y="44"/>
                    <a:pt x="901" y="222"/>
                    <a:pt x="595" y="528"/>
                  </a:cubicBezTo>
                  <a:cubicBezTo>
                    <a:pt x="275" y="894"/>
                    <a:pt x="92" y="1305"/>
                    <a:pt x="46" y="1717"/>
                  </a:cubicBezTo>
                  <a:cubicBezTo>
                    <a:pt x="1" y="2128"/>
                    <a:pt x="46" y="2586"/>
                    <a:pt x="229" y="2952"/>
                  </a:cubicBezTo>
                  <a:cubicBezTo>
                    <a:pt x="367" y="3317"/>
                    <a:pt x="687" y="3638"/>
                    <a:pt x="1053" y="3820"/>
                  </a:cubicBezTo>
                  <a:cubicBezTo>
                    <a:pt x="1293" y="3923"/>
                    <a:pt x="1558" y="3975"/>
                    <a:pt x="1811" y="3975"/>
                  </a:cubicBezTo>
                  <a:cubicBezTo>
                    <a:pt x="1875" y="3975"/>
                    <a:pt x="1938" y="3972"/>
                    <a:pt x="1999" y="3965"/>
                  </a:cubicBezTo>
                  <a:lnTo>
                    <a:pt x="1999" y="3965"/>
                  </a:lnTo>
                  <a:cubicBezTo>
                    <a:pt x="2109" y="3990"/>
                    <a:pt x="2221" y="4003"/>
                    <a:pt x="2333" y="4003"/>
                  </a:cubicBezTo>
                  <a:cubicBezTo>
                    <a:pt x="2400" y="4017"/>
                    <a:pt x="2471" y="4022"/>
                    <a:pt x="2543" y="4022"/>
                  </a:cubicBezTo>
                  <a:cubicBezTo>
                    <a:pt x="2719" y="4022"/>
                    <a:pt x="2903" y="3990"/>
                    <a:pt x="3065" y="3958"/>
                  </a:cubicBezTo>
                  <a:cubicBezTo>
                    <a:pt x="3293" y="3866"/>
                    <a:pt x="3522" y="3775"/>
                    <a:pt x="3705" y="3592"/>
                  </a:cubicBezTo>
                  <a:cubicBezTo>
                    <a:pt x="4071" y="3317"/>
                    <a:pt x="4254" y="2906"/>
                    <a:pt x="4345" y="2448"/>
                  </a:cubicBezTo>
                  <a:cubicBezTo>
                    <a:pt x="4391" y="2037"/>
                    <a:pt x="4254" y="1580"/>
                    <a:pt x="3979" y="1305"/>
                  </a:cubicBezTo>
                  <a:cubicBezTo>
                    <a:pt x="3912" y="1247"/>
                    <a:pt x="3844" y="1197"/>
                    <a:pt x="3777" y="1155"/>
                  </a:cubicBezTo>
                  <a:lnTo>
                    <a:pt x="3777" y="1155"/>
                  </a:lnTo>
                  <a:cubicBezTo>
                    <a:pt x="3627" y="851"/>
                    <a:pt x="3380" y="581"/>
                    <a:pt x="3065" y="345"/>
                  </a:cubicBezTo>
                  <a:cubicBezTo>
                    <a:pt x="2802" y="157"/>
                    <a:pt x="2417" y="1"/>
                    <a:pt x="2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4"/>
          <p:cNvGrpSpPr/>
          <p:nvPr/>
        </p:nvGrpSpPr>
        <p:grpSpPr>
          <a:xfrm>
            <a:off x="-216915" y="4160589"/>
            <a:ext cx="871328" cy="1189512"/>
            <a:chOff x="2516825" y="2364538"/>
            <a:chExt cx="1214225" cy="1657625"/>
          </a:xfrm>
        </p:grpSpPr>
        <p:sp>
          <p:nvSpPr>
            <p:cNvPr id="101" name="Google Shape;101;p4"/>
            <p:cNvSpPr/>
            <p:nvPr/>
          </p:nvSpPr>
          <p:spPr>
            <a:xfrm>
              <a:off x="2644875" y="2662138"/>
              <a:ext cx="1008450" cy="1280075"/>
            </a:xfrm>
            <a:custGeom>
              <a:avLst/>
              <a:gdLst/>
              <a:ahLst/>
              <a:cxnLst/>
              <a:rect l="l" t="t" r="r" b="b"/>
              <a:pathLst>
                <a:path w="40338" h="51203" extrusionOk="0">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2660875" y="2547863"/>
              <a:ext cx="173825" cy="234525"/>
            </a:xfrm>
            <a:custGeom>
              <a:avLst/>
              <a:gdLst/>
              <a:ahLst/>
              <a:cxnLst/>
              <a:rect l="l" t="t" r="r" b="b"/>
              <a:pathLst>
                <a:path w="6953" h="9381" extrusionOk="0">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2777500" y="2445063"/>
              <a:ext cx="162375" cy="303375"/>
            </a:xfrm>
            <a:custGeom>
              <a:avLst/>
              <a:gdLst/>
              <a:ahLst/>
              <a:cxnLst/>
              <a:rect l="l" t="t" r="r" b="b"/>
              <a:pathLst>
                <a:path w="6495" h="12135" extrusionOk="0">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2952425" y="2364538"/>
              <a:ext cx="96075" cy="360775"/>
            </a:xfrm>
            <a:custGeom>
              <a:avLst/>
              <a:gdLst/>
              <a:ahLst/>
              <a:cxnLst/>
              <a:rect l="l" t="t" r="r" b="b"/>
              <a:pathLst>
                <a:path w="3843" h="14431" extrusionOk="0">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3122775" y="2423338"/>
              <a:ext cx="88075" cy="319450"/>
            </a:xfrm>
            <a:custGeom>
              <a:avLst/>
              <a:gdLst/>
              <a:ahLst/>
              <a:cxnLst/>
              <a:rect l="l" t="t" r="r" b="b"/>
              <a:pathLst>
                <a:path w="3523" h="12778" extrusionOk="0">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3171950" y="2528363"/>
              <a:ext cx="182950" cy="256350"/>
            </a:xfrm>
            <a:custGeom>
              <a:avLst/>
              <a:gdLst/>
              <a:ahLst/>
              <a:cxnLst/>
              <a:rect l="l" t="t" r="r" b="b"/>
              <a:pathLst>
                <a:path w="7318" h="10254" extrusionOk="0">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3217675" y="2701188"/>
              <a:ext cx="228700" cy="161525"/>
            </a:xfrm>
            <a:custGeom>
              <a:avLst/>
              <a:gdLst/>
              <a:ahLst/>
              <a:cxnLst/>
              <a:rect l="l" t="t" r="r" b="b"/>
              <a:pathLst>
                <a:path w="9148" h="6461" extrusionOk="0">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2572850" y="2689638"/>
              <a:ext cx="198950" cy="182450"/>
            </a:xfrm>
            <a:custGeom>
              <a:avLst/>
              <a:gdLst/>
              <a:ahLst/>
              <a:cxnLst/>
              <a:rect l="l" t="t" r="r" b="b"/>
              <a:pathLst>
                <a:path w="7958" h="7298" extrusionOk="0">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2516825" y="2918963"/>
              <a:ext cx="222975" cy="62350"/>
            </a:xfrm>
            <a:custGeom>
              <a:avLst/>
              <a:gdLst/>
              <a:ahLst/>
              <a:cxnLst/>
              <a:rect l="l" t="t" r="r" b="b"/>
              <a:pathLst>
                <a:path w="8919" h="2494" extrusionOk="0">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3238250" y="2871538"/>
              <a:ext cx="197825" cy="84425"/>
            </a:xfrm>
            <a:custGeom>
              <a:avLst/>
              <a:gdLst/>
              <a:ahLst/>
              <a:cxnLst/>
              <a:rect l="l" t="t" r="r" b="b"/>
              <a:pathLst>
                <a:path w="7913" h="3377" extrusionOk="0">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958150" y="3685163"/>
              <a:ext cx="100625" cy="328475"/>
            </a:xfrm>
            <a:custGeom>
              <a:avLst/>
              <a:gdLst/>
              <a:ahLst/>
              <a:cxnLst/>
              <a:rect l="l" t="t" r="r" b="b"/>
              <a:pathLst>
                <a:path w="4025" h="13139" extrusionOk="0">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087350" y="3745913"/>
              <a:ext cx="62900" cy="276250"/>
            </a:xfrm>
            <a:custGeom>
              <a:avLst/>
              <a:gdLst/>
              <a:ahLst/>
              <a:cxnLst/>
              <a:rect l="l" t="t" r="r" b="b"/>
              <a:pathLst>
                <a:path w="2516" h="11050" extrusionOk="0">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3482925" y="3739613"/>
              <a:ext cx="146375" cy="248275"/>
            </a:xfrm>
            <a:custGeom>
              <a:avLst/>
              <a:gdLst/>
              <a:ahLst/>
              <a:cxnLst/>
              <a:rect l="l" t="t" r="r" b="b"/>
              <a:pathLst>
                <a:path w="5855" h="9931" extrusionOk="0">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3514950" y="3531238"/>
              <a:ext cx="216100" cy="77925"/>
            </a:xfrm>
            <a:custGeom>
              <a:avLst/>
              <a:gdLst/>
              <a:ahLst/>
              <a:cxnLst/>
              <a:rect l="l" t="t" r="r" b="b"/>
              <a:pathLst>
                <a:path w="8644" h="3117" extrusionOk="0">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3497800" y="3434338"/>
              <a:ext cx="218400" cy="58650"/>
            </a:xfrm>
            <a:custGeom>
              <a:avLst/>
              <a:gdLst/>
              <a:ahLst/>
              <a:cxnLst/>
              <a:rect l="l" t="t" r="r" b="b"/>
              <a:pathLst>
                <a:path w="8736" h="2346" extrusionOk="0">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3453200" y="3343863"/>
              <a:ext cx="168100" cy="83925"/>
            </a:xfrm>
            <a:custGeom>
              <a:avLst/>
              <a:gdLst/>
              <a:ahLst/>
              <a:cxnLst/>
              <a:rect l="l" t="t" r="r" b="b"/>
              <a:pathLst>
                <a:path w="6724" h="3357" extrusionOk="0">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2821100" y="3678513"/>
              <a:ext cx="127925" cy="328825"/>
            </a:xfrm>
            <a:custGeom>
              <a:avLst/>
              <a:gdLst/>
              <a:ahLst/>
              <a:cxnLst/>
              <a:rect l="l" t="t" r="r" b="b"/>
              <a:pathLst>
                <a:path w="5117" h="13153" extrusionOk="0">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1"/>
        <p:cNvGrpSpPr/>
        <p:nvPr/>
      </p:nvGrpSpPr>
      <p:grpSpPr>
        <a:xfrm>
          <a:off x="0" y="0"/>
          <a:ext cx="0" cy="0"/>
          <a:chOff x="0" y="0"/>
          <a:chExt cx="0" cy="0"/>
        </a:xfrm>
      </p:grpSpPr>
      <p:sp>
        <p:nvSpPr>
          <p:cNvPr id="222" name="Google Shape;222;p7"/>
          <p:cNvSpPr/>
          <p:nvPr/>
        </p:nvSpPr>
        <p:spPr>
          <a:xfrm rot="10800000" flipH="1">
            <a:off x="0" y="75"/>
            <a:ext cx="5143500" cy="51435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rot="10800000" flipH="1">
            <a:off x="0" y="904875"/>
            <a:ext cx="4238700" cy="42387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txBox="1">
            <a:spLocks noGrp="1"/>
          </p:cNvSpPr>
          <p:nvPr>
            <p:ph type="title"/>
          </p:nvPr>
        </p:nvSpPr>
        <p:spPr>
          <a:xfrm>
            <a:off x="532800" y="1527700"/>
            <a:ext cx="3127800" cy="5319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grpSp>
        <p:nvGrpSpPr>
          <p:cNvPr id="225" name="Google Shape;225;p7"/>
          <p:cNvGrpSpPr/>
          <p:nvPr/>
        </p:nvGrpSpPr>
        <p:grpSpPr>
          <a:xfrm>
            <a:off x="7888845" y="-688724"/>
            <a:ext cx="2462211" cy="2462211"/>
            <a:chOff x="6594675" y="2594175"/>
            <a:chExt cx="2549400" cy="2549400"/>
          </a:xfrm>
        </p:grpSpPr>
        <p:sp>
          <p:nvSpPr>
            <p:cNvPr id="226" name="Google Shape;226;p7"/>
            <p:cNvSpPr/>
            <p:nvPr/>
          </p:nvSpPr>
          <p:spPr>
            <a:xfrm rot="5400000">
              <a:off x="6594675" y="2594175"/>
              <a:ext cx="2549400" cy="25494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rot="5400000">
              <a:off x="6594675" y="3056575"/>
              <a:ext cx="1530000" cy="15300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7"/>
          <p:cNvSpPr txBox="1">
            <a:spLocks noGrp="1"/>
          </p:cNvSpPr>
          <p:nvPr>
            <p:ph type="subTitle" idx="1"/>
          </p:nvPr>
        </p:nvSpPr>
        <p:spPr>
          <a:xfrm>
            <a:off x="532800" y="2136075"/>
            <a:ext cx="3055500" cy="17529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400">
                <a:latin typeface="Nunito"/>
                <a:ea typeface="Nunito"/>
                <a:cs typeface="Nunito"/>
                <a:sym typeface="Nunito"/>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8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TITLE_AND_BODY_2">
    <p:spTree>
      <p:nvGrpSpPr>
        <p:cNvPr id="1" name="Shape 284"/>
        <p:cNvGrpSpPr/>
        <p:nvPr/>
      </p:nvGrpSpPr>
      <p:grpSpPr>
        <a:xfrm>
          <a:off x="0" y="0"/>
          <a:ext cx="0" cy="0"/>
          <a:chOff x="0" y="0"/>
          <a:chExt cx="0" cy="0"/>
        </a:xfrm>
      </p:grpSpPr>
      <p:grpSp>
        <p:nvGrpSpPr>
          <p:cNvPr id="285" name="Google Shape;285;p13"/>
          <p:cNvGrpSpPr/>
          <p:nvPr/>
        </p:nvGrpSpPr>
        <p:grpSpPr>
          <a:xfrm>
            <a:off x="7120101" y="639042"/>
            <a:ext cx="4627416" cy="4627416"/>
            <a:chOff x="6594675" y="2594175"/>
            <a:chExt cx="2549400" cy="2549400"/>
          </a:xfrm>
        </p:grpSpPr>
        <p:sp>
          <p:nvSpPr>
            <p:cNvPr id="286" name="Google Shape;286;p13"/>
            <p:cNvSpPr/>
            <p:nvPr/>
          </p:nvSpPr>
          <p:spPr>
            <a:xfrm rot="5400000">
              <a:off x="6594675" y="2594175"/>
              <a:ext cx="2549400" cy="25494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5400000">
              <a:off x="6594675" y="3056575"/>
              <a:ext cx="1530000" cy="15300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13"/>
          <p:cNvSpPr txBox="1">
            <a:spLocks noGrp="1"/>
          </p:cNvSpPr>
          <p:nvPr>
            <p:ph type="title"/>
          </p:nvPr>
        </p:nvSpPr>
        <p:spPr>
          <a:xfrm>
            <a:off x="311700" y="362600"/>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89" name="Google Shape;289;p13"/>
          <p:cNvSpPr txBox="1">
            <a:spLocks noGrp="1"/>
          </p:cNvSpPr>
          <p:nvPr>
            <p:ph type="subTitle" idx="1"/>
          </p:nvPr>
        </p:nvSpPr>
        <p:spPr>
          <a:xfrm>
            <a:off x="526625" y="1009050"/>
            <a:ext cx="5519100" cy="3125400"/>
          </a:xfrm>
          <a:prstGeom prst="rect">
            <a:avLst/>
          </a:prstGeom>
        </p:spPr>
        <p:txBody>
          <a:bodyPr spcFirstLastPara="1" wrap="square" lIns="91425" tIns="91425" rIns="91425" bIns="91425" anchor="t" anchorCtr="0">
            <a:noAutofit/>
          </a:bodyPr>
          <a:lstStyle>
            <a:lvl1pPr lvl="0">
              <a:spcBef>
                <a:spcPts val="0"/>
              </a:spcBef>
              <a:spcAft>
                <a:spcPts val="0"/>
              </a:spcAft>
              <a:buSzPts val="1100"/>
              <a:buChar char="●"/>
              <a:defRPr sz="1400">
                <a:latin typeface="Nunito"/>
                <a:ea typeface="Nunito"/>
                <a:cs typeface="Nunito"/>
                <a:sym typeface="Nunito"/>
              </a:defRPr>
            </a:lvl1pPr>
            <a:lvl2pPr lvl="1">
              <a:spcBef>
                <a:spcPts val="0"/>
              </a:spcBef>
              <a:spcAft>
                <a:spcPts val="0"/>
              </a:spcAft>
              <a:buSzPts val="1100"/>
              <a:buFont typeface="Muli"/>
              <a:buChar char="○"/>
              <a:defRPr/>
            </a:lvl2pPr>
            <a:lvl3pPr lvl="2">
              <a:spcBef>
                <a:spcPts val="1600"/>
              </a:spcBef>
              <a:spcAft>
                <a:spcPts val="0"/>
              </a:spcAft>
              <a:buSzPts val="1100"/>
              <a:buFont typeface="Muli"/>
              <a:buChar char="■"/>
              <a:defRPr/>
            </a:lvl3pPr>
            <a:lvl4pPr lvl="3">
              <a:spcBef>
                <a:spcPts val="1600"/>
              </a:spcBef>
              <a:spcAft>
                <a:spcPts val="0"/>
              </a:spcAft>
              <a:buSzPts val="1100"/>
              <a:buFont typeface="Muli"/>
              <a:buChar char="●"/>
              <a:defRPr/>
            </a:lvl4pPr>
            <a:lvl5pPr lvl="4">
              <a:spcBef>
                <a:spcPts val="1600"/>
              </a:spcBef>
              <a:spcAft>
                <a:spcPts val="0"/>
              </a:spcAft>
              <a:buSzPts val="1100"/>
              <a:buFont typeface="Muli"/>
              <a:buChar char="○"/>
              <a:defRPr/>
            </a:lvl5pPr>
            <a:lvl6pPr lvl="5">
              <a:spcBef>
                <a:spcPts val="1600"/>
              </a:spcBef>
              <a:spcAft>
                <a:spcPts val="0"/>
              </a:spcAft>
              <a:buSzPts val="1100"/>
              <a:buFont typeface="Muli"/>
              <a:buChar char="■"/>
              <a:defRPr/>
            </a:lvl6pPr>
            <a:lvl7pPr lvl="6">
              <a:spcBef>
                <a:spcPts val="1600"/>
              </a:spcBef>
              <a:spcAft>
                <a:spcPts val="0"/>
              </a:spcAft>
              <a:buSzPts val="1100"/>
              <a:buFont typeface="Muli"/>
              <a:buChar char="●"/>
              <a:defRPr/>
            </a:lvl7pPr>
            <a:lvl8pPr lvl="7">
              <a:spcBef>
                <a:spcPts val="1600"/>
              </a:spcBef>
              <a:spcAft>
                <a:spcPts val="0"/>
              </a:spcAft>
              <a:buSzPts val="1100"/>
              <a:buFont typeface="Muli"/>
              <a:buChar char="○"/>
              <a:defRPr/>
            </a:lvl8pPr>
            <a:lvl9pPr lvl="8">
              <a:spcBef>
                <a:spcPts val="1600"/>
              </a:spcBef>
              <a:spcAft>
                <a:spcPts val="1600"/>
              </a:spcAft>
              <a:buSzPts val="1100"/>
              <a:buFont typeface="Muli"/>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290"/>
        <p:cNvGrpSpPr/>
        <p:nvPr/>
      </p:nvGrpSpPr>
      <p:grpSpPr>
        <a:xfrm>
          <a:off x="0" y="0"/>
          <a:ext cx="0" cy="0"/>
          <a:chOff x="0" y="0"/>
          <a:chExt cx="0" cy="0"/>
        </a:xfrm>
      </p:grpSpPr>
      <p:sp>
        <p:nvSpPr>
          <p:cNvPr id="291" name="Google Shape;291;p14"/>
          <p:cNvSpPr/>
          <p:nvPr/>
        </p:nvSpPr>
        <p:spPr>
          <a:xfrm>
            <a:off x="1990200" y="0"/>
            <a:ext cx="5163600" cy="51636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2447850" y="916750"/>
            <a:ext cx="4248300" cy="42483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txBox="1">
            <a:spLocks noGrp="1"/>
          </p:cNvSpPr>
          <p:nvPr>
            <p:ph type="title"/>
          </p:nvPr>
        </p:nvSpPr>
        <p:spPr>
          <a:xfrm>
            <a:off x="1769250" y="630700"/>
            <a:ext cx="2737500" cy="393600"/>
          </a:xfrm>
          <a:prstGeom prst="rect">
            <a:avLst/>
          </a:prstGeom>
        </p:spPr>
        <p:txBody>
          <a:bodyPr spcFirstLastPara="1" wrap="square" lIns="91425" tIns="91425" rIns="91425" bIns="91425" anchor="b" anchorCtr="0">
            <a:noAutofit/>
          </a:bodyPr>
          <a:lstStyle>
            <a:lvl1pPr lvl="0" rtl="0">
              <a:spcBef>
                <a:spcPts val="0"/>
              </a:spcBef>
              <a:spcAft>
                <a:spcPts val="0"/>
              </a:spcAft>
              <a:buSzPts val="1700"/>
              <a:buNone/>
              <a:defRPr sz="1600">
                <a:latin typeface="Chango"/>
                <a:ea typeface="Chango"/>
                <a:cs typeface="Chango"/>
                <a:sym typeface="Chango"/>
              </a:defRPr>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a:endParaRPr/>
          </a:p>
        </p:txBody>
      </p:sp>
      <p:sp>
        <p:nvSpPr>
          <p:cNvPr id="294" name="Google Shape;294;p14"/>
          <p:cNvSpPr txBox="1">
            <a:spLocks noGrp="1"/>
          </p:cNvSpPr>
          <p:nvPr>
            <p:ph type="subTitle" idx="1"/>
          </p:nvPr>
        </p:nvSpPr>
        <p:spPr>
          <a:xfrm>
            <a:off x="1769250" y="916750"/>
            <a:ext cx="2334600" cy="56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Nunito"/>
                <a:ea typeface="Nunito"/>
                <a:cs typeface="Nunito"/>
                <a:sym typeface="Nunito"/>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95" name="Google Shape;295;p14"/>
          <p:cNvSpPr txBox="1">
            <a:spLocks noGrp="1"/>
          </p:cNvSpPr>
          <p:nvPr>
            <p:ph type="title" idx="2" hasCustomPrompt="1"/>
          </p:nvPr>
        </p:nvSpPr>
        <p:spPr>
          <a:xfrm>
            <a:off x="775625" y="791550"/>
            <a:ext cx="968700" cy="522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atin typeface="Chango"/>
                <a:ea typeface="Chango"/>
                <a:cs typeface="Chango"/>
                <a:sym typeface="Chango"/>
              </a:defRPr>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296" name="Google Shape;296;p14"/>
          <p:cNvSpPr txBox="1">
            <a:spLocks noGrp="1"/>
          </p:cNvSpPr>
          <p:nvPr>
            <p:ph type="title" idx="3"/>
          </p:nvPr>
        </p:nvSpPr>
        <p:spPr>
          <a:xfrm>
            <a:off x="5630875" y="630700"/>
            <a:ext cx="2737500" cy="393600"/>
          </a:xfrm>
          <a:prstGeom prst="rect">
            <a:avLst/>
          </a:prstGeom>
        </p:spPr>
        <p:txBody>
          <a:bodyPr spcFirstLastPara="1" wrap="square" lIns="91425" tIns="91425" rIns="91425" bIns="91425" anchor="b" anchorCtr="0">
            <a:noAutofit/>
          </a:bodyPr>
          <a:lstStyle>
            <a:lvl1pPr lvl="0" rtl="0">
              <a:spcBef>
                <a:spcPts val="0"/>
              </a:spcBef>
              <a:spcAft>
                <a:spcPts val="0"/>
              </a:spcAft>
              <a:buSzPts val="1700"/>
              <a:buNone/>
              <a:defRPr sz="1600">
                <a:latin typeface="Chango"/>
                <a:ea typeface="Chango"/>
                <a:cs typeface="Chango"/>
                <a:sym typeface="Chango"/>
              </a:defRPr>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a:endParaRPr/>
          </a:p>
        </p:txBody>
      </p:sp>
      <p:sp>
        <p:nvSpPr>
          <p:cNvPr id="297" name="Google Shape;297;p14"/>
          <p:cNvSpPr txBox="1">
            <a:spLocks noGrp="1"/>
          </p:cNvSpPr>
          <p:nvPr>
            <p:ph type="subTitle" idx="4"/>
          </p:nvPr>
        </p:nvSpPr>
        <p:spPr>
          <a:xfrm>
            <a:off x="5630875" y="916750"/>
            <a:ext cx="2334600" cy="56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Nunito"/>
                <a:ea typeface="Nunito"/>
                <a:cs typeface="Nunito"/>
                <a:sym typeface="Nunito"/>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98" name="Google Shape;298;p14"/>
          <p:cNvSpPr txBox="1">
            <a:spLocks noGrp="1"/>
          </p:cNvSpPr>
          <p:nvPr>
            <p:ph type="title" idx="5" hasCustomPrompt="1"/>
          </p:nvPr>
        </p:nvSpPr>
        <p:spPr>
          <a:xfrm>
            <a:off x="4637250" y="791550"/>
            <a:ext cx="968700" cy="522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atin typeface="Chango"/>
                <a:ea typeface="Chango"/>
                <a:cs typeface="Chango"/>
                <a:sym typeface="Chango"/>
              </a:defRPr>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299" name="Google Shape;299;p14"/>
          <p:cNvSpPr txBox="1">
            <a:spLocks noGrp="1"/>
          </p:cNvSpPr>
          <p:nvPr>
            <p:ph type="title" idx="6"/>
          </p:nvPr>
        </p:nvSpPr>
        <p:spPr>
          <a:xfrm>
            <a:off x="1769250" y="2145975"/>
            <a:ext cx="2737500" cy="393600"/>
          </a:xfrm>
          <a:prstGeom prst="rect">
            <a:avLst/>
          </a:prstGeom>
        </p:spPr>
        <p:txBody>
          <a:bodyPr spcFirstLastPara="1" wrap="square" lIns="91425" tIns="91425" rIns="91425" bIns="91425" anchor="b" anchorCtr="0">
            <a:noAutofit/>
          </a:bodyPr>
          <a:lstStyle>
            <a:lvl1pPr lvl="0" rtl="0">
              <a:spcBef>
                <a:spcPts val="0"/>
              </a:spcBef>
              <a:spcAft>
                <a:spcPts val="0"/>
              </a:spcAft>
              <a:buSzPts val="1700"/>
              <a:buNone/>
              <a:defRPr sz="1600">
                <a:latin typeface="Chango"/>
                <a:ea typeface="Chango"/>
                <a:cs typeface="Chango"/>
                <a:sym typeface="Chango"/>
              </a:defRPr>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a:endParaRPr/>
          </a:p>
        </p:txBody>
      </p:sp>
      <p:sp>
        <p:nvSpPr>
          <p:cNvPr id="300" name="Google Shape;300;p14"/>
          <p:cNvSpPr txBox="1">
            <a:spLocks noGrp="1"/>
          </p:cNvSpPr>
          <p:nvPr>
            <p:ph type="subTitle" idx="7"/>
          </p:nvPr>
        </p:nvSpPr>
        <p:spPr>
          <a:xfrm>
            <a:off x="1769250" y="2432025"/>
            <a:ext cx="2334600" cy="56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Nunito"/>
                <a:ea typeface="Nunito"/>
                <a:cs typeface="Nunito"/>
                <a:sym typeface="Nunito"/>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301" name="Google Shape;301;p14"/>
          <p:cNvSpPr txBox="1">
            <a:spLocks noGrp="1"/>
          </p:cNvSpPr>
          <p:nvPr>
            <p:ph type="title" idx="8" hasCustomPrompt="1"/>
          </p:nvPr>
        </p:nvSpPr>
        <p:spPr>
          <a:xfrm>
            <a:off x="775625" y="2306825"/>
            <a:ext cx="968700" cy="522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atin typeface="Chango"/>
                <a:ea typeface="Chango"/>
                <a:cs typeface="Chango"/>
                <a:sym typeface="Chango"/>
              </a:defRPr>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302" name="Google Shape;302;p14"/>
          <p:cNvSpPr txBox="1">
            <a:spLocks noGrp="1"/>
          </p:cNvSpPr>
          <p:nvPr>
            <p:ph type="title" idx="9"/>
          </p:nvPr>
        </p:nvSpPr>
        <p:spPr>
          <a:xfrm>
            <a:off x="5630875" y="2145975"/>
            <a:ext cx="2737500" cy="393600"/>
          </a:xfrm>
          <a:prstGeom prst="rect">
            <a:avLst/>
          </a:prstGeom>
        </p:spPr>
        <p:txBody>
          <a:bodyPr spcFirstLastPara="1" wrap="square" lIns="91425" tIns="91425" rIns="91425" bIns="91425" anchor="b" anchorCtr="0">
            <a:noAutofit/>
          </a:bodyPr>
          <a:lstStyle>
            <a:lvl1pPr lvl="0" rtl="0">
              <a:spcBef>
                <a:spcPts val="0"/>
              </a:spcBef>
              <a:spcAft>
                <a:spcPts val="0"/>
              </a:spcAft>
              <a:buSzPts val="1700"/>
              <a:buNone/>
              <a:defRPr sz="1600">
                <a:latin typeface="Chango"/>
                <a:ea typeface="Chango"/>
                <a:cs typeface="Chango"/>
                <a:sym typeface="Chango"/>
              </a:defRPr>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a:endParaRPr/>
          </a:p>
        </p:txBody>
      </p:sp>
      <p:sp>
        <p:nvSpPr>
          <p:cNvPr id="303" name="Google Shape;303;p14"/>
          <p:cNvSpPr txBox="1">
            <a:spLocks noGrp="1"/>
          </p:cNvSpPr>
          <p:nvPr>
            <p:ph type="subTitle" idx="13"/>
          </p:nvPr>
        </p:nvSpPr>
        <p:spPr>
          <a:xfrm>
            <a:off x="5630875" y="2432025"/>
            <a:ext cx="2334600" cy="56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Nunito"/>
                <a:ea typeface="Nunito"/>
                <a:cs typeface="Nunito"/>
                <a:sym typeface="Nunito"/>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304" name="Google Shape;304;p14"/>
          <p:cNvSpPr txBox="1">
            <a:spLocks noGrp="1"/>
          </p:cNvSpPr>
          <p:nvPr>
            <p:ph type="title" idx="14" hasCustomPrompt="1"/>
          </p:nvPr>
        </p:nvSpPr>
        <p:spPr>
          <a:xfrm>
            <a:off x="4637250" y="2306825"/>
            <a:ext cx="968700" cy="522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atin typeface="Chango"/>
                <a:ea typeface="Chango"/>
                <a:cs typeface="Chango"/>
                <a:sym typeface="Chango"/>
              </a:defRPr>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305" name="Google Shape;305;p14"/>
          <p:cNvSpPr txBox="1">
            <a:spLocks noGrp="1"/>
          </p:cNvSpPr>
          <p:nvPr>
            <p:ph type="title" idx="15"/>
          </p:nvPr>
        </p:nvSpPr>
        <p:spPr>
          <a:xfrm>
            <a:off x="1769250" y="3661250"/>
            <a:ext cx="2737500" cy="393600"/>
          </a:xfrm>
          <a:prstGeom prst="rect">
            <a:avLst/>
          </a:prstGeom>
        </p:spPr>
        <p:txBody>
          <a:bodyPr spcFirstLastPara="1" wrap="square" lIns="91425" tIns="91425" rIns="91425" bIns="91425" anchor="b" anchorCtr="0">
            <a:noAutofit/>
          </a:bodyPr>
          <a:lstStyle>
            <a:lvl1pPr lvl="0" rtl="0">
              <a:spcBef>
                <a:spcPts val="0"/>
              </a:spcBef>
              <a:spcAft>
                <a:spcPts val="0"/>
              </a:spcAft>
              <a:buSzPts val="1700"/>
              <a:buNone/>
              <a:defRPr sz="1600">
                <a:latin typeface="Chango"/>
                <a:ea typeface="Chango"/>
                <a:cs typeface="Chango"/>
                <a:sym typeface="Chango"/>
              </a:defRPr>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a:endParaRPr/>
          </a:p>
        </p:txBody>
      </p:sp>
      <p:sp>
        <p:nvSpPr>
          <p:cNvPr id="306" name="Google Shape;306;p14"/>
          <p:cNvSpPr txBox="1">
            <a:spLocks noGrp="1"/>
          </p:cNvSpPr>
          <p:nvPr>
            <p:ph type="subTitle" idx="16"/>
          </p:nvPr>
        </p:nvSpPr>
        <p:spPr>
          <a:xfrm>
            <a:off x="1769250" y="3947300"/>
            <a:ext cx="2334600" cy="56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Nunito"/>
                <a:ea typeface="Nunito"/>
                <a:cs typeface="Nunito"/>
                <a:sym typeface="Nunito"/>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307" name="Google Shape;307;p14"/>
          <p:cNvSpPr txBox="1">
            <a:spLocks noGrp="1"/>
          </p:cNvSpPr>
          <p:nvPr>
            <p:ph type="title" idx="17" hasCustomPrompt="1"/>
          </p:nvPr>
        </p:nvSpPr>
        <p:spPr>
          <a:xfrm>
            <a:off x="775625" y="3822100"/>
            <a:ext cx="968700" cy="522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atin typeface="Chango"/>
                <a:ea typeface="Chango"/>
                <a:cs typeface="Chango"/>
                <a:sym typeface="Chango"/>
              </a:defRPr>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308" name="Google Shape;308;p14"/>
          <p:cNvSpPr txBox="1">
            <a:spLocks noGrp="1"/>
          </p:cNvSpPr>
          <p:nvPr>
            <p:ph type="title" idx="18"/>
          </p:nvPr>
        </p:nvSpPr>
        <p:spPr>
          <a:xfrm>
            <a:off x="5630875" y="3661250"/>
            <a:ext cx="2737500" cy="393600"/>
          </a:xfrm>
          <a:prstGeom prst="rect">
            <a:avLst/>
          </a:prstGeom>
        </p:spPr>
        <p:txBody>
          <a:bodyPr spcFirstLastPara="1" wrap="square" lIns="91425" tIns="91425" rIns="91425" bIns="91425" anchor="b" anchorCtr="0">
            <a:noAutofit/>
          </a:bodyPr>
          <a:lstStyle>
            <a:lvl1pPr lvl="0" rtl="0">
              <a:spcBef>
                <a:spcPts val="0"/>
              </a:spcBef>
              <a:spcAft>
                <a:spcPts val="0"/>
              </a:spcAft>
              <a:buSzPts val="1700"/>
              <a:buNone/>
              <a:defRPr sz="1600">
                <a:latin typeface="Chango"/>
                <a:ea typeface="Chango"/>
                <a:cs typeface="Chango"/>
                <a:sym typeface="Chango"/>
              </a:defRPr>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a:endParaRPr/>
          </a:p>
        </p:txBody>
      </p:sp>
      <p:sp>
        <p:nvSpPr>
          <p:cNvPr id="309" name="Google Shape;309;p14"/>
          <p:cNvSpPr txBox="1">
            <a:spLocks noGrp="1"/>
          </p:cNvSpPr>
          <p:nvPr>
            <p:ph type="subTitle" idx="19"/>
          </p:nvPr>
        </p:nvSpPr>
        <p:spPr>
          <a:xfrm>
            <a:off x="5630875" y="3947300"/>
            <a:ext cx="2334600" cy="56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Nunito"/>
                <a:ea typeface="Nunito"/>
                <a:cs typeface="Nunito"/>
                <a:sym typeface="Nunito"/>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310" name="Google Shape;310;p14"/>
          <p:cNvSpPr txBox="1">
            <a:spLocks noGrp="1"/>
          </p:cNvSpPr>
          <p:nvPr>
            <p:ph type="title" idx="20" hasCustomPrompt="1"/>
          </p:nvPr>
        </p:nvSpPr>
        <p:spPr>
          <a:xfrm>
            <a:off x="4637250" y="3822100"/>
            <a:ext cx="968700" cy="522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atin typeface="Chango"/>
                <a:ea typeface="Chango"/>
                <a:cs typeface="Chango"/>
                <a:sym typeface="Chango"/>
              </a:defRPr>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grpSp>
        <p:nvGrpSpPr>
          <p:cNvPr id="311" name="Google Shape;311;p14"/>
          <p:cNvGrpSpPr/>
          <p:nvPr/>
        </p:nvGrpSpPr>
        <p:grpSpPr>
          <a:xfrm rot="2553262">
            <a:off x="8618106" y="3684389"/>
            <a:ext cx="922790" cy="1024167"/>
            <a:chOff x="1426725" y="237975"/>
            <a:chExt cx="1457775" cy="1617925"/>
          </a:xfrm>
        </p:grpSpPr>
        <p:sp>
          <p:nvSpPr>
            <p:cNvPr id="312" name="Google Shape;312;p14"/>
            <p:cNvSpPr/>
            <p:nvPr/>
          </p:nvSpPr>
          <p:spPr>
            <a:xfrm>
              <a:off x="1495325" y="648575"/>
              <a:ext cx="45750" cy="134225"/>
            </a:xfrm>
            <a:custGeom>
              <a:avLst/>
              <a:gdLst/>
              <a:ahLst/>
              <a:cxnLst/>
              <a:rect l="l" t="t" r="r" b="b"/>
              <a:pathLst>
                <a:path w="1830" h="5369" extrusionOk="0">
                  <a:moveTo>
                    <a:pt x="1357" y="0"/>
                  </a:moveTo>
                  <a:cubicBezTo>
                    <a:pt x="1245" y="0"/>
                    <a:pt x="1113" y="61"/>
                    <a:pt x="961" y="183"/>
                  </a:cubicBezTo>
                  <a:cubicBezTo>
                    <a:pt x="732" y="366"/>
                    <a:pt x="503" y="686"/>
                    <a:pt x="366" y="1052"/>
                  </a:cubicBezTo>
                  <a:cubicBezTo>
                    <a:pt x="0" y="1784"/>
                    <a:pt x="46" y="2607"/>
                    <a:pt x="46" y="2790"/>
                  </a:cubicBezTo>
                  <a:cubicBezTo>
                    <a:pt x="46" y="2973"/>
                    <a:pt x="92" y="3796"/>
                    <a:pt x="457" y="4436"/>
                  </a:cubicBezTo>
                  <a:cubicBezTo>
                    <a:pt x="717" y="4993"/>
                    <a:pt x="1158" y="5369"/>
                    <a:pt x="1461" y="5369"/>
                  </a:cubicBezTo>
                  <a:cubicBezTo>
                    <a:pt x="1532" y="5369"/>
                    <a:pt x="1595" y="5348"/>
                    <a:pt x="1647" y="5305"/>
                  </a:cubicBezTo>
                  <a:cubicBezTo>
                    <a:pt x="1829" y="5077"/>
                    <a:pt x="1555" y="4619"/>
                    <a:pt x="1418" y="4071"/>
                  </a:cubicBezTo>
                  <a:cubicBezTo>
                    <a:pt x="1235" y="3522"/>
                    <a:pt x="1189" y="2881"/>
                    <a:pt x="1189" y="2744"/>
                  </a:cubicBezTo>
                  <a:cubicBezTo>
                    <a:pt x="1143" y="2607"/>
                    <a:pt x="1189" y="1967"/>
                    <a:pt x="1326" y="1372"/>
                  </a:cubicBezTo>
                  <a:cubicBezTo>
                    <a:pt x="1464" y="778"/>
                    <a:pt x="1738" y="275"/>
                    <a:pt x="1509" y="46"/>
                  </a:cubicBezTo>
                  <a:cubicBezTo>
                    <a:pt x="1464" y="16"/>
                    <a:pt x="1413" y="0"/>
                    <a:pt x="13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4"/>
            <p:cNvSpPr/>
            <p:nvPr/>
          </p:nvSpPr>
          <p:spPr>
            <a:xfrm>
              <a:off x="1578775" y="689725"/>
              <a:ext cx="93775" cy="102800"/>
            </a:xfrm>
            <a:custGeom>
              <a:avLst/>
              <a:gdLst/>
              <a:ahLst/>
              <a:cxnLst/>
              <a:rect l="l" t="t" r="r" b="b"/>
              <a:pathLst>
                <a:path w="3751" h="4112" extrusionOk="0">
                  <a:moveTo>
                    <a:pt x="3248" y="1"/>
                  </a:moveTo>
                  <a:cubicBezTo>
                    <a:pt x="2928" y="46"/>
                    <a:pt x="2790" y="595"/>
                    <a:pt x="2516" y="1098"/>
                  </a:cubicBezTo>
                  <a:cubicBezTo>
                    <a:pt x="2287" y="1601"/>
                    <a:pt x="1921" y="2104"/>
                    <a:pt x="1830" y="2196"/>
                  </a:cubicBezTo>
                  <a:cubicBezTo>
                    <a:pt x="1739" y="2287"/>
                    <a:pt x="1327" y="2699"/>
                    <a:pt x="915" y="2973"/>
                  </a:cubicBezTo>
                  <a:cubicBezTo>
                    <a:pt x="458" y="3293"/>
                    <a:pt x="1" y="3522"/>
                    <a:pt x="46" y="3888"/>
                  </a:cubicBezTo>
                  <a:cubicBezTo>
                    <a:pt x="70" y="4030"/>
                    <a:pt x="266" y="4111"/>
                    <a:pt x="539" y="4111"/>
                  </a:cubicBezTo>
                  <a:cubicBezTo>
                    <a:pt x="792" y="4111"/>
                    <a:pt x="1111" y="4042"/>
                    <a:pt x="1418" y="3888"/>
                  </a:cubicBezTo>
                  <a:cubicBezTo>
                    <a:pt x="2059" y="3614"/>
                    <a:pt x="2562" y="3065"/>
                    <a:pt x="2653" y="2928"/>
                  </a:cubicBezTo>
                  <a:cubicBezTo>
                    <a:pt x="2790" y="2790"/>
                    <a:pt x="3339" y="2196"/>
                    <a:pt x="3522" y="1464"/>
                  </a:cubicBezTo>
                  <a:cubicBezTo>
                    <a:pt x="3751" y="732"/>
                    <a:pt x="3568" y="1"/>
                    <a:pt x="32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a:off x="1526175" y="337475"/>
              <a:ext cx="168100" cy="55125"/>
            </a:xfrm>
            <a:custGeom>
              <a:avLst/>
              <a:gdLst/>
              <a:ahLst/>
              <a:cxnLst/>
              <a:rect l="l" t="t" r="r" b="b"/>
              <a:pathLst>
                <a:path w="6724" h="2205" extrusionOk="0">
                  <a:moveTo>
                    <a:pt x="6345" y="1"/>
                  </a:moveTo>
                  <a:cubicBezTo>
                    <a:pt x="6069" y="1"/>
                    <a:pt x="5542" y="277"/>
                    <a:pt x="4986" y="462"/>
                  </a:cubicBezTo>
                  <a:cubicBezTo>
                    <a:pt x="4300" y="782"/>
                    <a:pt x="3568" y="965"/>
                    <a:pt x="3385" y="965"/>
                  </a:cubicBezTo>
                  <a:cubicBezTo>
                    <a:pt x="3228" y="1005"/>
                    <a:pt x="2596" y="1112"/>
                    <a:pt x="1928" y="1112"/>
                  </a:cubicBezTo>
                  <a:cubicBezTo>
                    <a:pt x="1820" y="1112"/>
                    <a:pt x="1710" y="1109"/>
                    <a:pt x="1602" y="1102"/>
                  </a:cubicBezTo>
                  <a:cubicBezTo>
                    <a:pt x="1236" y="1102"/>
                    <a:pt x="916" y="1057"/>
                    <a:pt x="687" y="965"/>
                  </a:cubicBezTo>
                  <a:cubicBezTo>
                    <a:pt x="535" y="965"/>
                    <a:pt x="423" y="925"/>
                    <a:pt x="311" y="925"/>
                  </a:cubicBezTo>
                  <a:cubicBezTo>
                    <a:pt x="255" y="925"/>
                    <a:pt x="199" y="935"/>
                    <a:pt x="138" y="965"/>
                  </a:cubicBezTo>
                  <a:lnTo>
                    <a:pt x="184" y="965"/>
                  </a:lnTo>
                  <a:cubicBezTo>
                    <a:pt x="1" y="1011"/>
                    <a:pt x="1" y="1331"/>
                    <a:pt x="321" y="1605"/>
                  </a:cubicBezTo>
                  <a:cubicBezTo>
                    <a:pt x="550" y="1880"/>
                    <a:pt x="1053" y="2063"/>
                    <a:pt x="1510" y="2154"/>
                  </a:cubicBezTo>
                  <a:cubicBezTo>
                    <a:pt x="1752" y="2190"/>
                    <a:pt x="1996" y="2204"/>
                    <a:pt x="2230" y="2204"/>
                  </a:cubicBezTo>
                  <a:cubicBezTo>
                    <a:pt x="2881" y="2204"/>
                    <a:pt x="3446" y="2096"/>
                    <a:pt x="3614" y="2063"/>
                  </a:cubicBezTo>
                  <a:cubicBezTo>
                    <a:pt x="3797" y="2063"/>
                    <a:pt x="4711" y="1880"/>
                    <a:pt x="5443" y="1423"/>
                  </a:cubicBezTo>
                  <a:cubicBezTo>
                    <a:pt x="6221" y="1011"/>
                    <a:pt x="6724" y="325"/>
                    <a:pt x="6495" y="51"/>
                  </a:cubicBezTo>
                  <a:cubicBezTo>
                    <a:pt x="6461" y="16"/>
                    <a:pt x="6410" y="1"/>
                    <a:pt x="63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p:nvPr/>
          </p:nvSpPr>
          <p:spPr>
            <a:xfrm>
              <a:off x="1535325" y="243800"/>
              <a:ext cx="130375" cy="45525"/>
            </a:xfrm>
            <a:custGeom>
              <a:avLst/>
              <a:gdLst/>
              <a:ahLst/>
              <a:cxnLst/>
              <a:rect l="l" t="t" r="r" b="b"/>
              <a:pathLst>
                <a:path w="5215" h="1821" extrusionOk="0">
                  <a:moveTo>
                    <a:pt x="2057" y="1"/>
                  </a:moveTo>
                  <a:cubicBezTo>
                    <a:pt x="1812" y="1"/>
                    <a:pt x="1540" y="24"/>
                    <a:pt x="1281" y="93"/>
                  </a:cubicBezTo>
                  <a:cubicBezTo>
                    <a:pt x="595" y="230"/>
                    <a:pt x="1" y="642"/>
                    <a:pt x="184" y="916"/>
                  </a:cubicBezTo>
                  <a:cubicBezTo>
                    <a:pt x="271" y="1120"/>
                    <a:pt x="525" y="1157"/>
                    <a:pt x="840" y="1157"/>
                  </a:cubicBezTo>
                  <a:cubicBezTo>
                    <a:pt x="1019" y="1157"/>
                    <a:pt x="1219" y="1145"/>
                    <a:pt x="1419" y="1145"/>
                  </a:cubicBezTo>
                  <a:cubicBezTo>
                    <a:pt x="1528" y="1136"/>
                    <a:pt x="1640" y="1132"/>
                    <a:pt x="1749" y="1132"/>
                  </a:cubicBezTo>
                  <a:cubicBezTo>
                    <a:pt x="2187" y="1132"/>
                    <a:pt x="2589" y="1191"/>
                    <a:pt x="2699" y="1191"/>
                  </a:cubicBezTo>
                  <a:cubicBezTo>
                    <a:pt x="2791" y="1236"/>
                    <a:pt x="3339" y="1374"/>
                    <a:pt x="3842" y="1557"/>
                  </a:cubicBezTo>
                  <a:cubicBezTo>
                    <a:pt x="4147" y="1679"/>
                    <a:pt x="4452" y="1821"/>
                    <a:pt x="4703" y="1821"/>
                  </a:cubicBezTo>
                  <a:cubicBezTo>
                    <a:pt x="4828" y="1821"/>
                    <a:pt x="4940" y="1785"/>
                    <a:pt x="5031" y="1694"/>
                  </a:cubicBezTo>
                  <a:cubicBezTo>
                    <a:pt x="5214" y="1511"/>
                    <a:pt x="4894" y="1008"/>
                    <a:pt x="4300" y="642"/>
                  </a:cubicBezTo>
                  <a:cubicBezTo>
                    <a:pt x="3751" y="276"/>
                    <a:pt x="3065" y="139"/>
                    <a:pt x="2882" y="93"/>
                  </a:cubicBezTo>
                  <a:cubicBezTo>
                    <a:pt x="2797" y="65"/>
                    <a:pt x="2463" y="1"/>
                    <a:pt x="2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4"/>
            <p:cNvSpPr/>
            <p:nvPr/>
          </p:nvSpPr>
          <p:spPr>
            <a:xfrm>
              <a:off x="2304800" y="242825"/>
              <a:ext cx="53750" cy="122500"/>
            </a:xfrm>
            <a:custGeom>
              <a:avLst/>
              <a:gdLst/>
              <a:ahLst/>
              <a:cxnLst/>
              <a:rect l="l" t="t" r="r" b="b"/>
              <a:pathLst>
                <a:path w="2150" h="4900" extrusionOk="0">
                  <a:moveTo>
                    <a:pt x="1024" y="0"/>
                  </a:moveTo>
                  <a:cubicBezTo>
                    <a:pt x="771" y="0"/>
                    <a:pt x="384" y="418"/>
                    <a:pt x="229" y="1001"/>
                  </a:cubicBezTo>
                  <a:cubicBezTo>
                    <a:pt x="0" y="1641"/>
                    <a:pt x="92" y="2419"/>
                    <a:pt x="137" y="2556"/>
                  </a:cubicBezTo>
                  <a:cubicBezTo>
                    <a:pt x="137" y="2739"/>
                    <a:pt x="229" y="3516"/>
                    <a:pt x="686" y="4111"/>
                  </a:cubicBezTo>
                  <a:cubicBezTo>
                    <a:pt x="869" y="4431"/>
                    <a:pt x="1144" y="4705"/>
                    <a:pt x="1418" y="4797"/>
                  </a:cubicBezTo>
                  <a:cubicBezTo>
                    <a:pt x="1532" y="4866"/>
                    <a:pt x="1635" y="4900"/>
                    <a:pt x="1721" y="4900"/>
                  </a:cubicBezTo>
                  <a:cubicBezTo>
                    <a:pt x="1807" y="4900"/>
                    <a:pt x="1875" y="4866"/>
                    <a:pt x="1921" y="4797"/>
                  </a:cubicBezTo>
                  <a:cubicBezTo>
                    <a:pt x="2150" y="4523"/>
                    <a:pt x="1784" y="4111"/>
                    <a:pt x="1601" y="3608"/>
                  </a:cubicBezTo>
                  <a:cubicBezTo>
                    <a:pt x="1372" y="3105"/>
                    <a:pt x="1235" y="2556"/>
                    <a:pt x="1235" y="2419"/>
                  </a:cubicBezTo>
                  <a:cubicBezTo>
                    <a:pt x="1189" y="2282"/>
                    <a:pt x="1189" y="1733"/>
                    <a:pt x="1235" y="1230"/>
                  </a:cubicBezTo>
                  <a:cubicBezTo>
                    <a:pt x="1281" y="727"/>
                    <a:pt x="1464" y="269"/>
                    <a:pt x="1144" y="41"/>
                  </a:cubicBezTo>
                  <a:cubicBezTo>
                    <a:pt x="1109" y="13"/>
                    <a:pt x="1069" y="0"/>
                    <a:pt x="10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a:off x="2388250" y="247675"/>
              <a:ext cx="74350" cy="123525"/>
            </a:xfrm>
            <a:custGeom>
              <a:avLst/>
              <a:gdLst/>
              <a:ahLst/>
              <a:cxnLst/>
              <a:rect l="l" t="t" r="r" b="b"/>
              <a:pathLst>
                <a:path w="2974" h="4941" extrusionOk="0">
                  <a:moveTo>
                    <a:pt x="2198" y="1"/>
                  </a:moveTo>
                  <a:cubicBezTo>
                    <a:pt x="2165" y="1"/>
                    <a:pt x="2134" y="10"/>
                    <a:pt x="2105" y="30"/>
                  </a:cubicBezTo>
                  <a:cubicBezTo>
                    <a:pt x="1830" y="121"/>
                    <a:pt x="1922" y="670"/>
                    <a:pt x="1830" y="1264"/>
                  </a:cubicBezTo>
                  <a:cubicBezTo>
                    <a:pt x="1784" y="1813"/>
                    <a:pt x="1601" y="2362"/>
                    <a:pt x="1556" y="2499"/>
                  </a:cubicBezTo>
                  <a:cubicBezTo>
                    <a:pt x="1510" y="2636"/>
                    <a:pt x="1236" y="3231"/>
                    <a:pt x="824" y="3688"/>
                  </a:cubicBezTo>
                  <a:cubicBezTo>
                    <a:pt x="458" y="4146"/>
                    <a:pt x="1" y="4511"/>
                    <a:pt x="138" y="4786"/>
                  </a:cubicBezTo>
                  <a:lnTo>
                    <a:pt x="92" y="4786"/>
                  </a:lnTo>
                  <a:cubicBezTo>
                    <a:pt x="161" y="4889"/>
                    <a:pt x="281" y="4940"/>
                    <a:pt x="472" y="4940"/>
                  </a:cubicBezTo>
                  <a:cubicBezTo>
                    <a:pt x="535" y="4940"/>
                    <a:pt x="607" y="4934"/>
                    <a:pt x="687" y="4923"/>
                  </a:cubicBezTo>
                  <a:cubicBezTo>
                    <a:pt x="961" y="4832"/>
                    <a:pt x="1281" y="4649"/>
                    <a:pt x="1601" y="4374"/>
                  </a:cubicBezTo>
                  <a:cubicBezTo>
                    <a:pt x="2196" y="3871"/>
                    <a:pt x="2516" y="3094"/>
                    <a:pt x="2608" y="2911"/>
                  </a:cubicBezTo>
                  <a:cubicBezTo>
                    <a:pt x="2653" y="2728"/>
                    <a:pt x="2973" y="1996"/>
                    <a:pt x="2882" y="1219"/>
                  </a:cubicBezTo>
                  <a:cubicBezTo>
                    <a:pt x="2882" y="853"/>
                    <a:pt x="2745" y="533"/>
                    <a:pt x="2608" y="304"/>
                  </a:cubicBezTo>
                  <a:cubicBezTo>
                    <a:pt x="2464" y="124"/>
                    <a:pt x="2320" y="1"/>
                    <a:pt x="21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4"/>
            <p:cNvSpPr/>
            <p:nvPr/>
          </p:nvSpPr>
          <p:spPr>
            <a:xfrm>
              <a:off x="1984650" y="1518425"/>
              <a:ext cx="62925" cy="337475"/>
            </a:xfrm>
            <a:custGeom>
              <a:avLst/>
              <a:gdLst/>
              <a:ahLst/>
              <a:cxnLst/>
              <a:rect l="l" t="t" r="r" b="b"/>
              <a:pathLst>
                <a:path w="2517" h="13499" extrusionOk="0">
                  <a:moveTo>
                    <a:pt x="1241" y="0"/>
                  </a:moveTo>
                  <a:cubicBezTo>
                    <a:pt x="1224" y="0"/>
                    <a:pt x="1206" y="3"/>
                    <a:pt x="1190" y="9"/>
                  </a:cubicBezTo>
                  <a:cubicBezTo>
                    <a:pt x="916" y="101"/>
                    <a:pt x="1327" y="1519"/>
                    <a:pt x="1373" y="3028"/>
                  </a:cubicBezTo>
                  <a:cubicBezTo>
                    <a:pt x="1464" y="4583"/>
                    <a:pt x="1144" y="6138"/>
                    <a:pt x="1053" y="6503"/>
                  </a:cubicBezTo>
                  <a:cubicBezTo>
                    <a:pt x="1007" y="6686"/>
                    <a:pt x="824" y="7189"/>
                    <a:pt x="596" y="7875"/>
                  </a:cubicBezTo>
                  <a:cubicBezTo>
                    <a:pt x="413" y="8561"/>
                    <a:pt x="92" y="9430"/>
                    <a:pt x="47" y="10391"/>
                  </a:cubicBezTo>
                  <a:cubicBezTo>
                    <a:pt x="1" y="11305"/>
                    <a:pt x="230" y="12266"/>
                    <a:pt x="641" y="12815"/>
                  </a:cubicBezTo>
                  <a:cubicBezTo>
                    <a:pt x="967" y="13285"/>
                    <a:pt x="1322" y="13498"/>
                    <a:pt x="1501" y="13498"/>
                  </a:cubicBezTo>
                  <a:cubicBezTo>
                    <a:pt x="1548" y="13498"/>
                    <a:pt x="1583" y="13483"/>
                    <a:pt x="1602" y="13455"/>
                  </a:cubicBezTo>
                  <a:cubicBezTo>
                    <a:pt x="1693" y="13318"/>
                    <a:pt x="1464" y="12998"/>
                    <a:pt x="1282" y="12494"/>
                  </a:cubicBezTo>
                  <a:cubicBezTo>
                    <a:pt x="1099" y="11946"/>
                    <a:pt x="1007" y="11214"/>
                    <a:pt x="1099" y="10436"/>
                  </a:cubicBezTo>
                  <a:cubicBezTo>
                    <a:pt x="1190" y="9705"/>
                    <a:pt x="1464" y="8882"/>
                    <a:pt x="1693" y="8241"/>
                  </a:cubicBezTo>
                  <a:cubicBezTo>
                    <a:pt x="1922" y="7555"/>
                    <a:pt x="2059" y="7007"/>
                    <a:pt x="2105" y="6778"/>
                  </a:cubicBezTo>
                  <a:cubicBezTo>
                    <a:pt x="2150" y="6595"/>
                    <a:pt x="2288" y="6046"/>
                    <a:pt x="2379" y="5360"/>
                  </a:cubicBezTo>
                  <a:cubicBezTo>
                    <a:pt x="2516" y="4674"/>
                    <a:pt x="2516" y="3805"/>
                    <a:pt x="2425" y="2936"/>
                  </a:cubicBezTo>
                  <a:cubicBezTo>
                    <a:pt x="2250" y="1364"/>
                    <a:pt x="1617" y="0"/>
                    <a:pt x="12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4"/>
            <p:cNvSpPr/>
            <p:nvPr/>
          </p:nvSpPr>
          <p:spPr>
            <a:xfrm>
              <a:off x="2417975" y="1395000"/>
              <a:ext cx="402475" cy="263150"/>
            </a:xfrm>
            <a:custGeom>
              <a:avLst/>
              <a:gdLst/>
              <a:ahLst/>
              <a:cxnLst/>
              <a:rect l="l" t="t" r="r" b="b"/>
              <a:pathLst>
                <a:path w="16099" h="10526" extrusionOk="0">
                  <a:moveTo>
                    <a:pt x="132" y="0"/>
                  </a:moveTo>
                  <a:cubicBezTo>
                    <a:pt x="118" y="0"/>
                    <a:pt x="105" y="2"/>
                    <a:pt x="92" y="7"/>
                  </a:cubicBezTo>
                  <a:cubicBezTo>
                    <a:pt x="1" y="53"/>
                    <a:pt x="92" y="602"/>
                    <a:pt x="458" y="1379"/>
                  </a:cubicBezTo>
                  <a:cubicBezTo>
                    <a:pt x="824" y="2157"/>
                    <a:pt x="1464" y="3117"/>
                    <a:pt x="2288" y="3986"/>
                  </a:cubicBezTo>
                  <a:cubicBezTo>
                    <a:pt x="3111" y="4855"/>
                    <a:pt x="4163" y="5587"/>
                    <a:pt x="5077" y="6044"/>
                  </a:cubicBezTo>
                  <a:cubicBezTo>
                    <a:pt x="6038" y="6501"/>
                    <a:pt x="6815" y="6638"/>
                    <a:pt x="7089" y="6730"/>
                  </a:cubicBezTo>
                  <a:cubicBezTo>
                    <a:pt x="7410" y="6776"/>
                    <a:pt x="8187" y="6959"/>
                    <a:pt x="9239" y="7096"/>
                  </a:cubicBezTo>
                  <a:cubicBezTo>
                    <a:pt x="10245" y="7233"/>
                    <a:pt x="11480" y="7370"/>
                    <a:pt x="12532" y="7736"/>
                  </a:cubicBezTo>
                  <a:cubicBezTo>
                    <a:pt x="13629" y="8102"/>
                    <a:pt x="14544" y="8742"/>
                    <a:pt x="15047" y="9382"/>
                  </a:cubicBezTo>
                  <a:cubicBezTo>
                    <a:pt x="15550" y="9977"/>
                    <a:pt x="15687" y="10526"/>
                    <a:pt x="15870" y="10526"/>
                  </a:cubicBezTo>
                  <a:cubicBezTo>
                    <a:pt x="16007" y="10526"/>
                    <a:pt x="16099" y="9840"/>
                    <a:pt x="15642" y="8971"/>
                  </a:cubicBezTo>
                  <a:cubicBezTo>
                    <a:pt x="15184" y="8102"/>
                    <a:pt x="14132" y="7233"/>
                    <a:pt x="12943" y="6730"/>
                  </a:cubicBezTo>
                  <a:cubicBezTo>
                    <a:pt x="11709" y="6273"/>
                    <a:pt x="10382" y="6135"/>
                    <a:pt x="9376" y="5952"/>
                  </a:cubicBezTo>
                  <a:cubicBezTo>
                    <a:pt x="8370" y="5861"/>
                    <a:pt x="7638" y="5724"/>
                    <a:pt x="7364" y="5632"/>
                  </a:cubicBezTo>
                  <a:cubicBezTo>
                    <a:pt x="7089" y="5587"/>
                    <a:pt x="6403" y="5404"/>
                    <a:pt x="5580" y="4992"/>
                  </a:cubicBezTo>
                  <a:cubicBezTo>
                    <a:pt x="4757" y="4626"/>
                    <a:pt x="3842" y="3986"/>
                    <a:pt x="3019" y="3254"/>
                  </a:cubicBezTo>
                  <a:cubicBezTo>
                    <a:pt x="1473" y="1841"/>
                    <a:pt x="524" y="0"/>
                    <a:pt x="1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2726675" y="1010025"/>
              <a:ext cx="106350" cy="392450"/>
            </a:xfrm>
            <a:custGeom>
              <a:avLst/>
              <a:gdLst/>
              <a:ahLst/>
              <a:cxnLst/>
              <a:rect l="l" t="t" r="r" b="b"/>
              <a:pathLst>
                <a:path w="4254" h="15698" extrusionOk="0">
                  <a:moveTo>
                    <a:pt x="336" y="1"/>
                  </a:moveTo>
                  <a:cubicBezTo>
                    <a:pt x="291" y="1"/>
                    <a:pt x="256" y="14"/>
                    <a:pt x="229" y="40"/>
                  </a:cubicBezTo>
                  <a:cubicBezTo>
                    <a:pt x="1" y="223"/>
                    <a:pt x="1098" y="1595"/>
                    <a:pt x="1784" y="3287"/>
                  </a:cubicBezTo>
                  <a:cubicBezTo>
                    <a:pt x="2150" y="4110"/>
                    <a:pt x="2425" y="5025"/>
                    <a:pt x="2608" y="5756"/>
                  </a:cubicBezTo>
                  <a:cubicBezTo>
                    <a:pt x="2791" y="6534"/>
                    <a:pt x="2836" y="7128"/>
                    <a:pt x="2882" y="7357"/>
                  </a:cubicBezTo>
                  <a:cubicBezTo>
                    <a:pt x="2882" y="7586"/>
                    <a:pt x="2973" y="8180"/>
                    <a:pt x="2928" y="9003"/>
                  </a:cubicBezTo>
                  <a:cubicBezTo>
                    <a:pt x="2928" y="9827"/>
                    <a:pt x="2745" y="10833"/>
                    <a:pt x="2699" y="11885"/>
                  </a:cubicBezTo>
                  <a:cubicBezTo>
                    <a:pt x="2608" y="12937"/>
                    <a:pt x="2791" y="14034"/>
                    <a:pt x="3156" y="14766"/>
                  </a:cubicBezTo>
                  <a:cubicBezTo>
                    <a:pt x="3477" y="15407"/>
                    <a:pt x="3904" y="15697"/>
                    <a:pt x="4065" y="15697"/>
                  </a:cubicBezTo>
                  <a:cubicBezTo>
                    <a:pt x="4088" y="15697"/>
                    <a:pt x="4106" y="15692"/>
                    <a:pt x="4117" y="15681"/>
                  </a:cubicBezTo>
                  <a:cubicBezTo>
                    <a:pt x="4254" y="15543"/>
                    <a:pt x="3980" y="15132"/>
                    <a:pt x="3842" y="14491"/>
                  </a:cubicBezTo>
                  <a:cubicBezTo>
                    <a:pt x="3659" y="13851"/>
                    <a:pt x="3614" y="12937"/>
                    <a:pt x="3751" y="11976"/>
                  </a:cubicBezTo>
                  <a:cubicBezTo>
                    <a:pt x="3842" y="11016"/>
                    <a:pt x="4071" y="9918"/>
                    <a:pt x="4071" y="9049"/>
                  </a:cubicBezTo>
                  <a:cubicBezTo>
                    <a:pt x="4071" y="8135"/>
                    <a:pt x="4025" y="7449"/>
                    <a:pt x="3980" y="7220"/>
                  </a:cubicBezTo>
                  <a:cubicBezTo>
                    <a:pt x="3980" y="6991"/>
                    <a:pt x="3888" y="6351"/>
                    <a:pt x="3705" y="5528"/>
                  </a:cubicBezTo>
                  <a:cubicBezTo>
                    <a:pt x="3522" y="4705"/>
                    <a:pt x="3202" y="3744"/>
                    <a:pt x="2745" y="2829"/>
                  </a:cubicBezTo>
                  <a:cubicBezTo>
                    <a:pt x="2287" y="1961"/>
                    <a:pt x="1739" y="1183"/>
                    <a:pt x="1236" y="680"/>
                  </a:cubicBezTo>
                  <a:cubicBezTo>
                    <a:pt x="865" y="235"/>
                    <a:pt x="525" y="1"/>
                    <a:pt x="3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1586850" y="237975"/>
              <a:ext cx="1182050" cy="1402900"/>
            </a:xfrm>
            <a:custGeom>
              <a:avLst/>
              <a:gdLst/>
              <a:ahLst/>
              <a:cxnLst/>
              <a:rect l="l" t="t" r="r" b="b"/>
              <a:pathLst>
                <a:path w="47282" h="56116" extrusionOk="0">
                  <a:moveTo>
                    <a:pt x="5763" y="0"/>
                  </a:moveTo>
                  <a:cubicBezTo>
                    <a:pt x="5134" y="0"/>
                    <a:pt x="4491" y="47"/>
                    <a:pt x="3839" y="143"/>
                  </a:cubicBezTo>
                  <a:cubicBezTo>
                    <a:pt x="1" y="710"/>
                    <a:pt x="1405" y="6312"/>
                    <a:pt x="4995" y="6312"/>
                  </a:cubicBezTo>
                  <a:cubicBezTo>
                    <a:pt x="5169" y="6312"/>
                    <a:pt x="5348" y="6299"/>
                    <a:pt x="5532" y="6271"/>
                  </a:cubicBezTo>
                  <a:cubicBezTo>
                    <a:pt x="5895" y="6216"/>
                    <a:pt x="6235" y="6189"/>
                    <a:pt x="6551" y="6189"/>
                  </a:cubicBezTo>
                  <a:cubicBezTo>
                    <a:pt x="12751" y="6189"/>
                    <a:pt x="10072" y="16428"/>
                    <a:pt x="10334" y="20083"/>
                  </a:cubicBezTo>
                  <a:cubicBezTo>
                    <a:pt x="10699" y="26348"/>
                    <a:pt x="14815" y="29550"/>
                    <a:pt x="20212" y="31791"/>
                  </a:cubicBezTo>
                  <a:cubicBezTo>
                    <a:pt x="22316" y="32705"/>
                    <a:pt x="24831" y="33483"/>
                    <a:pt x="26386" y="35221"/>
                  </a:cubicBezTo>
                  <a:cubicBezTo>
                    <a:pt x="28444" y="37462"/>
                    <a:pt x="28352" y="41029"/>
                    <a:pt x="28993" y="43819"/>
                  </a:cubicBezTo>
                  <a:cubicBezTo>
                    <a:pt x="30456" y="50084"/>
                    <a:pt x="35304" y="55069"/>
                    <a:pt x="41752" y="56075"/>
                  </a:cubicBezTo>
                  <a:cubicBezTo>
                    <a:pt x="41937" y="56103"/>
                    <a:pt x="42117" y="56116"/>
                    <a:pt x="42292" y="56116"/>
                  </a:cubicBezTo>
                  <a:cubicBezTo>
                    <a:pt x="45880" y="56116"/>
                    <a:pt x="47282" y="50557"/>
                    <a:pt x="43444" y="49947"/>
                  </a:cubicBezTo>
                  <a:cubicBezTo>
                    <a:pt x="40243" y="49444"/>
                    <a:pt x="37408" y="47797"/>
                    <a:pt x="35990" y="44779"/>
                  </a:cubicBezTo>
                  <a:cubicBezTo>
                    <a:pt x="34572" y="41852"/>
                    <a:pt x="34709" y="38376"/>
                    <a:pt x="33612" y="35312"/>
                  </a:cubicBezTo>
                  <a:cubicBezTo>
                    <a:pt x="31417" y="29184"/>
                    <a:pt x="26157" y="27812"/>
                    <a:pt x="20852" y="25205"/>
                  </a:cubicBezTo>
                  <a:cubicBezTo>
                    <a:pt x="18428" y="24016"/>
                    <a:pt x="16782" y="22598"/>
                    <a:pt x="16645" y="19717"/>
                  </a:cubicBezTo>
                  <a:cubicBezTo>
                    <a:pt x="16462" y="16607"/>
                    <a:pt x="17285" y="13543"/>
                    <a:pt x="17011" y="10433"/>
                  </a:cubicBezTo>
                  <a:cubicBezTo>
                    <a:pt x="16473" y="4188"/>
                    <a:pt x="11709" y="0"/>
                    <a:pt x="57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a:off x="1426725" y="734775"/>
              <a:ext cx="696300" cy="981700"/>
            </a:xfrm>
            <a:custGeom>
              <a:avLst/>
              <a:gdLst/>
              <a:ahLst/>
              <a:cxnLst/>
              <a:rect l="l" t="t" r="r" b="b"/>
              <a:pathLst>
                <a:path w="27852" h="39268" extrusionOk="0">
                  <a:moveTo>
                    <a:pt x="4914" y="1"/>
                  </a:moveTo>
                  <a:cubicBezTo>
                    <a:pt x="3638" y="1"/>
                    <a:pt x="2331" y="630"/>
                    <a:pt x="1738" y="2086"/>
                  </a:cubicBezTo>
                  <a:lnTo>
                    <a:pt x="1738" y="2132"/>
                  </a:lnTo>
                  <a:cubicBezTo>
                    <a:pt x="458" y="5379"/>
                    <a:pt x="0" y="9129"/>
                    <a:pt x="1189" y="12513"/>
                  </a:cubicBezTo>
                  <a:cubicBezTo>
                    <a:pt x="2378" y="15760"/>
                    <a:pt x="4894" y="18001"/>
                    <a:pt x="7729" y="19876"/>
                  </a:cubicBezTo>
                  <a:cubicBezTo>
                    <a:pt x="13583" y="23764"/>
                    <a:pt x="21586" y="27971"/>
                    <a:pt x="20900" y="36249"/>
                  </a:cubicBezTo>
                  <a:cubicBezTo>
                    <a:pt x="20717" y="38261"/>
                    <a:pt x="22215" y="39267"/>
                    <a:pt x="23799" y="39267"/>
                  </a:cubicBezTo>
                  <a:cubicBezTo>
                    <a:pt x="25382" y="39267"/>
                    <a:pt x="27051" y="38261"/>
                    <a:pt x="27211" y="36249"/>
                  </a:cubicBezTo>
                  <a:cubicBezTo>
                    <a:pt x="27852" y="28931"/>
                    <a:pt x="23141" y="23032"/>
                    <a:pt x="17653" y="18870"/>
                  </a:cubicBezTo>
                  <a:cubicBezTo>
                    <a:pt x="14863" y="16812"/>
                    <a:pt x="11571" y="15303"/>
                    <a:pt x="9010" y="12971"/>
                  </a:cubicBezTo>
                  <a:cubicBezTo>
                    <a:pt x="6174" y="10455"/>
                    <a:pt x="6540" y="7071"/>
                    <a:pt x="7866" y="3778"/>
                  </a:cubicBezTo>
                  <a:cubicBezTo>
                    <a:pt x="8782" y="1502"/>
                    <a:pt x="6885" y="1"/>
                    <a:pt x="4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4"/>
            <p:cNvSpPr/>
            <p:nvPr/>
          </p:nvSpPr>
          <p:spPr>
            <a:xfrm>
              <a:off x="2287650" y="323000"/>
              <a:ext cx="596850" cy="909075"/>
            </a:xfrm>
            <a:custGeom>
              <a:avLst/>
              <a:gdLst/>
              <a:ahLst/>
              <a:cxnLst/>
              <a:rect l="l" t="t" r="r" b="b"/>
              <a:pathLst>
                <a:path w="23874" h="36363" extrusionOk="0">
                  <a:moveTo>
                    <a:pt x="3625" y="1"/>
                  </a:moveTo>
                  <a:cubicBezTo>
                    <a:pt x="2035" y="1"/>
                    <a:pt x="389" y="1018"/>
                    <a:pt x="275" y="3053"/>
                  </a:cubicBezTo>
                  <a:lnTo>
                    <a:pt x="320" y="3053"/>
                  </a:lnTo>
                  <a:cubicBezTo>
                    <a:pt x="0" y="9182"/>
                    <a:pt x="1921" y="15127"/>
                    <a:pt x="5854" y="19838"/>
                  </a:cubicBezTo>
                  <a:cubicBezTo>
                    <a:pt x="9696" y="24502"/>
                    <a:pt x="16281" y="27612"/>
                    <a:pt x="17333" y="34061"/>
                  </a:cubicBezTo>
                  <a:cubicBezTo>
                    <a:pt x="17607" y="35667"/>
                    <a:pt x="18748" y="36363"/>
                    <a:pt x="19976" y="36363"/>
                  </a:cubicBezTo>
                  <a:cubicBezTo>
                    <a:pt x="21826" y="36363"/>
                    <a:pt x="23874" y="34787"/>
                    <a:pt x="23461" y="32368"/>
                  </a:cubicBezTo>
                  <a:cubicBezTo>
                    <a:pt x="22455" y="26377"/>
                    <a:pt x="17790" y="22536"/>
                    <a:pt x="13537" y="18648"/>
                  </a:cubicBezTo>
                  <a:cubicBezTo>
                    <a:pt x="8918" y="14441"/>
                    <a:pt x="6311" y="9410"/>
                    <a:pt x="6632" y="3053"/>
                  </a:cubicBezTo>
                  <a:cubicBezTo>
                    <a:pt x="6746" y="1018"/>
                    <a:pt x="5214" y="1"/>
                    <a:pt x="36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a:off x="1504475" y="879100"/>
              <a:ext cx="42325" cy="77050"/>
            </a:xfrm>
            <a:custGeom>
              <a:avLst/>
              <a:gdLst/>
              <a:ahLst/>
              <a:cxnLst/>
              <a:rect l="l" t="t" r="r" b="b"/>
              <a:pathLst>
                <a:path w="1693" h="3082" extrusionOk="0">
                  <a:moveTo>
                    <a:pt x="861" y="1"/>
                  </a:moveTo>
                  <a:cubicBezTo>
                    <a:pt x="379" y="1"/>
                    <a:pt x="137" y="1218"/>
                    <a:pt x="137" y="1389"/>
                  </a:cubicBezTo>
                  <a:cubicBezTo>
                    <a:pt x="91" y="1481"/>
                    <a:pt x="0" y="1892"/>
                    <a:pt x="0" y="2304"/>
                  </a:cubicBezTo>
                  <a:cubicBezTo>
                    <a:pt x="0" y="2670"/>
                    <a:pt x="137" y="3082"/>
                    <a:pt x="457" y="3082"/>
                  </a:cubicBezTo>
                  <a:cubicBezTo>
                    <a:pt x="777" y="3082"/>
                    <a:pt x="960" y="2761"/>
                    <a:pt x="1052" y="2396"/>
                  </a:cubicBezTo>
                  <a:cubicBezTo>
                    <a:pt x="1143" y="2030"/>
                    <a:pt x="1189" y="1664"/>
                    <a:pt x="1235" y="1572"/>
                  </a:cubicBezTo>
                  <a:cubicBezTo>
                    <a:pt x="1235" y="1389"/>
                    <a:pt x="1692" y="200"/>
                    <a:pt x="960" y="17"/>
                  </a:cubicBezTo>
                  <a:cubicBezTo>
                    <a:pt x="926" y="6"/>
                    <a:pt x="893" y="1"/>
                    <a:pt x="8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4"/>
            <p:cNvSpPr/>
            <p:nvPr/>
          </p:nvSpPr>
          <p:spPr>
            <a:xfrm>
              <a:off x="1543325" y="1054900"/>
              <a:ext cx="70925" cy="68475"/>
            </a:xfrm>
            <a:custGeom>
              <a:avLst/>
              <a:gdLst/>
              <a:ahLst/>
              <a:cxnLst/>
              <a:rect l="l" t="t" r="r" b="b"/>
              <a:pathLst>
                <a:path w="2837" h="2739" extrusionOk="0">
                  <a:moveTo>
                    <a:pt x="497" y="0"/>
                  </a:moveTo>
                  <a:cubicBezTo>
                    <a:pt x="408" y="0"/>
                    <a:pt x="319" y="23"/>
                    <a:pt x="230" y="74"/>
                  </a:cubicBezTo>
                  <a:cubicBezTo>
                    <a:pt x="1" y="211"/>
                    <a:pt x="92" y="623"/>
                    <a:pt x="321" y="989"/>
                  </a:cubicBezTo>
                  <a:cubicBezTo>
                    <a:pt x="504" y="1355"/>
                    <a:pt x="824" y="1675"/>
                    <a:pt x="916" y="1766"/>
                  </a:cubicBezTo>
                  <a:cubicBezTo>
                    <a:pt x="961" y="1858"/>
                    <a:pt x="1281" y="2224"/>
                    <a:pt x="1693" y="2452"/>
                  </a:cubicBezTo>
                  <a:cubicBezTo>
                    <a:pt x="1919" y="2622"/>
                    <a:pt x="2163" y="2739"/>
                    <a:pt x="2359" y="2739"/>
                  </a:cubicBezTo>
                  <a:cubicBezTo>
                    <a:pt x="2480" y="2739"/>
                    <a:pt x="2584" y="2694"/>
                    <a:pt x="2653" y="2589"/>
                  </a:cubicBezTo>
                  <a:cubicBezTo>
                    <a:pt x="2836" y="2315"/>
                    <a:pt x="2608" y="1995"/>
                    <a:pt x="2379" y="1675"/>
                  </a:cubicBezTo>
                  <a:cubicBezTo>
                    <a:pt x="2105" y="1355"/>
                    <a:pt x="1785" y="1080"/>
                    <a:pt x="1739" y="989"/>
                  </a:cubicBezTo>
                  <a:cubicBezTo>
                    <a:pt x="1647" y="943"/>
                    <a:pt x="1419" y="623"/>
                    <a:pt x="1144" y="348"/>
                  </a:cubicBezTo>
                  <a:cubicBezTo>
                    <a:pt x="947" y="151"/>
                    <a:pt x="725" y="0"/>
                    <a:pt x="4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4"/>
            <p:cNvSpPr/>
            <p:nvPr/>
          </p:nvSpPr>
          <p:spPr>
            <a:xfrm>
              <a:off x="1674825" y="1173875"/>
              <a:ext cx="89200" cy="52550"/>
            </a:xfrm>
            <a:custGeom>
              <a:avLst/>
              <a:gdLst/>
              <a:ahLst/>
              <a:cxnLst/>
              <a:rect l="l" t="t" r="r" b="b"/>
              <a:pathLst>
                <a:path w="3568" h="2102" extrusionOk="0">
                  <a:moveTo>
                    <a:pt x="608" y="0"/>
                  </a:moveTo>
                  <a:cubicBezTo>
                    <a:pt x="331" y="0"/>
                    <a:pt x="107" y="102"/>
                    <a:pt x="46" y="346"/>
                  </a:cubicBezTo>
                  <a:cubicBezTo>
                    <a:pt x="0" y="620"/>
                    <a:pt x="320" y="849"/>
                    <a:pt x="686" y="1032"/>
                  </a:cubicBezTo>
                  <a:cubicBezTo>
                    <a:pt x="1052" y="1215"/>
                    <a:pt x="1418" y="1398"/>
                    <a:pt x="1509" y="1443"/>
                  </a:cubicBezTo>
                  <a:cubicBezTo>
                    <a:pt x="1601" y="1489"/>
                    <a:pt x="2013" y="1718"/>
                    <a:pt x="2378" y="1901"/>
                  </a:cubicBezTo>
                  <a:cubicBezTo>
                    <a:pt x="2623" y="2009"/>
                    <a:pt x="2851" y="2102"/>
                    <a:pt x="3043" y="2102"/>
                  </a:cubicBezTo>
                  <a:cubicBezTo>
                    <a:pt x="3176" y="2102"/>
                    <a:pt x="3291" y="2058"/>
                    <a:pt x="3385" y="1946"/>
                  </a:cubicBezTo>
                  <a:cubicBezTo>
                    <a:pt x="3567" y="1672"/>
                    <a:pt x="3293" y="1306"/>
                    <a:pt x="2927" y="986"/>
                  </a:cubicBezTo>
                  <a:cubicBezTo>
                    <a:pt x="2561" y="712"/>
                    <a:pt x="2104" y="483"/>
                    <a:pt x="2013" y="437"/>
                  </a:cubicBezTo>
                  <a:cubicBezTo>
                    <a:pt x="1875" y="391"/>
                    <a:pt x="1464" y="163"/>
                    <a:pt x="1052" y="71"/>
                  </a:cubicBezTo>
                  <a:cubicBezTo>
                    <a:pt x="900" y="26"/>
                    <a:pt x="747" y="0"/>
                    <a:pt x="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4"/>
            <p:cNvSpPr/>
            <p:nvPr/>
          </p:nvSpPr>
          <p:spPr>
            <a:xfrm>
              <a:off x="1828025" y="1272250"/>
              <a:ext cx="83500" cy="65825"/>
            </a:xfrm>
            <a:custGeom>
              <a:avLst/>
              <a:gdLst/>
              <a:ahLst/>
              <a:cxnLst/>
              <a:rect l="l" t="t" r="r" b="b"/>
              <a:pathLst>
                <a:path w="3340" h="2633" extrusionOk="0">
                  <a:moveTo>
                    <a:pt x="532" y="1"/>
                  </a:moveTo>
                  <a:cubicBezTo>
                    <a:pt x="344" y="1"/>
                    <a:pt x="183" y="69"/>
                    <a:pt x="92" y="252"/>
                  </a:cubicBezTo>
                  <a:cubicBezTo>
                    <a:pt x="1" y="481"/>
                    <a:pt x="275" y="801"/>
                    <a:pt x="595" y="1076"/>
                  </a:cubicBezTo>
                  <a:cubicBezTo>
                    <a:pt x="915" y="1304"/>
                    <a:pt x="1235" y="1579"/>
                    <a:pt x="1327" y="1624"/>
                  </a:cubicBezTo>
                  <a:cubicBezTo>
                    <a:pt x="1418" y="1716"/>
                    <a:pt x="1738" y="2036"/>
                    <a:pt x="2104" y="2265"/>
                  </a:cubicBezTo>
                  <a:cubicBezTo>
                    <a:pt x="2365" y="2460"/>
                    <a:pt x="2649" y="2633"/>
                    <a:pt x="2874" y="2633"/>
                  </a:cubicBezTo>
                  <a:cubicBezTo>
                    <a:pt x="2964" y="2633"/>
                    <a:pt x="3045" y="2605"/>
                    <a:pt x="3110" y="2539"/>
                  </a:cubicBezTo>
                  <a:lnTo>
                    <a:pt x="3065" y="2539"/>
                  </a:lnTo>
                  <a:cubicBezTo>
                    <a:pt x="3339" y="2310"/>
                    <a:pt x="3110" y="1853"/>
                    <a:pt x="2836" y="1487"/>
                  </a:cubicBezTo>
                  <a:cubicBezTo>
                    <a:pt x="2516" y="1121"/>
                    <a:pt x="2104" y="847"/>
                    <a:pt x="2013" y="755"/>
                  </a:cubicBezTo>
                  <a:cubicBezTo>
                    <a:pt x="1921" y="710"/>
                    <a:pt x="1555" y="390"/>
                    <a:pt x="1144" y="161"/>
                  </a:cubicBezTo>
                  <a:cubicBezTo>
                    <a:pt x="938" y="69"/>
                    <a:pt x="721" y="1"/>
                    <a:pt x="5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4"/>
            <p:cNvSpPr/>
            <p:nvPr/>
          </p:nvSpPr>
          <p:spPr>
            <a:xfrm>
              <a:off x="1942350" y="1395125"/>
              <a:ext cx="62925" cy="77575"/>
            </a:xfrm>
            <a:custGeom>
              <a:avLst/>
              <a:gdLst/>
              <a:ahLst/>
              <a:cxnLst/>
              <a:rect l="l" t="t" r="r" b="b"/>
              <a:pathLst>
                <a:path w="2517" h="3103" extrusionOk="0">
                  <a:moveTo>
                    <a:pt x="719" y="1"/>
                  </a:moveTo>
                  <a:cubicBezTo>
                    <a:pt x="630" y="1"/>
                    <a:pt x="542" y="29"/>
                    <a:pt x="458" y="94"/>
                  </a:cubicBezTo>
                  <a:cubicBezTo>
                    <a:pt x="1" y="414"/>
                    <a:pt x="870" y="1603"/>
                    <a:pt x="916" y="1786"/>
                  </a:cubicBezTo>
                  <a:cubicBezTo>
                    <a:pt x="961" y="1831"/>
                    <a:pt x="1190" y="2243"/>
                    <a:pt x="1419" y="2563"/>
                  </a:cubicBezTo>
                  <a:cubicBezTo>
                    <a:pt x="1606" y="2863"/>
                    <a:pt x="1825" y="3102"/>
                    <a:pt x="2049" y="3102"/>
                  </a:cubicBezTo>
                  <a:cubicBezTo>
                    <a:pt x="2098" y="3102"/>
                    <a:pt x="2147" y="3091"/>
                    <a:pt x="2196" y="3066"/>
                  </a:cubicBezTo>
                  <a:cubicBezTo>
                    <a:pt x="2516" y="2929"/>
                    <a:pt x="2470" y="2517"/>
                    <a:pt x="2333" y="2106"/>
                  </a:cubicBezTo>
                  <a:cubicBezTo>
                    <a:pt x="2196" y="1694"/>
                    <a:pt x="1922" y="1283"/>
                    <a:pt x="1876" y="1191"/>
                  </a:cubicBezTo>
                  <a:cubicBezTo>
                    <a:pt x="1837" y="1034"/>
                    <a:pt x="1258" y="1"/>
                    <a:pt x="7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a:off x="2015525" y="1588125"/>
              <a:ext cx="33150" cy="70050"/>
            </a:xfrm>
            <a:custGeom>
              <a:avLst/>
              <a:gdLst/>
              <a:ahLst/>
              <a:cxnLst/>
              <a:rect l="l" t="t" r="r" b="b"/>
              <a:pathLst>
                <a:path w="1326" h="2802" extrusionOk="0">
                  <a:moveTo>
                    <a:pt x="655" y="1"/>
                  </a:moveTo>
                  <a:cubicBezTo>
                    <a:pt x="622" y="1"/>
                    <a:pt x="587" y="4"/>
                    <a:pt x="550" y="11"/>
                  </a:cubicBezTo>
                  <a:cubicBezTo>
                    <a:pt x="1" y="57"/>
                    <a:pt x="138" y="1200"/>
                    <a:pt x="138" y="1337"/>
                  </a:cubicBezTo>
                  <a:cubicBezTo>
                    <a:pt x="138" y="1520"/>
                    <a:pt x="1" y="2709"/>
                    <a:pt x="595" y="2801"/>
                  </a:cubicBezTo>
                  <a:cubicBezTo>
                    <a:pt x="607" y="2802"/>
                    <a:pt x="619" y="2802"/>
                    <a:pt x="631" y="2802"/>
                  </a:cubicBezTo>
                  <a:cubicBezTo>
                    <a:pt x="1326" y="2802"/>
                    <a:pt x="1281" y="1472"/>
                    <a:pt x="1236" y="1337"/>
                  </a:cubicBezTo>
                  <a:cubicBezTo>
                    <a:pt x="1236" y="1164"/>
                    <a:pt x="1277" y="1"/>
                    <a:pt x="6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a:off x="1720550" y="297700"/>
              <a:ext cx="80050" cy="35325"/>
            </a:xfrm>
            <a:custGeom>
              <a:avLst/>
              <a:gdLst/>
              <a:ahLst/>
              <a:cxnLst/>
              <a:rect l="l" t="t" r="r" b="b"/>
              <a:pathLst>
                <a:path w="3202" h="1413" extrusionOk="0">
                  <a:moveTo>
                    <a:pt x="1132" y="0"/>
                  </a:moveTo>
                  <a:cubicBezTo>
                    <a:pt x="1007" y="0"/>
                    <a:pt x="870" y="10"/>
                    <a:pt x="732" y="41"/>
                  </a:cubicBezTo>
                  <a:cubicBezTo>
                    <a:pt x="321" y="87"/>
                    <a:pt x="1" y="361"/>
                    <a:pt x="138" y="727"/>
                  </a:cubicBezTo>
                  <a:cubicBezTo>
                    <a:pt x="184" y="1001"/>
                    <a:pt x="504" y="1047"/>
                    <a:pt x="824" y="1093"/>
                  </a:cubicBezTo>
                  <a:cubicBezTo>
                    <a:pt x="1144" y="1093"/>
                    <a:pt x="1418" y="1138"/>
                    <a:pt x="1510" y="1138"/>
                  </a:cubicBezTo>
                  <a:cubicBezTo>
                    <a:pt x="1556" y="1184"/>
                    <a:pt x="1876" y="1276"/>
                    <a:pt x="2196" y="1321"/>
                  </a:cubicBezTo>
                  <a:cubicBezTo>
                    <a:pt x="2356" y="1367"/>
                    <a:pt x="2504" y="1413"/>
                    <a:pt x="2642" y="1413"/>
                  </a:cubicBezTo>
                  <a:cubicBezTo>
                    <a:pt x="2779" y="1413"/>
                    <a:pt x="2905" y="1367"/>
                    <a:pt x="3019" y="1230"/>
                  </a:cubicBezTo>
                  <a:cubicBezTo>
                    <a:pt x="3202" y="956"/>
                    <a:pt x="2973" y="590"/>
                    <a:pt x="2607" y="361"/>
                  </a:cubicBezTo>
                  <a:cubicBezTo>
                    <a:pt x="2242" y="132"/>
                    <a:pt x="1784" y="41"/>
                    <a:pt x="1647" y="41"/>
                  </a:cubicBezTo>
                  <a:cubicBezTo>
                    <a:pt x="1586" y="41"/>
                    <a:pt x="1383" y="0"/>
                    <a:pt x="11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4"/>
            <p:cNvSpPr/>
            <p:nvPr/>
          </p:nvSpPr>
          <p:spPr>
            <a:xfrm>
              <a:off x="1888625" y="413250"/>
              <a:ext cx="46900" cy="91275"/>
            </a:xfrm>
            <a:custGeom>
              <a:avLst/>
              <a:gdLst/>
              <a:ahLst/>
              <a:cxnLst/>
              <a:rect l="l" t="t" r="r" b="b"/>
              <a:pathLst>
                <a:path w="1876" h="3651" extrusionOk="0">
                  <a:moveTo>
                    <a:pt x="460" y="0"/>
                  </a:moveTo>
                  <a:cubicBezTo>
                    <a:pt x="377" y="0"/>
                    <a:pt x="299" y="26"/>
                    <a:pt x="229" y="84"/>
                  </a:cubicBezTo>
                  <a:cubicBezTo>
                    <a:pt x="0" y="267"/>
                    <a:pt x="138" y="632"/>
                    <a:pt x="275" y="998"/>
                  </a:cubicBezTo>
                  <a:cubicBezTo>
                    <a:pt x="412" y="1364"/>
                    <a:pt x="549" y="1776"/>
                    <a:pt x="595" y="1867"/>
                  </a:cubicBezTo>
                  <a:cubicBezTo>
                    <a:pt x="641" y="1959"/>
                    <a:pt x="732" y="2370"/>
                    <a:pt x="824" y="2782"/>
                  </a:cubicBezTo>
                  <a:cubicBezTo>
                    <a:pt x="915" y="3194"/>
                    <a:pt x="1007" y="3605"/>
                    <a:pt x="1327" y="3651"/>
                  </a:cubicBezTo>
                  <a:cubicBezTo>
                    <a:pt x="1647" y="3651"/>
                    <a:pt x="1875" y="3194"/>
                    <a:pt x="1875" y="2690"/>
                  </a:cubicBezTo>
                  <a:cubicBezTo>
                    <a:pt x="1875" y="2142"/>
                    <a:pt x="1693" y="1639"/>
                    <a:pt x="1647" y="1547"/>
                  </a:cubicBezTo>
                  <a:cubicBezTo>
                    <a:pt x="1601" y="1410"/>
                    <a:pt x="1464" y="907"/>
                    <a:pt x="1189" y="495"/>
                  </a:cubicBezTo>
                  <a:cubicBezTo>
                    <a:pt x="985" y="222"/>
                    <a:pt x="703" y="0"/>
                    <a:pt x="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4"/>
            <p:cNvSpPr/>
            <p:nvPr/>
          </p:nvSpPr>
          <p:spPr>
            <a:xfrm>
              <a:off x="1904625" y="637050"/>
              <a:ext cx="29750" cy="100800"/>
            </a:xfrm>
            <a:custGeom>
              <a:avLst/>
              <a:gdLst/>
              <a:ahLst/>
              <a:cxnLst/>
              <a:rect l="l" t="t" r="r" b="b"/>
              <a:pathLst>
                <a:path w="1190" h="4032" extrusionOk="0">
                  <a:moveTo>
                    <a:pt x="691" y="0"/>
                  </a:moveTo>
                  <a:cubicBezTo>
                    <a:pt x="435" y="0"/>
                    <a:pt x="225" y="393"/>
                    <a:pt x="138" y="827"/>
                  </a:cubicBezTo>
                  <a:cubicBezTo>
                    <a:pt x="46" y="1330"/>
                    <a:pt x="46" y="1833"/>
                    <a:pt x="46" y="1925"/>
                  </a:cubicBezTo>
                  <a:cubicBezTo>
                    <a:pt x="46" y="2062"/>
                    <a:pt x="1" y="2611"/>
                    <a:pt x="92" y="3114"/>
                  </a:cubicBezTo>
                  <a:cubicBezTo>
                    <a:pt x="223" y="3593"/>
                    <a:pt x="437" y="4032"/>
                    <a:pt x="734" y="4032"/>
                  </a:cubicBezTo>
                  <a:cubicBezTo>
                    <a:pt x="749" y="4032"/>
                    <a:pt x="763" y="4031"/>
                    <a:pt x="778" y="4028"/>
                  </a:cubicBezTo>
                  <a:cubicBezTo>
                    <a:pt x="1098" y="3937"/>
                    <a:pt x="1144" y="3480"/>
                    <a:pt x="1144" y="3022"/>
                  </a:cubicBezTo>
                  <a:cubicBezTo>
                    <a:pt x="1144" y="2519"/>
                    <a:pt x="1144" y="2062"/>
                    <a:pt x="1144" y="1925"/>
                  </a:cubicBezTo>
                  <a:cubicBezTo>
                    <a:pt x="1144" y="1833"/>
                    <a:pt x="1190" y="1376"/>
                    <a:pt x="1190" y="964"/>
                  </a:cubicBezTo>
                  <a:cubicBezTo>
                    <a:pt x="1144" y="507"/>
                    <a:pt x="1098" y="95"/>
                    <a:pt x="732" y="4"/>
                  </a:cubicBezTo>
                  <a:cubicBezTo>
                    <a:pt x="718" y="2"/>
                    <a:pt x="704" y="0"/>
                    <a:pt x="6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4"/>
            <p:cNvSpPr/>
            <p:nvPr/>
          </p:nvSpPr>
          <p:spPr>
            <a:xfrm>
              <a:off x="1997250" y="888800"/>
              <a:ext cx="76625" cy="48600"/>
            </a:xfrm>
            <a:custGeom>
              <a:avLst/>
              <a:gdLst/>
              <a:ahLst/>
              <a:cxnLst/>
              <a:rect l="l" t="t" r="r" b="b"/>
              <a:pathLst>
                <a:path w="3065" h="1944" extrusionOk="0">
                  <a:moveTo>
                    <a:pt x="580" y="0"/>
                  </a:moveTo>
                  <a:cubicBezTo>
                    <a:pt x="430" y="0"/>
                    <a:pt x="291" y="48"/>
                    <a:pt x="183" y="178"/>
                  </a:cubicBezTo>
                  <a:cubicBezTo>
                    <a:pt x="0" y="407"/>
                    <a:pt x="183" y="727"/>
                    <a:pt x="503" y="1001"/>
                  </a:cubicBezTo>
                  <a:cubicBezTo>
                    <a:pt x="778" y="1276"/>
                    <a:pt x="1143" y="1459"/>
                    <a:pt x="1235" y="1504"/>
                  </a:cubicBezTo>
                  <a:cubicBezTo>
                    <a:pt x="1281" y="1550"/>
                    <a:pt x="1692" y="1779"/>
                    <a:pt x="2104" y="1870"/>
                  </a:cubicBezTo>
                  <a:cubicBezTo>
                    <a:pt x="2246" y="1918"/>
                    <a:pt x="2388" y="1943"/>
                    <a:pt x="2515" y="1943"/>
                  </a:cubicBezTo>
                  <a:cubicBezTo>
                    <a:pt x="2756" y="1943"/>
                    <a:pt x="2943" y="1851"/>
                    <a:pt x="2973" y="1642"/>
                  </a:cubicBezTo>
                  <a:cubicBezTo>
                    <a:pt x="3064" y="1322"/>
                    <a:pt x="2790" y="1093"/>
                    <a:pt x="2470" y="910"/>
                  </a:cubicBezTo>
                  <a:cubicBezTo>
                    <a:pt x="2149" y="727"/>
                    <a:pt x="1829" y="544"/>
                    <a:pt x="1738" y="498"/>
                  </a:cubicBezTo>
                  <a:cubicBezTo>
                    <a:pt x="1692" y="498"/>
                    <a:pt x="1372" y="270"/>
                    <a:pt x="1098" y="132"/>
                  </a:cubicBezTo>
                  <a:cubicBezTo>
                    <a:pt x="929" y="60"/>
                    <a:pt x="747" y="0"/>
                    <a:pt x="5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4"/>
            <p:cNvSpPr/>
            <p:nvPr/>
          </p:nvSpPr>
          <p:spPr>
            <a:xfrm>
              <a:off x="2182450" y="972250"/>
              <a:ext cx="88075" cy="54025"/>
            </a:xfrm>
            <a:custGeom>
              <a:avLst/>
              <a:gdLst/>
              <a:ahLst/>
              <a:cxnLst/>
              <a:rect l="l" t="t" r="r" b="b"/>
              <a:pathLst>
                <a:path w="3523" h="2161" extrusionOk="0">
                  <a:moveTo>
                    <a:pt x="684" y="1"/>
                  </a:moveTo>
                  <a:cubicBezTo>
                    <a:pt x="389" y="1"/>
                    <a:pt x="158" y="99"/>
                    <a:pt x="92" y="362"/>
                  </a:cubicBezTo>
                  <a:cubicBezTo>
                    <a:pt x="1" y="636"/>
                    <a:pt x="367" y="819"/>
                    <a:pt x="687" y="1048"/>
                  </a:cubicBezTo>
                  <a:cubicBezTo>
                    <a:pt x="1053" y="1231"/>
                    <a:pt x="1419" y="1368"/>
                    <a:pt x="1510" y="1414"/>
                  </a:cubicBezTo>
                  <a:cubicBezTo>
                    <a:pt x="1601" y="1459"/>
                    <a:pt x="1967" y="1688"/>
                    <a:pt x="2333" y="1917"/>
                  </a:cubicBezTo>
                  <a:cubicBezTo>
                    <a:pt x="2577" y="2039"/>
                    <a:pt x="2821" y="2160"/>
                    <a:pt x="3024" y="2160"/>
                  </a:cubicBezTo>
                  <a:cubicBezTo>
                    <a:pt x="3126" y="2160"/>
                    <a:pt x="3217" y="2130"/>
                    <a:pt x="3294" y="2054"/>
                  </a:cubicBezTo>
                  <a:cubicBezTo>
                    <a:pt x="3522" y="1779"/>
                    <a:pt x="3294" y="1368"/>
                    <a:pt x="2928" y="1048"/>
                  </a:cubicBezTo>
                  <a:cubicBezTo>
                    <a:pt x="2562" y="728"/>
                    <a:pt x="2105" y="499"/>
                    <a:pt x="2013" y="453"/>
                  </a:cubicBezTo>
                  <a:cubicBezTo>
                    <a:pt x="1922" y="407"/>
                    <a:pt x="1510" y="133"/>
                    <a:pt x="1053" y="42"/>
                  </a:cubicBezTo>
                  <a:cubicBezTo>
                    <a:pt x="924" y="16"/>
                    <a:pt x="799" y="1"/>
                    <a:pt x="6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4"/>
            <p:cNvSpPr/>
            <p:nvPr/>
          </p:nvSpPr>
          <p:spPr>
            <a:xfrm>
              <a:off x="2318525" y="1084375"/>
              <a:ext cx="49175" cy="87950"/>
            </a:xfrm>
            <a:custGeom>
              <a:avLst/>
              <a:gdLst/>
              <a:ahLst/>
              <a:cxnLst/>
              <a:rect l="l" t="t" r="r" b="b"/>
              <a:pathLst>
                <a:path w="1967" h="3518" extrusionOk="0">
                  <a:moveTo>
                    <a:pt x="433" y="0"/>
                  </a:moveTo>
                  <a:cubicBezTo>
                    <a:pt x="348" y="0"/>
                    <a:pt x="264" y="26"/>
                    <a:pt x="183" y="84"/>
                  </a:cubicBezTo>
                  <a:cubicBezTo>
                    <a:pt x="0" y="267"/>
                    <a:pt x="92" y="633"/>
                    <a:pt x="229" y="999"/>
                  </a:cubicBezTo>
                  <a:cubicBezTo>
                    <a:pt x="366" y="1410"/>
                    <a:pt x="549" y="1776"/>
                    <a:pt x="595" y="1868"/>
                  </a:cubicBezTo>
                  <a:cubicBezTo>
                    <a:pt x="640" y="1959"/>
                    <a:pt x="778" y="2371"/>
                    <a:pt x="915" y="2782"/>
                  </a:cubicBezTo>
                  <a:cubicBezTo>
                    <a:pt x="1044" y="3171"/>
                    <a:pt x="1214" y="3518"/>
                    <a:pt x="1502" y="3518"/>
                  </a:cubicBezTo>
                  <a:cubicBezTo>
                    <a:pt x="1519" y="3518"/>
                    <a:pt x="1537" y="3517"/>
                    <a:pt x="1555" y="3514"/>
                  </a:cubicBezTo>
                  <a:cubicBezTo>
                    <a:pt x="1921" y="3468"/>
                    <a:pt x="1967" y="3011"/>
                    <a:pt x="1921" y="2508"/>
                  </a:cubicBezTo>
                  <a:cubicBezTo>
                    <a:pt x="1875" y="2005"/>
                    <a:pt x="1646" y="1548"/>
                    <a:pt x="1601" y="1456"/>
                  </a:cubicBezTo>
                  <a:cubicBezTo>
                    <a:pt x="1555" y="1319"/>
                    <a:pt x="1418" y="862"/>
                    <a:pt x="1143" y="496"/>
                  </a:cubicBezTo>
                  <a:cubicBezTo>
                    <a:pt x="939" y="223"/>
                    <a:pt x="683" y="0"/>
                    <a:pt x="4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4"/>
            <p:cNvSpPr/>
            <p:nvPr/>
          </p:nvSpPr>
          <p:spPr>
            <a:xfrm>
              <a:off x="2380250" y="1318275"/>
              <a:ext cx="48050" cy="65050"/>
            </a:xfrm>
            <a:custGeom>
              <a:avLst/>
              <a:gdLst/>
              <a:ahLst/>
              <a:cxnLst/>
              <a:rect l="l" t="t" r="r" b="b"/>
              <a:pathLst>
                <a:path w="1922" h="2602" extrusionOk="0">
                  <a:moveTo>
                    <a:pt x="672" y="0"/>
                  </a:moveTo>
                  <a:cubicBezTo>
                    <a:pt x="633" y="0"/>
                    <a:pt x="592" y="4"/>
                    <a:pt x="549" y="12"/>
                  </a:cubicBezTo>
                  <a:cubicBezTo>
                    <a:pt x="1" y="149"/>
                    <a:pt x="321" y="1293"/>
                    <a:pt x="367" y="1430"/>
                  </a:cubicBezTo>
                  <a:cubicBezTo>
                    <a:pt x="367" y="1555"/>
                    <a:pt x="635" y="2601"/>
                    <a:pt x="1172" y="2601"/>
                  </a:cubicBezTo>
                  <a:cubicBezTo>
                    <a:pt x="1221" y="2601"/>
                    <a:pt x="1273" y="2592"/>
                    <a:pt x="1327" y="2573"/>
                  </a:cubicBezTo>
                  <a:lnTo>
                    <a:pt x="1281" y="2573"/>
                  </a:lnTo>
                  <a:cubicBezTo>
                    <a:pt x="1921" y="2299"/>
                    <a:pt x="1464" y="1247"/>
                    <a:pt x="1418" y="1110"/>
                  </a:cubicBezTo>
                  <a:cubicBezTo>
                    <a:pt x="1375" y="980"/>
                    <a:pt x="1292" y="0"/>
                    <a:pt x="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4"/>
            <p:cNvSpPr/>
            <p:nvPr/>
          </p:nvSpPr>
          <p:spPr>
            <a:xfrm>
              <a:off x="2478575" y="1479075"/>
              <a:ext cx="77775" cy="53775"/>
            </a:xfrm>
            <a:custGeom>
              <a:avLst/>
              <a:gdLst/>
              <a:ahLst/>
              <a:cxnLst/>
              <a:rect l="l" t="t" r="r" b="b"/>
              <a:pathLst>
                <a:path w="3111" h="2151" extrusionOk="0">
                  <a:moveTo>
                    <a:pt x="551" y="0"/>
                  </a:moveTo>
                  <a:cubicBezTo>
                    <a:pt x="441" y="0"/>
                    <a:pt x="332" y="34"/>
                    <a:pt x="229" y="120"/>
                  </a:cubicBezTo>
                  <a:cubicBezTo>
                    <a:pt x="1" y="303"/>
                    <a:pt x="184" y="669"/>
                    <a:pt x="458" y="989"/>
                  </a:cubicBezTo>
                  <a:cubicBezTo>
                    <a:pt x="687" y="1309"/>
                    <a:pt x="1053" y="1538"/>
                    <a:pt x="1144" y="1583"/>
                  </a:cubicBezTo>
                  <a:cubicBezTo>
                    <a:pt x="1236" y="1629"/>
                    <a:pt x="1647" y="1903"/>
                    <a:pt x="2059" y="2041"/>
                  </a:cubicBezTo>
                  <a:cubicBezTo>
                    <a:pt x="2223" y="2114"/>
                    <a:pt x="2395" y="2150"/>
                    <a:pt x="2548" y="2150"/>
                  </a:cubicBezTo>
                  <a:cubicBezTo>
                    <a:pt x="2778" y="2150"/>
                    <a:pt x="2964" y="2068"/>
                    <a:pt x="3019" y="1903"/>
                  </a:cubicBezTo>
                  <a:cubicBezTo>
                    <a:pt x="3111" y="1583"/>
                    <a:pt x="2790" y="1309"/>
                    <a:pt x="2516" y="1126"/>
                  </a:cubicBezTo>
                  <a:cubicBezTo>
                    <a:pt x="2196" y="897"/>
                    <a:pt x="1830" y="714"/>
                    <a:pt x="1784" y="669"/>
                  </a:cubicBezTo>
                  <a:cubicBezTo>
                    <a:pt x="1693" y="623"/>
                    <a:pt x="1418" y="394"/>
                    <a:pt x="1098" y="211"/>
                  </a:cubicBezTo>
                  <a:cubicBezTo>
                    <a:pt x="926" y="97"/>
                    <a:pt x="737" y="0"/>
                    <a:pt x="5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4"/>
            <p:cNvSpPr/>
            <p:nvPr/>
          </p:nvSpPr>
          <p:spPr>
            <a:xfrm>
              <a:off x="2353950" y="424350"/>
              <a:ext cx="37750" cy="69925"/>
            </a:xfrm>
            <a:custGeom>
              <a:avLst/>
              <a:gdLst/>
              <a:ahLst/>
              <a:cxnLst/>
              <a:rect l="l" t="t" r="r" b="b"/>
              <a:pathLst>
                <a:path w="1510" h="2797" extrusionOk="0">
                  <a:moveTo>
                    <a:pt x="630" y="1"/>
                  </a:moveTo>
                  <a:cubicBezTo>
                    <a:pt x="604" y="1"/>
                    <a:pt x="577" y="2"/>
                    <a:pt x="550" y="6"/>
                  </a:cubicBezTo>
                  <a:cubicBezTo>
                    <a:pt x="1" y="51"/>
                    <a:pt x="184" y="1240"/>
                    <a:pt x="184" y="1423"/>
                  </a:cubicBezTo>
                  <a:cubicBezTo>
                    <a:pt x="184" y="1558"/>
                    <a:pt x="184" y="2796"/>
                    <a:pt x="791" y="2796"/>
                  </a:cubicBezTo>
                  <a:cubicBezTo>
                    <a:pt x="802" y="2796"/>
                    <a:pt x="813" y="2796"/>
                    <a:pt x="824" y="2795"/>
                  </a:cubicBezTo>
                  <a:cubicBezTo>
                    <a:pt x="1510" y="2750"/>
                    <a:pt x="1327" y="1469"/>
                    <a:pt x="1281" y="1286"/>
                  </a:cubicBezTo>
                  <a:cubicBezTo>
                    <a:pt x="1281" y="1154"/>
                    <a:pt x="1324" y="1"/>
                    <a:pt x="6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4"/>
            <p:cNvSpPr/>
            <p:nvPr/>
          </p:nvSpPr>
          <p:spPr>
            <a:xfrm>
              <a:off x="2391675" y="600425"/>
              <a:ext cx="44625" cy="72650"/>
            </a:xfrm>
            <a:custGeom>
              <a:avLst/>
              <a:gdLst/>
              <a:ahLst/>
              <a:cxnLst/>
              <a:rect l="l" t="t" r="r" b="b"/>
              <a:pathLst>
                <a:path w="1785" h="2906" extrusionOk="0">
                  <a:moveTo>
                    <a:pt x="445" y="0"/>
                  </a:moveTo>
                  <a:cubicBezTo>
                    <a:pt x="420" y="0"/>
                    <a:pt x="394" y="2"/>
                    <a:pt x="367" y="5"/>
                  </a:cubicBezTo>
                  <a:cubicBezTo>
                    <a:pt x="92" y="51"/>
                    <a:pt x="1" y="417"/>
                    <a:pt x="47" y="783"/>
                  </a:cubicBezTo>
                  <a:cubicBezTo>
                    <a:pt x="92" y="1195"/>
                    <a:pt x="230" y="1560"/>
                    <a:pt x="275" y="1652"/>
                  </a:cubicBezTo>
                  <a:cubicBezTo>
                    <a:pt x="321" y="1743"/>
                    <a:pt x="458" y="2109"/>
                    <a:pt x="687" y="2475"/>
                  </a:cubicBezTo>
                  <a:cubicBezTo>
                    <a:pt x="859" y="2717"/>
                    <a:pt x="1084" y="2906"/>
                    <a:pt x="1302" y="2906"/>
                  </a:cubicBezTo>
                  <a:cubicBezTo>
                    <a:pt x="1373" y="2906"/>
                    <a:pt x="1443" y="2886"/>
                    <a:pt x="1510" y="2841"/>
                  </a:cubicBezTo>
                  <a:cubicBezTo>
                    <a:pt x="1785" y="2658"/>
                    <a:pt x="1693" y="2292"/>
                    <a:pt x="1602" y="1926"/>
                  </a:cubicBezTo>
                  <a:cubicBezTo>
                    <a:pt x="1510" y="1606"/>
                    <a:pt x="1327" y="1286"/>
                    <a:pt x="1327" y="1195"/>
                  </a:cubicBezTo>
                  <a:cubicBezTo>
                    <a:pt x="1282" y="1149"/>
                    <a:pt x="1190" y="829"/>
                    <a:pt x="1053" y="509"/>
                  </a:cubicBezTo>
                  <a:cubicBezTo>
                    <a:pt x="926" y="254"/>
                    <a:pt x="760" y="0"/>
                    <a:pt x="4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4"/>
            <p:cNvSpPr/>
            <p:nvPr/>
          </p:nvSpPr>
          <p:spPr>
            <a:xfrm>
              <a:off x="2486575" y="755300"/>
              <a:ext cx="67500" cy="56950"/>
            </a:xfrm>
            <a:custGeom>
              <a:avLst/>
              <a:gdLst/>
              <a:ahLst/>
              <a:cxnLst/>
              <a:rect l="l" t="t" r="r" b="b"/>
              <a:pathLst>
                <a:path w="2700" h="2278" extrusionOk="0">
                  <a:moveTo>
                    <a:pt x="509" y="0"/>
                  </a:moveTo>
                  <a:cubicBezTo>
                    <a:pt x="417" y="0"/>
                    <a:pt x="323" y="22"/>
                    <a:pt x="230" y="76"/>
                  </a:cubicBezTo>
                  <a:cubicBezTo>
                    <a:pt x="1" y="213"/>
                    <a:pt x="92" y="625"/>
                    <a:pt x="275" y="945"/>
                  </a:cubicBezTo>
                  <a:cubicBezTo>
                    <a:pt x="504" y="1265"/>
                    <a:pt x="824" y="1539"/>
                    <a:pt x="870" y="1631"/>
                  </a:cubicBezTo>
                  <a:cubicBezTo>
                    <a:pt x="961" y="1677"/>
                    <a:pt x="1281" y="1997"/>
                    <a:pt x="1647" y="2134"/>
                  </a:cubicBezTo>
                  <a:cubicBezTo>
                    <a:pt x="1844" y="2221"/>
                    <a:pt x="2040" y="2277"/>
                    <a:pt x="2202" y="2277"/>
                  </a:cubicBezTo>
                  <a:cubicBezTo>
                    <a:pt x="2379" y="2277"/>
                    <a:pt x="2514" y="2210"/>
                    <a:pt x="2562" y="2042"/>
                  </a:cubicBezTo>
                  <a:cubicBezTo>
                    <a:pt x="2699" y="1722"/>
                    <a:pt x="2425" y="1448"/>
                    <a:pt x="2196" y="1219"/>
                  </a:cubicBezTo>
                  <a:cubicBezTo>
                    <a:pt x="1922" y="1036"/>
                    <a:pt x="1647" y="808"/>
                    <a:pt x="1602" y="762"/>
                  </a:cubicBezTo>
                  <a:cubicBezTo>
                    <a:pt x="1556" y="716"/>
                    <a:pt x="1327" y="488"/>
                    <a:pt x="1098" y="259"/>
                  </a:cubicBezTo>
                  <a:cubicBezTo>
                    <a:pt x="937" y="130"/>
                    <a:pt x="729" y="0"/>
                    <a:pt x="5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4"/>
            <p:cNvSpPr/>
            <p:nvPr/>
          </p:nvSpPr>
          <p:spPr>
            <a:xfrm>
              <a:off x="2612350" y="868500"/>
              <a:ext cx="57200" cy="56825"/>
            </a:xfrm>
            <a:custGeom>
              <a:avLst/>
              <a:gdLst/>
              <a:ahLst/>
              <a:cxnLst/>
              <a:rect l="l" t="t" r="r" b="b"/>
              <a:pathLst>
                <a:path w="2288" h="2273" extrusionOk="0">
                  <a:moveTo>
                    <a:pt x="559" y="1"/>
                  </a:moveTo>
                  <a:cubicBezTo>
                    <a:pt x="423" y="1"/>
                    <a:pt x="293" y="60"/>
                    <a:pt x="183" y="213"/>
                  </a:cubicBezTo>
                  <a:cubicBezTo>
                    <a:pt x="0" y="441"/>
                    <a:pt x="138" y="716"/>
                    <a:pt x="321" y="944"/>
                  </a:cubicBezTo>
                  <a:cubicBezTo>
                    <a:pt x="504" y="1173"/>
                    <a:pt x="732" y="1402"/>
                    <a:pt x="778" y="1448"/>
                  </a:cubicBezTo>
                  <a:cubicBezTo>
                    <a:pt x="824" y="1493"/>
                    <a:pt x="1007" y="1768"/>
                    <a:pt x="1235" y="1996"/>
                  </a:cubicBezTo>
                  <a:cubicBezTo>
                    <a:pt x="1408" y="2135"/>
                    <a:pt x="1607" y="2273"/>
                    <a:pt x="1812" y="2273"/>
                  </a:cubicBezTo>
                  <a:cubicBezTo>
                    <a:pt x="1879" y="2273"/>
                    <a:pt x="1946" y="2258"/>
                    <a:pt x="2013" y="2225"/>
                  </a:cubicBezTo>
                  <a:cubicBezTo>
                    <a:pt x="2287" y="2042"/>
                    <a:pt x="2241" y="1676"/>
                    <a:pt x="2104" y="1356"/>
                  </a:cubicBezTo>
                  <a:cubicBezTo>
                    <a:pt x="1921" y="1036"/>
                    <a:pt x="1647" y="762"/>
                    <a:pt x="1601" y="670"/>
                  </a:cubicBezTo>
                  <a:cubicBezTo>
                    <a:pt x="1555" y="624"/>
                    <a:pt x="1327" y="350"/>
                    <a:pt x="1007" y="167"/>
                  </a:cubicBezTo>
                  <a:cubicBezTo>
                    <a:pt x="863" y="71"/>
                    <a:pt x="707" y="1"/>
                    <a:pt x="5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4"/>
            <p:cNvSpPr/>
            <p:nvPr/>
          </p:nvSpPr>
          <p:spPr>
            <a:xfrm>
              <a:off x="2724400" y="1002625"/>
              <a:ext cx="54900" cy="65350"/>
            </a:xfrm>
            <a:custGeom>
              <a:avLst/>
              <a:gdLst/>
              <a:ahLst/>
              <a:cxnLst/>
              <a:rect l="l" t="t" r="r" b="b"/>
              <a:pathLst>
                <a:path w="2196" h="2614" extrusionOk="0">
                  <a:moveTo>
                    <a:pt x="549" y="1"/>
                  </a:moveTo>
                  <a:cubicBezTo>
                    <a:pt x="430" y="1"/>
                    <a:pt x="319" y="45"/>
                    <a:pt x="229" y="153"/>
                  </a:cubicBezTo>
                  <a:cubicBezTo>
                    <a:pt x="0" y="336"/>
                    <a:pt x="138" y="656"/>
                    <a:pt x="320" y="930"/>
                  </a:cubicBezTo>
                  <a:cubicBezTo>
                    <a:pt x="458" y="1205"/>
                    <a:pt x="686" y="1479"/>
                    <a:pt x="732" y="1571"/>
                  </a:cubicBezTo>
                  <a:cubicBezTo>
                    <a:pt x="778" y="1616"/>
                    <a:pt x="915" y="1936"/>
                    <a:pt x="1144" y="2211"/>
                  </a:cubicBezTo>
                  <a:cubicBezTo>
                    <a:pt x="1330" y="2397"/>
                    <a:pt x="1516" y="2613"/>
                    <a:pt x="1752" y="2613"/>
                  </a:cubicBezTo>
                  <a:cubicBezTo>
                    <a:pt x="1805" y="2613"/>
                    <a:pt x="1862" y="2602"/>
                    <a:pt x="1921" y="2577"/>
                  </a:cubicBezTo>
                  <a:lnTo>
                    <a:pt x="1921" y="2531"/>
                  </a:lnTo>
                  <a:cubicBezTo>
                    <a:pt x="2196" y="2394"/>
                    <a:pt x="2196" y="2028"/>
                    <a:pt x="2058" y="1662"/>
                  </a:cubicBezTo>
                  <a:cubicBezTo>
                    <a:pt x="1921" y="1296"/>
                    <a:pt x="1647" y="976"/>
                    <a:pt x="1601" y="885"/>
                  </a:cubicBezTo>
                  <a:cubicBezTo>
                    <a:pt x="1555" y="839"/>
                    <a:pt x="1372" y="473"/>
                    <a:pt x="1098" y="244"/>
                  </a:cubicBezTo>
                  <a:cubicBezTo>
                    <a:pt x="932" y="106"/>
                    <a:pt x="731" y="1"/>
                    <a:pt x="5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4"/>
            <p:cNvSpPr/>
            <p:nvPr/>
          </p:nvSpPr>
          <p:spPr>
            <a:xfrm>
              <a:off x="2779275" y="1138400"/>
              <a:ext cx="42325" cy="48175"/>
            </a:xfrm>
            <a:custGeom>
              <a:avLst/>
              <a:gdLst/>
              <a:ahLst/>
              <a:cxnLst/>
              <a:rect l="l" t="t" r="r" b="b"/>
              <a:pathLst>
                <a:path w="1693" h="1927" extrusionOk="0">
                  <a:moveTo>
                    <a:pt x="703" y="0"/>
                  </a:moveTo>
                  <a:cubicBezTo>
                    <a:pt x="643" y="0"/>
                    <a:pt x="576" y="9"/>
                    <a:pt x="504" y="27"/>
                  </a:cubicBezTo>
                  <a:cubicBezTo>
                    <a:pt x="1" y="164"/>
                    <a:pt x="229" y="987"/>
                    <a:pt x="275" y="1079"/>
                  </a:cubicBezTo>
                  <a:cubicBezTo>
                    <a:pt x="317" y="1162"/>
                    <a:pt x="396" y="1926"/>
                    <a:pt x="892" y="1926"/>
                  </a:cubicBezTo>
                  <a:cubicBezTo>
                    <a:pt x="941" y="1926"/>
                    <a:pt x="994" y="1918"/>
                    <a:pt x="1052" y="1902"/>
                  </a:cubicBezTo>
                  <a:lnTo>
                    <a:pt x="1007" y="1902"/>
                  </a:lnTo>
                  <a:cubicBezTo>
                    <a:pt x="1693" y="1719"/>
                    <a:pt x="1373" y="896"/>
                    <a:pt x="1327" y="759"/>
                  </a:cubicBezTo>
                  <a:cubicBezTo>
                    <a:pt x="1327" y="676"/>
                    <a:pt x="1253" y="0"/>
                    <a:pt x="7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14"/>
          <p:cNvGrpSpPr/>
          <p:nvPr/>
        </p:nvGrpSpPr>
        <p:grpSpPr>
          <a:xfrm>
            <a:off x="-526261" y="916756"/>
            <a:ext cx="1016215" cy="1127856"/>
            <a:chOff x="1426725" y="237975"/>
            <a:chExt cx="1457775" cy="1617925"/>
          </a:xfrm>
        </p:grpSpPr>
        <p:sp>
          <p:nvSpPr>
            <p:cNvPr id="345" name="Google Shape;345;p14"/>
            <p:cNvSpPr/>
            <p:nvPr/>
          </p:nvSpPr>
          <p:spPr>
            <a:xfrm>
              <a:off x="1495325" y="648575"/>
              <a:ext cx="45750" cy="134225"/>
            </a:xfrm>
            <a:custGeom>
              <a:avLst/>
              <a:gdLst/>
              <a:ahLst/>
              <a:cxnLst/>
              <a:rect l="l" t="t" r="r" b="b"/>
              <a:pathLst>
                <a:path w="1830" h="5369" extrusionOk="0">
                  <a:moveTo>
                    <a:pt x="1357" y="0"/>
                  </a:moveTo>
                  <a:cubicBezTo>
                    <a:pt x="1245" y="0"/>
                    <a:pt x="1113" y="61"/>
                    <a:pt x="961" y="183"/>
                  </a:cubicBezTo>
                  <a:cubicBezTo>
                    <a:pt x="732" y="366"/>
                    <a:pt x="503" y="686"/>
                    <a:pt x="366" y="1052"/>
                  </a:cubicBezTo>
                  <a:cubicBezTo>
                    <a:pt x="0" y="1784"/>
                    <a:pt x="46" y="2607"/>
                    <a:pt x="46" y="2790"/>
                  </a:cubicBezTo>
                  <a:cubicBezTo>
                    <a:pt x="46" y="2973"/>
                    <a:pt x="92" y="3796"/>
                    <a:pt x="457" y="4436"/>
                  </a:cubicBezTo>
                  <a:cubicBezTo>
                    <a:pt x="717" y="4993"/>
                    <a:pt x="1158" y="5369"/>
                    <a:pt x="1461" y="5369"/>
                  </a:cubicBezTo>
                  <a:cubicBezTo>
                    <a:pt x="1532" y="5369"/>
                    <a:pt x="1595" y="5348"/>
                    <a:pt x="1647" y="5305"/>
                  </a:cubicBezTo>
                  <a:cubicBezTo>
                    <a:pt x="1829" y="5077"/>
                    <a:pt x="1555" y="4619"/>
                    <a:pt x="1418" y="4071"/>
                  </a:cubicBezTo>
                  <a:cubicBezTo>
                    <a:pt x="1235" y="3522"/>
                    <a:pt x="1189" y="2881"/>
                    <a:pt x="1189" y="2744"/>
                  </a:cubicBezTo>
                  <a:cubicBezTo>
                    <a:pt x="1143" y="2607"/>
                    <a:pt x="1189" y="1967"/>
                    <a:pt x="1326" y="1372"/>
                  </a:cubicBezTo>
                  <a:cubicBezTo>
                    <a:pt x="1464" y="778"/>
                    <a:pt x="1738" y="275"/>
                    <a:pt x="1509" y="46"/>
                  </a:cubicBezTo>
                  <a:cubicBezTo>
                    <a:pt x="1464" y="16"/>
                    <a:pt x="1413" y="0"/>
                    <a:pt x="13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4"/>
            <p:cNvSpPr/>
            <p:nvPr/>
          </p:nvSpPr>
          <p:spPr>
            <a:xfrm>
              <a:off x="1578775" y="689725"/>
              <a:ext cx="93775" cy="102800"/>
            </a:xfrm>
            <a:custGeom>
              <a:avLst/>
              <a:gdLst/>
              <a:ahLst/>
              <a:cxnLst/>
              <a:rect l="l" t="t" r="r" b="b"/>
              <a:pathLst>
                <a:path w="3751" h="4112" extrusionOk="0">
                  <a:moveTo>
                    <a:pt x="3248" y="1"/>
                  </a:moveTo>
                  <a:cubicBezTo>
                    <a:pt x="2928" y="46"/>
                    <a:pt x="2790" y="595"/>
                    <a:pt x="2516" y="1098"/>
                  </a:cubicBezTo>
                  <a:cubicBezTo>
                    <a:pt x="2287" y="1601"/>
                    <a:pt x="1921" y="2104"/>
                    <a:pt x="1830" y="2196"/>
                  </a:cubicBezTo>
                  <a:cubicBezTo>
                    <a:pt x="1739" y="2287"/>
                    <a:pt x="1327" y="2699"/>
                    <a:pt x="915" y="2973"/>
                  </a:cubicBezTo>
                  <a:cubicBezTo>
                    <a:pt x="458" y="3293"/>
                    <a:pt x="1" y="3522"/>
                    <a:pt x="46" y="3888"/>
                  </a:cubicBezTo>
                  <a:cubicBezTo>
                    <a:pt x="70" y="4030"/>
                    <a:pt x="266" y="4111"/>
                    <a:pt x="539" y="4111"/>
                  </a:cubicBezTo>
                  <a:cubicBezTo>
                    <a:pt x="792" y="4111"/>
                    <a:pt x="1111" y="4042"/>
                    <a:pt x="1418" y="3888"/>
                  </a:cubicBezTo>
                  <a:cubicBezTo>
                    <a:pt x="2059" y="3614"/>
                    <a:pt x="2562" y="3065"/>
                    <a:pt x="2653" y="2928"/>
                  </a:cubicBezTo>
                  <a:cubicBezTo>
                    <a:pt x="2790" y="2790"/>
                    <a:pt x="3339" y="2196"/>
                    <a:pt x="3522" y="1464"/>
                  </a:cubicBezTo>
                  <a:cubicBezTo>
                    <a:pt x="3751" y="732"/>
                    <a:pt x="3568" y="1"/>
                    <a:pt x="3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4"/>
            <p:cNvSpPr/>
            <p:nvPr/>
          </p:nvSpPr>
          <p:spPr>
            <a:xfrm>
              <a:off x="1526175" y="337475"/>
              <a:ext cx="168100" cy="55125"/>
            </a:xfrm>
            <a:custGeom>
              <a:avLst/>
              <a:gdLst/>
              <a:ahLst/>
              <a:cxnLst/>
              <a:rect l="l" t="t" r="r" b="b"/>
              <a:pathLst>
                <a:path w="6724" h="2205" extrusionOk="0">
                  <a:moveTo>
                    <a:pt x="6345" y="1"/>
                  </a:moveTo>
                  <a:cubicBezTo>
                    <a:pt x="6069" y="1"/>
                    <a:pt x="5542" y="277"/>
                    <a:pt x="4986" y="462"/>
                  </a:cubicBezTo>
                  <a:cubicBezTo>
                    <a:pt x="4300" y="782"/>
                    <a:pt x="3568" y="965"/>
                    <a:pt x="3385" y="965"/>
                  </a:cubicBezTo>
                  <a:cubicBezTo>
                    <a:pt x="3228" y="1005"/>
                    <a:pt x="2596" y="1112"/>
                    <a:pt x="1928" y="1112"/>
                  </a:cubicBezTo>
                  <a:cubicBezTo>
                    <a:pt x="1820" y="1112"/>
                    <a:pt x="1710" y="1109"/>
                    <a:pt x="1602" y="1102"/>
                  </a:cubicBezTo>
                  <a:cubicBezTo>
                    <a:pt x="1236" y="1102"/>
                    <a:pt x="916" y="1057"/>
                    <a:pt x="687" y="965"/>
                  </a:cubicBezTo>
                  <a:cubicBezTo>
                    <a:pt x="535" y="965"/>
                    <a:pt x="423" y="925"/>
                    <a:pt x="311" y="925"/>
                  </a:cubicBezTo>
                  <a:cubicBezTo>
                    <a:pt x="255" y="925"/>
                    <a:pt x="199" y="935"/>
                    <a:pt x="138" y="965"/>
                  </a:cubicBezTo>
                  <a:lnTo>
                    <a:pt x="184" y="965"/>
                  </a:lnTo>
                  <a:cubicBezTo>
                    <a:pt x="1" y="1011"/>
                    <a:pt x="1" y="1331"/>
                    <a:pt x="321" y="1605"/>
                  </a:cubicBezTo>
                  <a:cubicBezTo>
                    <a:pt x="550" y="1880"/>
                    <a:pt x="1053" y="2063"/>
                    <a:pt x="1510" y="2154"/>
                  </a:cubicBezTo>
                  <a:cubicBezTo>
                    <a:pt x="1752" y="2190"/>
                    <a:pt x="1996" y="2204"/>
                    <a:pt x="2230" y="2204"/>
                  </a:cubicBezTo>
                  <a:cubicBezTo>
                    <a:pt x="2881" y="2204"/>
                    <a:pt x="3446" y="2096"/>
                    <a:pt x="3614" y="2063"/>
                  </a:cubicBezTo>
                  <a:cubicBezTo>
                    <a:pt x="3797" y="2063"/>
                    <a:pt x="4711" y="1880"/>
                    <a:pt x="5443" y="1423"/>
                  </a:cubicBezTo>
                  <a:cubicBezTo>
                    <a:pt x="6221" y="1011"/>
                    <a:pt x="6724" y="325"/>
                    <a:pt x="6495" y="51"/>
                  </a:cubicBezTo>
                  <a:cubicBezTo>
                    <a:pt x="6461" y="16"/>
                    <a:pt x="6410" y="1"/>
                    <a:pt x="63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1535325" y="243800"/>
              <a:ext cx="130375" cy="45525"/>
            </a:xfrm>
            <a:custGeom>
              <a:avLst/>
              <a:gdLst/>
              <a:ahLst/>
              <a:cxnLst/>
              <a:rect l="l" t="t" r="r" b="b"/>
              <a:pathLst>
                <a:path w="5215" h="1821" extrusionOk="0">
                  <a:moveTo>
                    <a:pt x="2057" y="1"/>
                  </a:moveTo>
                  <a:cubicBezTo>
                    <a:pt x="1812" y="1"/>
                    <a:pt x="1540" y="24"/>
                    <a:pt x="1281" y="93"/>
                  </a:cubicBezTo>
                  <a:cubicBezTo>
                    <a:pt x="595" y="230"/>
                    <a:pt x="1" y="642"/>
                    <a:pt x="184" y="916"/>
                  </a:cubicBezTo>
                  <a:cubicBezTo>
                    <a:pt x="271" y="1120"/>
                    <a:pt x="525" y="1157"/>
                    <a:pt x="840" y="1157"/>
                  </a:cubicBezTo>
                  <a:cubicBezTo>
                    <a:pt x="1019" y="1157"/>
                    <a:pt x="1219" y="1145"/>
                    <a:pt x="1419" y="1145"/>
                  </a:cubicBezTo>
                  <a:cubicBezTo>
                    <a:pt x="1528" y="1136"/>
                    <a:pt x="1640" y="1132"/>
                    <a:pt x="1749" y="1132"/>
                  </a:cubicBezTo>
                  <a:cubicBezTo>
                    <a:pt x="2187" y="1132"/>
                    <a:pt x="2589" y="1191"/>
                    <a:pt x="2699" y="1191"/>
                  </a:cubicBezTo>
                  <a:cubicBezTo>
                    <a:pt x="2791" y="1236"/>
                    <a:pt x="3339" y="1374"/>
                    <a:pt x="3842" y="1557"/>
                  </a:cubicBezTo>
                  <a:cubicBezTo>
                    <a:pt x="4147" y="1679"/>
                    <a:pt x="4452" y="1821"/>
                    <a:pt x="4703" y="1821"/>
                  </a:cubicBezTo>
                  <a:cubicBezTo>
                    <a:pt x="4828" y="1821"/>
                    <a:pt x="4940" y="1785"/>
                    <a:pt x="5031" y="1694"/>
                  </a:cubicBezTo>
                  <a:cubicBezTo>
                    <a:pt x="5214" y="1511"/>
                    <a:pt x="4894" y="1008"/>
                    <a:pt x="4300" y="642"/>
                  </a:cubicBezTo>
                  <a:cubicBezTo>
                    <a:pt x="3751" y="276"/>
                    <a:pt x="3065" y="139"/>
                    <a:pt x="2882" y="93"/>
                  </a:cubicBezTo>
                  <a:cubicBezTo>
                    <a:pt x="2797" y="65"/>
                    <a:pt x="2463" y="1"/>
                    <a:pt x="2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4"/>
            <p:cNvSpPr/>
            <p:nvPr/>
          </p:nvSpPr>
          <p:spPr>
            <a:xfrm>
              <a:off x="2304800" y="242825"/>
              <a:ext cx="53750" cy="122500"/>
            </a:xfrm>
            <a:custGeom>
              <a:avLst/>
              <a:gdLst/>
              <a:ahLst/>
              <a:cxnLst/>
              <a:rect l="l" t="t" r="r" b="b"/>
              <a:pathLst>
                <a:path w="2150" h="4900" extrusionOk="0">
                  <a:moveTo>
                    <a:pt x="1024" y="0"/>
                  </a:moveTo>
                  <a:cubicBezTo>
                    <a:pt x="771" y="0"/>
                    <a:pt x="384" y="418"/>
                    <a:pt x="229" y="1001"/>
                  </a:cubicBezTo>
                  <a:cubicBezTo>
                    <a:pt x="0" y="1641"/>
                    <a:pt x="92" y="2419"/>
                    <a:pt x="137" y="2556"/>
                  </a:cubicBezTo>
                  <a:cubicBezTo>
                    <a:pt x="137" y="2739"/>
                    <a:pt x="229" y="3516"/>
                    <a:pt x="686" y="4111"/>
                  </a:cubicBezTo>
                  <a:cubicBezTo>
                    <a:pt x="869" y="4431"/>
                    <a:pt x="1144" y="4705"/>
                    <a:pt x="1418" y="4797"/>
                  </a:cubicBezTo>
                  <a:cubicBezTo>
                    <a:pt x="1532" y="4866"/>
                    <a:pt x="1635" y="4900"/>
                    <a:pt x="1721" y="4900"/>
                  </a:cubicBezTo>
                  <a:cubicBezTo>
                    <a:pt x="1807" y="4900"/>
                    <a:pt x="1875" y="4866"/>
                    <a:pt x="1921" y="4797"/>
                  </a:cubicBezTo>
                  <a:cubicBezTo>
                    <a:pt x="2150" y="4523"/>
                    <a:pt x="1784" y="4111"/>
                    <a:pt x="1601" y="3608"/>
                  </a:cubicBezTo>
                  <a:cubicBezTo>
                    <a:pt x="1372" y="3105"/>
                    <a:pt x="1235" y="2556"/>
                    <a:pt x="1235" y="2419"/>
                  </a:cubicBezTo>
                  <a:cubicBezTo>
                    <a:pt x="1189" y="2282"/>
                    <a:pt x="1189" y="1733"/>
                    <a:pt x="1235" y="1230"/>
                  </a:cubicBezTo>
                  <a:cubicBezTo>
                    <a:pt x="1281" y="727"/>
                    <a:pt x="1464" y="269"/>
                    <a:pt x="1144" y="41"/>
                  </a:cubicBezTo>
                  <a:cubicBezTo>
                    <a:pt x="1109" y="13"/>
                    <a:pt x="1069" y="0"/>
                    <a:pt x="10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4"/>
            <p:cNvSpPr/>
            <p:nvPr/>
          </p:nvSpPr>
          <p:spPr>
            <a:xfrm>
              <a:off x="2388250" y="247675"/>
              <a:ext cx="74350" cy="123525"/>
            </a:xfrm>
            <a:custGeom>
              <a:avLst/>
              <a:gdLst/>
              <a:ahLst/>
              <a:cxnLst/>
              <a:rect l="l" t="t" r="r" b="b"/>
              <a:pathLst>
                <a:path w="2974" h="4941" extrusionOk="0">
                  <a:moveTo>
                    <a:pt x="2198" y="1"/>
                  </a:moveTo>
                  <a:cubicBezTo>
                    <a:pt x="2165" y="1"/>
                    <a:pt x="2134" y="10"/>
                    <a:pt x="2105" y="30"/>
                  </a:cubicBezTo>
                  <a:cubicBezTo>
                    <a:pt x="1830" y="121"/>
                    <a:pt x="1922" y="670"/>
                    <a:pt x="1830" y="1264"/>
                  </a:cubicBezTo>
                  <a:cubicBezTo>
                    <a:pt x="1784" y="1813"/>
                    <a:pt x="1601" y="2362"/>
                    <a:pt x="1556" y="2499"/>
                  </a:cubicBezTo>
                  <a:cubicBezTo>
                    <a:pt x="1510" y="2636"/>
                    <a:pt x="1236" y="3231"/>
                    <a:pt x="824" y="3688"/>
                  </a:cubicBezTo>
                  <a:cubicBezTo>
                    <a:pt x="458" y="4146"/>
                    <a:pt x="1" y="4511"/>
                    <a:pt x="138" y="4786"/>
                  </a:cubicBezTo>
                  <a:lnTo>
                    <a:pt x="92" y="4786"/>
                  </a:lnTo>
                  <a:cubicBezTo>
                    <a:pt x="161" y="4889"/>
                    <a:pt x="281" y="4940"/>
                    <a:pt x="472" y="4940"/>
                  </a:cubicBezTo>
                  <a:cubicBezTo>
                    <a:pt x="535" y="4940"/>
                    <a:pt x="607" y="4934"/>
                    <a:pt x="687" y="4923"/>
                  </a:cubicBezTo>
                  <a:cubicBezTo>
                    <a:pt x="961" y="4832"/>
                    <a:pt x="1281" y="4649"/>
                    <a:pt x="1601" y="4374"/>
                  </a:cubicBezTo>
                  <a:cubicBezTo>
                    <a:pt x="2196" y="3871"/>
                    <a:pt x="2516" y="3094"/>
                    <a:pt x="2608" y="2911"/>
                  </a:cubicBezTo>
                  <a:cubicBezTo>
                    <a:pt x="2653" y="2728"/>
                    <a:pt x="2973" y="1996"/>
                    <a:pt x="2882" y="1219"/>
                  </a:cubicBezTo>
                  <a:cubicBezTo>
                    <a:pt x="2882" y="853"/>
                    <a:pt x="2745" y="533"/>
                    <a:pt x="2608" y="304"/>
                  </a:cubicBezTo>
                  <a:cubicBezTo>
                    <a:pt x="2464" y="124"/>
                    <a:pt x="2320" y="1"/>
                    <a:pt x="2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1984650" y="1518425"/>
              <a:ext cx="62925" cy="337475"/>
            </a:xfrm>
            <a:custGeom>
              <a:avLst/>
              <a:gdLst/>
              <a:ahLst/>
              <a:cxnLst/>
              <a:rect l="l" t="t" r="r" b="b"/>
              <a:pathLst>
                <a:path w="2517" h="13499" extrusionOk="0">
                  <a:moveTo>
                    <a:pt x="1241" y="0"/>
                  </a:moveTo>
                  <a:cubicBezTo>
                    <a:pt x="1224" y="0"/>
                    <a:pt x="1206" y="3"/>
                    <a:pt x="1190" y="9"/>
                  </a:cubicBezTo>
                  <a:cubicBezTo>
                    <a:pt x="916" y="101"/>
                    <a:pt x="1327" y="1519"/>
                    <a:pt x="1373" y="3028"/>
                  </a:cubicBezTo>
                  <a:cubicBezTo>
                    <a:pt x="1464" y="4583"/>
                    <a:pt x="1144" y="6138"/>
                    <a:pt x="1053" y="6503"/>
                  </a:cubicBezTo>
                  <a:cubicBezTo>
                    <a:pt x="1007" y="6686"/>
                    <a:pt x="824" y="7189"/>
                    <a:pt x="596" y="7875"/>
                  </a:cubicBezTo>
                  <a:cubicBezTo>
                    <a:pt x="413" y="8561"/>
                    <a:pt x="92" y="9430"/>
                    <a:pt x="47" y="10391"/>
                  </a:cubicBezTo>
                  <a:cubicBezTo>
                    <a:pt x="1" y="11305"/>
                    <a:pt x="230" y="12266"/>
                    <a:pt x="641" y="12815"/>
                  </a:cubicBezTo>
                  <a:cubicBezTo>
                    <a:pt x="967" y="13285"/>
                    <a:pt x="1322" y="13498"/>
                    <a:pt x="1501" y="13498"/>
                  </a:cubicBezTo>
                  <a:cubicBezTo>
                    <a:pt x="1548" y="13498"/>
                    <a:pt x="1583" y="13483"/>
                    <a:pt x="1602" y="13455"/>
                  </a:cubicBezTo>
                  <a:cubicBezTo>
                    <a:pt x="1693" y="13318"/>
                    <a:pt x="1464" y="12998"/>
                    <a:pt x="1282" y="12494"/>
                  </a:cubicBezTo>
                  <a:cubicBezTo>
                    <a:pt x="1099" y="11946"/>
                    <a:pt x="1007" y="11214"/>
                    <a:pt x="1099" y="10436"/>
                  </a:cubicBezTo>
                  <a:cubicBezTo>
                    <a:pt x="1190" y="9705"/>
                    <a:pt x="1464" y="8882"/>
                    <a:pt x="1693" y="8241"/>
                  </a:cubicBezTo>
                  <a:cubicBezTo>
                    <a:pt x="1922" y="7555"/>
                    <a:pt x="2059" y="7007"/>
                    <a:pt x="2105" y="6778"/>
                  </a:cubicBezTo>
                  <a:cubicBezTo>
                    <a:pt x="2150" y="6595"/>
                    <a:pt x="2288" y="6046"/>
                    <a:pt x="2379" y="5360"/>
                  </a:cubicBezTo>
                  <a:cubicBezTo>
                    <a:pt x="2516" y="4674"/>
                    <a:pt x="2516" y="3805"/>
                    <a:pt x="2425" y="2936"/>
                  </a:cubicBezTo>
                  <a:cubicBezTo>
                    <a:pt x="2250" y="1364"/>
                    <a:pt x="1617" y="0"/>
                    <a:pt x="1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a:off x="2417975" y="1395000"/>
              <a:ext cx="402475" cy="263150"/>
            </a:xfrm>
            <a:custGeom>
              <a:avLst/>
              <a:gdLst/>
              <a:ahLst/>
              <a:cxnLst/>
              <a:rect l="l" t="t" r="r" b="b"/>
              <a:pathLst>
                <a:path w="16099" h="10526" extrusionOk="0">
                  <a:moveTo>
                    <a:pt x="132" y="0"/>
                  </a:moveTo>
                  <a:cubicBezTo>
                    <a:pt x="118" y="0"/>
                    <a:pt x="105" y="2"/>
                    <a:pt x="92" y="7"/>
                  </a:cubicBezTo>
                  <a:cubicBezTo>
                    <a:pt x="1" y="53"/>
                    <a:pt x="92" y="602"/>
                    <a:pt x="458" y="1379"/>
                  </a:cubicBezTo>
                  <a:cubicBezTo>
                    <a:pt x="824" y="2157"/>
                    <a:pt x="1464" y="3117"/>
                    <a:pt x="2288" y="3986"/>
                  </a:cubicBezTo>
                  <a:cubicBezTo>
                    <a:pt x="3111" y="4855"/>
                    <a:pt x="4163" y="5587"/>
                    <a:pt x="5077" y="6044"/>
                  </a:cubicBezTo>
                  <a:cubicBezTo>
                    <a:pt x="6038" y="6501"/>
                    <a:pt x="6815" y="6638"/>
                    <a:pt x="7089" y="6730"/>
                  </a:cubicBezTo>
                  <a:cubicBezTo>
                    <a:pt x="7410" y="6776"/>
                    <a:pt x="8187" y="6959"/>
                    <a:pt x="9239" y="7096"/>
                  </a:cubicBezTo>
                  <a:cubicBezTo>
                    <a:pt x="10245" y="7233"/>
                    <a:pt x="11480" y="7370"/>
                    <a:pt x="12532" y="7736"/>
                  </a:cubicBezTo>
                  <a:cubicBezTo>
                    <a:pt x="13629" y="8102"/>
                    <a:pt x="14544" y="8742"/>
                    <a:pt x="15047" y="9382"/>
                  </a:cubicBezTo>
                  <a:cubicBezTo>
                    <a:pt x="15550" y="9977"/>
                    <a:pt x="15687" y="10526"/>
                    <a:pt x="15870" y="10526"/>
                  </a:cubicBezTo>
                  <a:cubicBezTo>
                    <a:pt x="16007" y="10526"/>
                    <a:pt x="16099" y="9840"/>
                    <a:pt x="15642" y="8971"/>
                  </a:cubicBezTo>
                  <a:cubicBezTo>
                    <a:pt x="15184" y="8102"/>
                    <a:pt x="14132" y="7233"/>
                    <a:pt x="12943" y="6730"/>
                  </a:cubicBezTo>
                  <a:cubicBezTo>
                    <a:pt x="11709" y="6273"/>
                    <a:pt x="10382" y="6135"/>
                    <a:pt x="9376" y="5952"/>
                  </a:cubicBezTo>
                  <a:cubicBezTo>
                    <a:pt x="8370" y="5861"/>
                    <a:pt x="7638" y="5724"/>
                    <a:pt x="7364" y="5632"/>
                  </a:cubicBezTo>
                  <a:cubicBezTo>
                    <a:pt x="7089" y="5587"/>
                    <a:pt x="6403" y="5404"/>
                    <a:pt x="5580" y="4992"/>
                  </a:cubicBezTo>
                  <a:cubicBezTo>
                    <a:pt x="4757" y="4626"/>
                    <a:pt x="3842" y="3986"/>
                    <a:pt x="3019" y="3254"/>
                  </a:cubicBezTo>
                  <a:cubicBezTo>
                    <a:pt x="1473" y="1841"/>
                    <a:pt x="524" y="0"/>
                    <a:pt x="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4"/>
            <p:cNvSpPr/>
            <p:nvPr/>
          </p:nvSpPr>
          <p:spPr>
            <a:xfrm>
              <a:off x="2726675" y="1010025"/>
              <a:ext cx="106350" cy="392450"/>
            </a:xfrm>
            <a:custGeom>
              <a:avLst/>
              <a:gdLst/>
              <a:ahLst/>
              <a:cxnLst/>
              <a:rect l="l" t="t" r="r" b="b"/>
              <a:pathLst>
                <a:path w="4254" h="15698" extrusionOk="0">
                  <a:moveTo>
                    <a:pt x="336" y="1"/>
                  </a:moveTo>
                  <a:cubicBezTo>
                    <a:pt x="291" y="1"/>
                    <a:pt x="256" y="14"/>
                    <a:pt x="229" y="40"/>
                  </a:cubicBezTo>
                  <a:cubicBezTo>
                    <a:pt x="1" y="223"/>
                    <a:pt x="1098" y="1595"/>
                    <a:pt x="1784" y="3287"/>
                  </a:cubicBezTo>
                  <a:cubicBezTo>
                    <a:pt x="2150" y="4110"/>
                    <a:pt x="2425" y="5025"/>
                    <a:pt x="2608" y="5756"/>
                  </a:cubicBezTo>
                  <a:cubicBezTo>
                    <a:pt x="2791" y="6534"/>
                    <a:pt x="2836" y="7128"/>
                    <a:pt x="2882" y="7357"/>
                  </a:cubicBezTo>
                  <a:cubicBezTo>
                    <a:pt x="2882" y="7586"/>
                    <a:pt x="2973" y="8180"/>
                    <a:pt x="2928" y="9003"/>
                  </a:cubicBezTo>
                  <a:cubicBezTo>
                    <a:pt x="2928" y="9827"/>
                    <a:pt x="2745" y="10833"/>
                    <a:pt x="2699" y="11885"/>
                  </a:cubicBezTo>
                  <a:cubicBezTo>
                    <a:pt x="2608" y="12937"/>
                    <a:pt x="2791" y="14034"/>
                    <a:pt x="3156" y="14766"/>
                  </a:cubicBezTo>
                  <a:cubicBezTo>
                    <a:pt x="3477" y="15407"/>
                    <a:pt x="3904" y="15697"/>
                    <a:pt x="4065" y="15697"/>
                  </a:cubicBezTo>
                  <a:cubicBezTo>
                    <a:pt x="4088" y="15697"/>
                    <a:pt x="4106" y="15692"/>
                    <a:pt x="4117" y="15681"/>
                  </a:cubicBezTo>
                  <a:cubicBezTo>
                    <a:pt x="4254" y="15543"/>
                    <a:pt x="3980" y="15132"/>
                    <a:pt x="3842" y="14491"/>
                  </a:cubicBezTo>
                  <a:cubicBezTo>
                    <a:pt x="3659" y="13851"/>
                    <a:pt x="3614" y="12937"/>
                    <a:pt x="3751" y="11976"/>
                  </a:cubicBezTo>
                  <a:cubicBezTo>
                    <a:pt x="3842" y="11016"/>
                    <a:pt x="4071" y="9918"/>
                    <a:pt x="4071" y="9049"/>
                  </a:cubicBezTo>
                  <a:cubicBezTo>
                    <a:pt x="4071" y="8135"/>
                    <a:pt x="4025" y="7449"/>
                    <a:pt x="3980" y="7220"/>
                  </a:cubicBezTo>
                  <a:cubicBezTo>
                    <a:pt x="3980" y="6991"/>
                    <a:pt x="3888" y="6351"/>
                    <a:pt x="3705" y="5528"/>
                  </a:cubicBezTo>
                  <a:cubicBezTo>
                    <a:pt x="3522" y="4705"/>
                    <a:pt x="3202" y="3744"/>
                    <a:pt x="2745" y="2829"/>
                  </a:cubicBezTo>
                  <a:cubicBezTo>
                    <a:pt x="2287" y="1961"/>
                    <a:pt x="1739" y="1183"/>
                    <a:pt x="1236" y="680"/>
                  </a:cubicBezTo>
                  <a:cubicBezTo>
                    <a:pt x="865" y="235"/>
                    <a:pt x="525" y="1"/>
                    <a:pt x="3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1586850" y="237975"/>
              <a:ext cx="1182050" cy="1402900"/>
            </a:xfrm>
            <a:custGeom>
              <a:avLst/>
              <a:gdLst/>
              <a:ahLst/>
              <a:cxnLst/>
              <a:rect l="l" t="t" r="r" b="b"/>
              <a:pathLst>
                <a:path w="47282" h="56116" extrusionOk="0">
                  <a:moveTo>
                    <a:pt x="5763" y="0"/>
                  </a:moveTo>
                  <a:cubicBezTo>
                    <a:pt x="5134" y="0"/>
                    <a:pt x="4491" y="47"/>
                    <a:pt x="3839" y="143"/>
                  </a:cubicBezTo>
                  <a:cubicBezTo>
                    <a:pt x="1" y="710"/>
                    <a:pt x="1405" y="6312"/>
                    <a:pt x="4995" y="6312"/>
                  </a:cubicBezTo>
                  <a:cubicBezTo>
                    <a:pt x="5169" y="6312"/>
                    <a:pt x="5348" y="6299"/>
                    <a:pt x="5532" y="6271"/>
                  </a:cubicBezTo>
                  <a:cubicBezTo>
                    <a:pt x="5895" y="6216"/>
                    <a:pt x="6235" y="6189"/>
                    <a:pt x="6551" y="6189"/>
                  </a:cubicBezTo>
                  <a:cubicBezTo>
                    <a:pt x="12751" y="6189"/>
                    <a:pt x="10072" y="16428"/>
                    <a:pt x="10334" y="20083"/>
                  </a:cubicBezTo>
                  <a:cubicBezTo>
                    <a:pt x="10699" y="26348"/>
                    <a:pt x="14815" y="29550"/>
                    <a:pt x="20212" y="31791"/>
                  </a:cubicBezTo>
                  <a:cubicBezTo>
                    <a:pt x="22316" y="32705"/>
                    <a:pt x="24831" y="33483"/>
                    <a:pt x="26386" y="35221"/>
                  </a:cubicBezTo>
                  <a:cubicBezTo>
                    <a:pt x="28444" y="37462"/>
                    <a:pt x="28352" y="41029"/>
                    <a:pt x="28993" y="43819"/>
                  </a:cubicBezTo>
                  <a:cubicBezTo>
                    <a:pt x="30456" y="50084"/>
                    <a:pt x="35304" y="55069"/>
                    <a:pt x="41752" y="56075"/>
                  </a:cubicBezTo>
                  <a:cubicBezTo>
                    <a:pt x="41937" y="56103"/>
                    <a:pt x="42117" y="56116"/>
                    <a:pt x="42292" y="56116"/>
                  </a:cubicBezTo>
                  <a:cubicBezTo>
                    <a:pt x="45880" y="56116"/>
                    <a:pt x="47282" y="50557"/>
                    <a:pt x="43444" y="49947"/>
                  </a:cubicBezTo>
                  <a:cubicBezTo>
                    <a:pt x="40243" y="49444"/>
                    <a:pt x="37408" y="47797"/>
                    <a:pt x="35990" y="44779"/>
                  </a:cubicBezTo>
                  <a:cubicBezTo>
                    <a:pt x="34572" y="41852"/>
                    <a:pt x="34709" y="38376"/>
                    <a:pt x="33612" y="35312"/>
                  </a:cubicBezTo>
                  <a:cubicBezTo>
                    <a:pt x="31417" y="29184"/>
                    <a:pt x="26157" y="27812"/>
                    <a:pt x="20852" y="25205"/>
                  </a:cubicBezTo>
                  <a:cubicBezTo>
                    <a:pt x="18428" y="24016"/>
                    <a:pt x="16782" y="22598"/>
                    <a:pt x="16645" y="19717"/>
                  </a:cubicBezTo>
                  <a:cubicBezTo>
                    <a:pt x="16462" y="16607"/>
                    <a:pt x="17285" y="13543"/>
                    <a:pt x="17011" y="10433"/>
                  </a:cubicBezTo>
                  <a:cubicBezTo>
                    <a:pt x="16473" y="4188"/>
                    <a:pt x="11709" y="0"/>
                    <a:pt x="57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4"/>
            <p:cNvSpPr/>
            <p:nvPr/>
          </p:nvSpPr>
          <p:spPr>
            <a:xfrm>
              <a:off x="1426725" y="734775"/>
              <a:ext cx="696300" cy="981700"/>
            </a:xfrm>
            <a:custGeom>
              <a:avLst/>
              <a:gdLst/>
              <a:ahLst/>
              <a:cxnLst/>
              <a:rect l="l" t="t" r="r" b="b"/>
              <a:pathLst>
                <a:path w="27852" h="39268" extrusionOk="0">
                  <a:moveTo>
                    <a:pt x="4914" y="1"/>
                  </a:moveTo>
                  <a:cubicBezTo>
                    <a:pt x="3638" y="1"/>
                    <a:pt x="2331" y="630"/>
                    <a:pt x="1738" y="2086"/>
                  </a:cubicBezTo>
                  <a:lnTo>
                    <a:pt x="1738" y="2132"/>
                  </a:lnTo>
                  <a:cubicBezTo>
                    <a:pt x="458" y="5379"/>
                    <a:pt x="0" y="9129"/>
                    <a:pt x="1189" y="12513"/>
                  </a:cubicBezTo>
                  <a:cubicBezTo>
                    <a:pt x="2378" y="15760"/>
                    <a:pt x="4894" y="18001"/>
                    <a:pt x="7729" y="19876"/>
                  </a:cubicBezTo>
                  <a:cubicBezTo>
                    <a:pt x="13583" y="23764"/>
                    <a:pt x="21586" y="27971"/>
                    <a:pt x="20900" y="36249"/>
                  </a:cubicBezTo>
                  <a:cubicBezTo>
                    <a:pt x="20717" y="38261"/>
                    <a:pt x="22215" y="39267"/>
                    <a:pt x="23799" y="39267"/>
                  </a:cubicBezTo>
                  <a:cubicBezTo>
                    <a:pt x="25382" y="39267"/>
                    <a:pt x="27051" y="38261"/>
                    <a:pt x="27211" y="36249"/>
                  </a:cubicBezTo>
                  <a:cubicBezTo>
                    <a:pt x="27852" y="28931"/>
                    <a:pt x="23141" y="23032"/>
                    <a:pt x="17653" y="18870"/>
                  </a:cubicBezTo>
                  <a:cubicBezTo>
                    <a:pt x="14863" y="16812"/>
                    <a:pt x="11571" y="15303"/>
                    <a:pt x="9010" y="12971"/>
                  </a:cubicBezTo>
                  <a:cubicBezTo>
                    <a:pt x="6174" y="10455"/>
                    <a:pt x="6540" y="7071"/>
                    <a:pt x="7866" y="3778"/>
                  </a:cubicBezTo>
                  <a:cubicBezTo>
                    <a:pt x="8782" y="1502"/>
                    <a:pt x="6885" y="1"/>
                    <a:pt x="49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4"/>
            <p:cNvSpPr/>
            <p:nvPr/>
          </p:nvSpPr>
          <p:spPr>
            <a:xfrm>
              <a:off x="2287650" y="323000"/>
              <a:ext cx="596850" cy="909075"/>
            </a:xfrm>
            <a:custGeom>
              <a:avLst/>
              <a:gdLst/>
              <a:ahLst/>
              <a:cxnLst/>
              <a:rect l="l" t="t" r="r" b="b"/>
              <a:pathLst>
                <a:path w="23874" h="36363" extrusionOk="0">
                  <a:moveTo>
                    <a:pt x="3625" y="1"/>
                  </a:moveTo>
                  <a:cubicBezTo>
                    <a:pt x="2035" y="1"/>
                    <a:pt x="389" y="1018"/>
                    <a:pt x="275" y="3053"/>
                  </a:cubicBezTo>
                  <a:lnTo>
                    <a:pt x="320" y="3053"/>
                  </a:lnTo>
                  <a:cubicBezTo>
                    <a:pt x="0" y="9182"/>
                    <a:pt x="1921" y="15127"/>
                    <a:pt x="5854" y="19838"/>
                  </a:cubicBezTo>
                  <a:cubicBezTo>
                    <a:pt x="9696" y="24502"/>
                    <a:pt x="16281" y="27612"/>
                    <a:pt x="17333" y="34061"/>
                  </a:cubicBezTo>
                  <a:cubicBezTo>
                    <a:pt x="17607" y="35667"/>
                    <a:pt x="18748" y="36363"/>
                    <a:pt x="19976" y="36363"/>
                  </a:cubicBezTo>
                  <a:cubicBezTo>
                    <a:pt x="21826" y="36363"/>
                    <a:pt x="23874" y="34787"/>
                    <a:pt x="23461" y="32368"/>
                  </a:cubicBezTo>
                  <a:cubicBezTo>
                    <a:pt x="22455" y="26377"/>
                    <a:pt x="17790" y="22536"/>
                    <a:pt x="13537" y="18648"/>
                  </a:cubicBezTo>
                  <a:cubicBezTo>
                    <a:pt x="8918" y="14441"/>
                    <a:pt x="6311" y="9410"/>
                    <a:pt x="6632" y="3053"/>
                  </a:cubicBezTo>
                  <a:cubicBezTo>
                    <a:pt x="6746" y="1018"/>
                    <a:pt x="5214" y="1"/>
                    <a:pt x="3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4"/>
            <p:cNvSpPr/>
            <p:nvPr/>
          </p:nvSpPr>
          <p:spPr>
            <a:xfrm>
              <a:off x="1504475" y="879100"/>
              <a:ext cx="42325" cy="77050"/>
            </a:xfrm>
            <a:custGeom>
              <a:avLst/>
              <a:gdLst/>
              <a:ahLst/>
              <a:cxnLst/>
              <a:rect l="l" t="t" r="r" b="b"/>
              <a:pathLst>
                <a:path w="1693" h="3082" extrusionOk="0">
                  <a:moveTo>
                    <a:pt x="861" y="1"/>
                  </a:moveTo>
                  <a:cubicBezTo>
                    <a:pt x="379" y="1"/>
                    <a:pt x="137" y="1218"/>
                    <a:pt x="137" y="1389"/>
                  </a:cubicBezTo>
                  <a:cubicBezTo>
                    <a:pt x="91" y="1481"/>
                    <a:pt x="0" y="1892"/>
                    <a:pt x="0" y="2304"/>
                  </a:cubicBezTo>
                  <a:cubicBezTo>
                    <a:pt x="0" y="2670"/>
                    <a:pt x="137" y="3082"/>
                    <a:pt x="457" y="3082"/>
                  </a:cubicBezTo>
                  <a:cubicBezTo>
                    <a:pt x="777" y="3082"/>
                    <a:pt x="960" y="2761"/>
                    <a:pt x="1052" y="2396"/>
                  </a:cubicBezTo>
                  <a:cubicBezTo>
                    <a:pt x="1143" y="2030"/>
                    <a:pt x="1189" y="1664"/>
                    <a:pt x="1235" y="1572"/>
                  </a:cubicBezTo>
                  <a:cubicBezTo>
                    <a:pt x="1235" y="1389"/>
                    <a:pt x="1692" y="200"/>
                    <a:pt x="960" y="17"/>
                  </a:cubicBezTo>
                  <a:cubicBezTo>
                    <a:pt x="926" y="6"/>
                    <a:pt x="893" y="1"/>
                    <a:pt x="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p:nvPr/>
          </p:nvSpPr>
          <p:spPr>
            <a:xfrm>
              <a:off x="1543325" y="1054900"/>
              <a:ext cx="70925" cy="68475"/>
            </a:xfrm>
            <a:custGeom>
              <a:avLst/>
              <a:gdLst/>
              <a:ahLst/>
              <a:cxnLst/>
              <a:rect l="l" t="t" r="r" b="b"/>
              <a:pathLst>
                <a:path w="2837" h="2739" extrusionOk="0">
                  <a:moveTo>
                    <a:pt x="497" y="0"/>
                  </a:moveTo>
                  <a:cubicBezTo>
                    <a:pt x="408" y="0"/>
                    <a:pt x="319" y="23"/>
                    <a:pt x="230" y="74"/>
                  </a:cubicBezTo>
                  <a:cubicBezTo>
                    <a:pt x="1" y="211"/>
                    <a:pt x="92" y="623"/>
                    <a:pt x="321" y="989"/>
                  </a:cubicBezTo>
                  <a:cubicBezTo>
                    <a:pt x="504" y="1355"/>
                    <a:pt x="824" y="1675"/>
                    <a:pt x="916" y="1766"/>
                  </a:cubicBezTo>
                  <a:cubicBezTo>
                    <a:pt x="961" y="1858"/>
                    <a:pt x="1281" y="2224"/>
                    <a:pt x="1693" y="2452"/>
                  </a:cubicBezTo>
                  <a:cubicBezTo>
                    <a:pt x="1919" y="2622"/>
                    <a:pt x="2163" y="2739"/>
                    <a:pt x="2359" y="2739"/>
                  </a:cubicBezTo>
                  <a:cubicBezTo>
                    <a:pt x="2480" y="2739"/>
                    <a:pt x="2584" y="2694"/>
                    <a:pt x="2653" y="2589"/>
                  </a:cubicBezTo>
                  <a:cubicBezTo>
                    <a:pt x="2836" y="2315"/>
                    <a:pt x="2608" y="1995"/>
                    <a:pt x="2379" y="1675"/>
                  </a:cubicBezTo>
                  <a:cubicBezTo>
                    <a:pt x="2105" y="1355"/>
                    <a:pt x="1785" y="1080"/>
                    <a:pt x="1739" y="989"/>
                  </a:cubicBezTo>
                  <a:cubicBezTo>
                    <a:pt x="1647" y="943"/>
                    <a:pt x="1419" y="623"/>
                    <a:pt x="1144" y="348"/>
                  </a:cubicBezTo>
                  <a:cubicBezTo>
                    <a:pt x="947" y="151"/>
                    <a:pt x="725" y="0"/>
                    <a:pt x="4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1674825" y="1173875"/>
              <a:ext cx="89200" cy="52550"/>
            </a:xfrm>
            <a:custGeom>
              <a:avLst/>
              <a:gdLst/>
              <a:ahLst/>
              <a:cxnLst/>
              <a:rect l="l" t="t" r="r" b="b"/>
              <a:pathLst>
                <a:path w="3568" h="2102" extrusionOk="0">
                  <a:moveTo>
                    <a:pt x="608" y="0"/>
                  </a:moveTo>
                  <a:cubicBezTo>
                    <a:pt x="331" y="0"/>
                    <a:pt x="107" y="102"/>
                    <a:pt x="46" y="346"/>
                  </a:cubicBezTo>
                  <a:cubicBezTo>
                    <a:pt x="0" y="620"/>
                    <a:pt x="320" y="849"/>
                    <a:pt x="686" y="1032"/>
                  </a:cubicBezTo>
                  <a:cubicBezTo>
                    <a:pt x="1052" y="1215"/>
                    <a:pt x="1418" y="1398"/>
                    <a:pt x="1509" y="1443"/>
                  </a:cubicBezTo>
                  <a:cubicBezTo>
                    <a:pt x="1601" y="1489"/>
                    <a:pt x="2013" y="1718"/>
                    <a:pt x="2378" y="1901"/>
                  </a:cubicBezTo>
                  <a:cubicBezTo>
                    <a:pt x="2623" y="2009"/>
                    <a:pt x="2851" y="2102"/>
                    <a:pt x="3043" y="2102"/>
                  </a:cubicBezTo>
                  <a:cubicBezTo>
                    <a:pt x="3176" y="2102"/>
                    <a:pt x="3291" y="2058"/>
                    <a:pt x="3385" y="1946"/>
                  </a:cubicBezTo>
                  <a:cubicBezTo>
                    <a:pt x="3567" y="1672"/>
                    <a:pt x="3293" y="1306"/>
                    <a:pt x="2927" y="986"/>
                  </a:cubicBezTo>
                  <a:cubicBezTo>
                    <a:pt x="2561" y="712"/>
                    <a:pt x="2104" y="483"/>
                    <a:pt x="2013" y="437"/>
                  </a:cubicBezTo>
                  <a:cubicBezTo>
                    <a:pt x="1875" y="391"/>
                    <a:pt x="1464" y="163"/>
                    <a:pt x="1052" y="71"/>
                  </a:cubicBezTo>
                  <a:cubicBezTo>
                    <a:pt x="900" y="26"/>
                    <a:pt x="747"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828025" y="1272250"/>
              <a:ext cx="83500" cy="65825"/>
            </a:xfrm>
            <a:custGeom>
              <a:avLst/>
              <a:gdLst/>
              <a:ahLst/>
              <a:cxnLst/>
              <a:rect l="l" t="t" r="r" b="b"/>
              <a:pathLst>
                <a:path w="3340" h="2633" extrusionOk="0">
                  <a:moveTo>
                    <a:pt x="532" y="1"/>
                  </a:moveTo>
                  <a:cubicBezTo>
                    <a:pt x="344" y="1"/>
                    <a:pt x="183" y="69"/>
                    <a:pt x="92" y="252"/>
                  </a:cubicBezTo>
                  <a:cubicBezTo>
                    <a:pt x="1" y="481"/>
                    <a:pt x="275" y="801"/>
                    <a:pt x="595" y="1076"/>
                  </a:cubicBezTo>
                  <a:cubicBezTo>
                    <a:pt x="915" y="1304"/>
                    <a:pt x="1235" y="1579"/>
                    <a:pt x="1327" y="1624"/>
                  </a:cubicBezTo>
                  <a:cubicBezTo>
                    <a:pt x="1418" y="1716"/>
                    <a:pt x="1738" y="2036"/>
                    <a:pt x="2104" y="2265"/>
                  </a:cubicBezTo>
                  <a:cubicBezTo>
                    <a:pt x="2365" y="2460"/>
                    <a:pt x="2649" y="2633"/>
                    <a:pt x="2874" y="2633"/>
                  </a:cubicBezTo>
                  <a:cubicBezTo>
                    <a:pt x="2964" y="2633"/>
                    <a:pt x="3045" y="2605"/>
                    <a:pt x="3110" y="2539"/>
                  </a:cubicBezTo>
                  <a:lnTo>
                    <a:pt x="3065" y="2539"/>
                  </a:lnTo>
                  <a:cubicBezTo>
                    <a:pt x="3339" y="2310"/>
                    <a:pt x="3110" y="1853"/>
                    <a:pt x="2836" y="1487"/>
                  </a:cubicBezTo>
                  <a:cubicBezTo>
                    <a:pt x="2516" y="1121"/>
                    <a:pt x="2104" y="847"/>
                    <a:pt x="2013" y="755"/>
                  </a:cubicBezTo>
                  <a:cubicBezTo>
                    <a:pt x="1921" y="710"/>
                    <a:pt x="1555" y="390"/>
                    <a:pt x="1144" y="161"/>
                  </a:cubicBezTo>
                  <a:cubicBezTo>
                    <a:pt x="938" y="69"/>
                    <a:pt x="721" y="1"/>
                    <a:pt x="5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942350" y="1395125"/>
              <a:ext cx="62925" cy="77575"/>
            </a:xfrm>
            <a:custGeom>
              <a:avLst/>
              <a:gdLst/>
              <a:ahLst/>
              <a:cxnLst/>
              <a:rect l="l" t="t" r="r" b="b"/>
              <a:pathLst>
                <a:path w="2517" h="3103" extrusionOk="0">
                  <a:moveTo>
                    <a:pt x="719" y="1"/>
                  </a:moveTo>
                  <a:cubicBezTo>
                    <a:pt x="630" y="1"/>
                    <a:pt x="542" y="29"/>
                    <a:pt x="458" y="94"/>
                  </a:cubicBezTo>
                  <a:cubicBezTo>
                    <a:pt x="1" y="414"/>
                    <a:pt x="870" y="1603"/>
                    <a:pt x="916" y="1786"/>
                  </a:cubicBezTo>
                  <a:cubicBezTo>
                    <a:pt x="961" y="1831"/>
                    <a:pt x="1190" y="2243"/>
                    <a:pt x="1419" y="2563"/>
                  </a:cubicBezTo>
                  <a:cubicBezTo>
                    <a:pt x="1606" y="2863"/>
                    <a:pt x="1825" y="3102"/>
                    <a:pt x="2049" y="3102"/>
                  </a:cubicBezTo>
                  <a:cubicBezTo>
                    <a:pt x="2098" y="3102"/>
                    <a:pt x="2147" y="3091"/>
                    <a:pt x="2196" y="3066"/>
                  </a:cubicBezTo>
                  <a:cubicBezTo>
                    <a:pt x="2516" y="2929"/>
                    <a:pt x="2470" y="2517"/>
                    <a:pt x="2333" y="2106"/>
                  </a:cubicBezTo>
                  <a:cubicBezTo>
                    <a:pt x="2196" y="1694"/>
                    <a:pt x="1922" y="1283"/>
                    <a:pt x="1876" y="1191"/>
                  </a:cubicBezTo>
                  <a:cubicBezTo>
                    <a:pt x="1837" y="1034"/>
                    <a:pt x="1258" y="1"/>
                    <a:pt x="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2015525" y="1588125"/>
              <a:ext cx="33150" cy="70050"/>
            </a:xfrm>
            <a:custGeom>
              <a:avLst/>
              <a:gdLst/>
              <a:ahLst/>
              <a:cxnLst/>
              <a:rect l="l" t="t" r="r" b="b"/>
              <a:pathLst>
                <a:path w="1326" h="2802" extrusionOk="0">
                  <a:moveTo>
                    <a:pt x="655" y="1"/>
                  </a:moveTo>
                  <a:cubicBezTo>
                    <a:pt x="622" y="1"/>
                    <a:pt x="587" y="4"/>
                    <a:pt x="550" y="11"/>
                  </a:cubicBezTo>
                  <a:cubicBezTo>
                    <a:pt x="1" y="57"/>
                    <a:pt x="138" y="1200"/>
                    <a:pt x="138" y="1337"/>
                  </a:cubicBezTo>
                  <a:cubicBezTo>
                    <a:pt x="138" y="1520"/>
                    <a:pt x="1" y="2709"/>
                    <a:pt x="595" y="2801"/>
                  </a:cubicBezTo>
                  <a:cubicBezTo>
                    <a:pt x="607" y="2802"/>
                    <a:pt x="619" y="2802"/>
                    <a:pt x="631" y="2802"/>
                  </a:cubicBezTo>
                  <a:cubicBezTo>
                    <a:pt x="1326" y="2802"/>
                    <a:pt x="1281" y="1472"/>
                    <a:pt x="1236" y="1337"/>
                  </a:cubicBezTo>
                  <a:cubicBezTo>
                    <a:pt x="1236" y="1164"/>
                    <a:pt x="1277" y="1"/>
                    <a:pt x="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1720550" y="297700"/>
              <a:ext cx="80050" cy="35325"/>
            </a:xfrm>
            <a:custGeom>
              <a:avLst/>
              <a:gdLst/>
              <a:ahLst/>
              <a:cxnLst/>
              <a:rect l="l" t="t" r="r" b="b"/>
              <a:pathLst>
                <a:path w="3202" h="1413" extrusionOk="0">
                  <a:moveTo>
                    <a:pt x="1132" y="0"/>
                  </a:moveTo>
                  <a:cubicBezTo>
                    <a:pt x="1007" y="0"/>
                    <a:pt x="870" y="10"/>
                    <a:pt x="732" y="41"/>
                  </a:cubicBezTo>
                  <a:cubicBezTo>
                    <a:pt x="321" y="87"/>
                    <a:pt x="1" y="361"/>
                    <a:pt x="138" y="727"/>
                  </a:cubicBezTo>
                  <a:cubicBezTo>
                    <a:pt x="184" y="1001"/>
                    <a:pt x="504" y="1047"/>
                    <a:pt x="824" y="1093"/>
                  </a:cubicBezTo>
                  <a:cubicBezTo>
                    <a:pt x="1144" y="1093"/>
                    <a:pt x="1418" y="1138"/>
                    <a:pt x="1510" y="1138"/>
                  </a:cubicBezTo>
                  <a:cubicBezTo>
                    <a:pt x="1556" y="1184"/>
                    <a:pt x="1876" y="1276"/>
                    <a:pt x="2196" y="1321"/>
                  </a:cubicBezTo>
                  <a:cubicBezTo>
                    <a:pt x="2356" y="1367"/>
                    <a:pt x="2504" y="1413"/>
                    <a:pt x="2642" y="1413"/>
                  </a:cubicBezTo>
                  <a:cubicBezTo>
                    <a:pt x="2779" y="1413"/>
                    <a:pt x="2905" y="1367"/>
                    <a:pt x="3019" y="1230"/>
                  </a:cubicBezTo>
                  <a:cubicBezTo>
                    <a:pt x="3202" y="956"/>
                    <a:pt x="2973" y="590"/>
                    <a:pt x="2607" y="361"/>
                  </a:cubicBezTo>
                  <a:cubicBezTo>
                    <a:pt x="2242" y="132"/>
                    <a:pt x="1784" y="41"/>
                    <a:pt x="1647" y="41"/>
                  </a:cubicBezTo>
                  <a:cubicBezTo>
                    <a:pt x="1586" y="41"/>
                    <a:pt x="1383" y="0"/>
                    <a:pt x="1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1888625" y="413250"/>
              <a:ext cx="46900" cy="91275"/>
            </a:xfrm>
            <a:custGeom>
              <a:avLst/>
              <a:gdLst/>
              <a:ahLst/>
              <a:cxnLst/>
              <a:rect l="l" t="t" r="r" b="b"/>
              <a:pathLst>
                <a:path w="1876" h="3651" extrusionOk="0">
                  <a:moveTo>
                    <a:pt x="460" y="0"/>
                  </a:moveTo>
                  <a:cubicBezTo>
                    <a:pt x="377" y="0"/>
                    <a:pt x="299" y="26"/>
                    <a:pt x="229" y="84"/>
                  </a:cubicBezTo>
                  <a:cubicBezTo>
                    <a:pt x="0" y="267"/>
                    <a:pt x="138" y="632"/>
                    <a:pt x="275" y="998"/>
                  </a:cubicBezTo>
                  <a:cubicBezTo>
                    <a:pt x="412" y="1364"/>
                    <a:pt x="549" y="1776"/>
                    <a:pt x="595" y="1867"/>
                  </a:cubicBezTo>
                  <a:cubicBezTo>
                    <a:pt x="641" y="1959"/>
                    <a:pt x="732" y="2370"/>
                    <a:pt x="824" y="2782"/>
                  </a:cubicBezTo>
                  <a:cubicBezTo>
                    <a:pt x="915" y="3194"/>
                    <a:pt x="1007" y="3605"/>
                    <a:pt x="1327" y="3651"/>
                  </a:cubicBezTo>
                  <a:cubicBezTo>
                    <a:pt x="1647" y="3651"/>
                    <a:pt x="1875" y="3194"/>
                    <a:pt x="1875" y="2690"/>
                  </a:cubicBezTo>
                  <a:cubicBezTo>
                    <a:pt x="1875" y="2142"/>
                    <a:pt x="1693" y="1639"/>
                    <a:pt x="1647" y="1547"/>
                  </a:cubicBezTo>
                  <a:cubicBezTo>
                    <a:pt x="1601" y="1410"/>
                    <a:pt x="1464" y="907"/>
                    <a:pt x="1189" y="495"/>
                  </a:cubicBezTo>
                  <a:cubicBezTo>
                    <a:pt x="985" y="222"/>
                    <a:pt x="703" y="0"/>
                    <a:pt x="4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1904625" y="637050"/>
              <a:ext cx="29750" cy="100800"/>
            </a:xfrm>
            <a:custGeom>
              <a:avLst/>
              <a:gdLst/>
              <a:ahLst/>
              <a:cxnLst/>
              <a:rect l="l" t="t" r="r" b="b"/>
              <a:pathLst>
                <a:path w="1190" h="4032" extrusionOk="0">
                  <a:moveTo>
                    <a:pt x="691" y="0"/>
                  </a:moveTo>
                  <a:cubicBezTo>
                    <a:pt x="435" y="0"/>
                    <a:pt x="225" y="393"/>
                    <a:pt x="138" y="827"/>
                  </a:cubicBezTo>
                  <a:cubicBezTo>
                    <a:pt x="46" y="1330"/>
                    <a:pt x="46" y="1833"/>
                    <a:pt x="46" y="1925"/>
                  </a:cubicBezTo>
                  <a:cubicBezTo>
                    <a:pt x="46" y="2062"/>
                    <a:pt x="1" y="2611"/>
                    <a:pt x="92" y="3114"/>
                  </a:cubicBezTo>
                  <a:cubicBezTo>
                    <a:pt x="223" y="3593"/>
                    <a:pt x="437" y="4032"/>
                    <a:pt x="734" y="4032"/>
                  </a:cubicBezTo>
                  <a:cubicBezTo>
                    <a:pt x="749" y="4032"/>
                    <a:pt x="763" y="4031"/>
                    <a:pt x="778" y="4028"/>
                  </a:cubicBezTo>
                  <a:cubicBezTo>
                    <a:pt x="1098" y="3937"/>
                    <a:pt x="1144" y="3480"/>
                    <a:pt x="1144" y="3022"/>
                  </a:cubicBezTo>
                  <a:cubicBezTo>
                    <a:pt x="1144" y="2519"/>
                    <a:pt x="1144" y="2062"/>
                    <a:pt x="1144" y="1925"/>
                  </a:cubicBezTo>
                  <a:cubicBezTo>
                    <a:pt x="1144" y="1833"/>
                    <a:pt x="1190" y="1376"/>
                    <a:pt x="1190" y="964"/>
                  </a:cubicBezTo>
                  <a:cubicBezTo>
                    <a:pt x="1144" y="507"/>
                    <a:pt x="1098" y="95"/>
                    <a:pt x="732" y="4"/>
                  </a:cubicBezTo>
                  <a:cubicBezTo>
                    <a:pt x="718" y="2"/>
                    <a:pt x="704" y="0"/>
                    <a:pt x="6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1997250" y="888800"/>
              <a:ext cx="76625" cy="48600"/>
            </a:xfrm>
            <a:custGeom>
              <a:avLst/>
              <a:gdLst/>
              <a:ahLst/>
              <a:cxnLst/>
              <a:rect l="l" t="t" r="r" b="b"/>
              <a:pathLst>
                <a:path w="3065" h="1944" extrusionOk="0">
                  <a:moveTo>
                    <a:pt x="580" y="0"/>
                  </a:moveTo>
                  <a:cubicBezTo>
                    <a:pt x="430" y="0"/>
                    <a:pt x="291" y="48"/>
                    <a:pt x="183" y="178"/>
                  </a:cubicBezTo>
                  <a:cubicBezTo>
                    <a:pt x="0" y="407"/>
                    <a:pt x="183" y="727"/>
                    <a:pt x="503" y="1001"/>
                  </a:cubicBezTo>
                  <a:cubicBezTo>
                    <a:pt x="778" y="1276"/>
                    <a:pt x="1143" y="1459"/>
                    <a:pt x="1235" y="1504"/>
                  </a:cubicBezTo>
                  <a:cubicBezTo>
                    <a:pt x="1281" y="1550"/>
                    <a:pt x="1692" y="1779"/>
                    <a:pt x="2104" y="1870"/>
                  </a:cubicBezTo>
                  <a:cubicBezTo>
                    <a:pt x="2246" y="1918"/>
                    <a:pt x="2388" y="1943"/>
                    <a:pt x="2515" y="1943"/>
                  </a:cubicBezTo>
                  <a:cubicBezTo>
                    <a:pt x="2756" y="1943"/>
                    <a:pt x="2943" y="1851"/>
                    <a:pt x="2973" y="1642"/>
                  </a:cubicBezTo>
                  <a:cubicBezTo>
                    <a:pt x="3064" y="1322"/>
                    <a:pt x="2790" y="1093"/>
                    <a:pt x="2470" y="910"/>
                  </a:cubicBezTo>
                  <a:cubicBezTo>
                    <a:pt x="2149" y="727"/>
                    <a:pt x="1829" y="544"/>
                    <a:pt x="1738" y="498"/>
                  </a:cubicBezTo>
                  <a:cubicBezTo>
                    <a:pt x="1692" y="498"/>
                    <a:pt x="1372" y="270"/>
                    <a:pt x="1098" y="132"/>
                  </a:cubicBezTo>
                  <a:cubicBezTo>
                    <a:pt x="929" y="60"/>
                    <a:pt x="747"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2182450" y="972250"/>
              <a:ext cx="88075" cy="54025"/>
            </a:xfrm>
            <a:custGeom>
              <a:avLst/>
              <a:gdLst/>
              <a:ahLst/>
              <a:cxnLst/>
              <a:rect l="l" t="t" r="r" b="b"/>
              <a:pathLst>
                <a:path w="3523" h="2161" extrusionOk="0">
                  <a:moveTo>
                    <a:pt x="684" y="1"/>
                  </a:moveTo>
                  <a:cubicBezTo>
                    <a:pt x="389" y="1"/>
                    <a:pt x="158" y="99"/>
                    <a:pt x="92" y="362"/>
                  </a:cubicBezTo>
                  <a:cubicBezTo>
                    <a:pt x="1" y="636"/>
                    <a:pt x="367" y="819"/>
                    <a:pt x="687" y="1048"/>
                  </a:cubicBezTo>
                  <a:cubicBezTo>
                    <a:pt x="1053" y="1231"/>
                    <a:pt x="1419" y="1368"/>
                    <a:pt x="1510" y="1414"/>
                  </a:cubicBezTo>
                  <a:cubicBezTo>
                    <a:pt x="1601" y="1459"/>
                    <a:pt x="1967" y="1688"/>
                    <a:pt x="2333" y="1917"/>
                  </a:cubicBezTo>
                  <a:cubicBezTo>
                    <a:pt x="2577" y="2039"/>
                    <a:pt x="2821" y="2160"/>
                    <a:pt x="3024" y="2160"/>
                  </a:cubicBezTo>
                  <a:cubicBezTo>
                    <a:pt x="3126" y="2160"/>
                    <a:pt x="3217" y="2130"/>
                    <a:pt x="3294" y="2054"/>
                  </a:cubicBezTo>
                  <a:cubicBezTo>
                    <a:pt x="3522" y="1779"/>
                    <a:pt x="3294" y="1368"/>
                    <a:pt x="2928" y="1048"/>
                  </a:cubicBezTo>
                  <a:cubicBezTo>
                    <a:pt x="2562" y="728"/>
                    <a:pt x="2105" y="499"/>
                    <a:pt x="2013" y="453"/>
                  </a:cubicBezTo>
                  <a:cubicBezTo>
                    <a:pt x="1922" y="407"/>
                    <a:pt x="1510" y="133"/>
                    <a:pt x="1053" y="42"/>
                  </a:cubicBezTo>
                  <a:cubicBezTo>
                    <a:pt x="924" y="16"/>
                    <a:pt x="799" y="1"/>
                    <a:pt x="6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2318525" y="1084375"/>
              <a:ext cx="49175" cy="87950"/>
            </a:xfrm>
            <a:custGeom>
              <a:avLst/>
              <a:gdLst/>
              <a:ahLst/>
              <a:cxnLst/>
              <a:rect l="l" t="t" r="r" b="b"/>
              <a:pathLst>
                <a:path w="1967" h="3518" extrusionOk="0">
                  <a:moveTo>
                    <a:pt x="433" y="0"/>
                  </a:moveTo>
                  <a:cubicBezTo>
                    <a:pt x="348" y="0"/>
                    <a:pt x="264" y="26"/>
                    <a:pt x="183" y="84"/>
                  </a:cubicBezTo>
                  <a:cubicBezTo>
                    <a:pt x="0" y="267"/>
                    <a:pt x="92" y="633"/>
                    <a:pt x="229" y="999"/>
                  </a:cubicBezTo>
                  <a:cubicBezTo>
                    <a:pt x="366" y="1410"/>
                    <a:pt x="549" y="1776"/>
                    <a:pt x="595" y="1868"/>
                  </a:cubicBezTo>
                  <a:cubicBezTo>
                    <a:pt x="640" y="1959"/>
                    <a:pt x="778" y="2371"/>
                    <a:pt x="915" y="2782"/>
                  </a:cubicBezTo>
                  <a:cubicBezTo>
                    <a:pt x="1044" y="3171"/>
                    <a:pt x="1214" y="3518"/>
                    <a:pt x="1502" y="3518"/>
                  </a:cubicBezTo>
                  <a:cubicBezTo>
                    <a:pt x="1519" y="3518"/>
                    <a:pt x="1537" y="3517"/>
                    <a:pt x="1555" y="3514"/>
                  </a:cubicBezTo>
                  <a:cubicBezTo>
                    <a:pt x="1921" y="3468"/>
                    <a:pt x="1967" y="3011"/>
                    <a:pt x="1921" y="2508"/>
                  </a:cubicBezTo>
                  <a:cubicBezTo>
                    <a:pt x="1875" y="2005"/>
                    <a:pt x="1646" y="1548"/>
                    <a:pt x="1601" y="1456"/>
                  </a:cubicBezTo>
                  <a:cubicBezTo>
                    <a:pt x="1555" y="1319"/>
                    <a:pt x="1418" y="862"/>
                    <a:pt x="1143" y="496"/>
                  </a:cubicBezTo>
                  <a:cubicBezTo>
                    <a:pt x="939" y="223"/>
                    <a:pt x="683" y="0"/>
                    <a:pt x="4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380250" y="1318275"/>
              <a:ext cx="48050" cy="65050"/>
            </a:xfrm>
            <a:custGeom>
              <a:avLst/>
              <a:gdLst/>
              <a:ahLst/>
              <a:cxnLst/>
              <a:rect l="l" t="t" r="r" b="b"/>
              <a:pathLst>
                <a:path w="1922" h="2602" extrusionOk="0">
                  <a:moveTo>
                    <a:pt x="672" y="0"/>
                  </a:moveTo>
                  <a:cubicBezTo>
                    <a:pt x="633" y="0"/>
                    <a:pt x="592" y="4"/>
                    <a:pt x="549" y="12"/>
                  </a:cubicBezTo>
                  <a:cubicBezTo>
                    <a:pt x="1" y="149"/>
                    <a:pt x="321" y="1293"/>
                    <a:pt x="367" y="1430"/>
                  </a:cubicBezTo>
                  <a:cubicBezTo>
                    <a:pt x="367" y="1555"/>
                    <a:pt x="635" y="2601"/>
                    <a:pt x="1172" y="2601"/>
                  </a:cubicBezTo>
                  <a:cubicBezTo>
                    <a:pt x="1221" y="2601"/>
                    <a:pt x="1273" y="2592"/>
                    <a:pt x="1327" y="2573"/>
                  </a:cubicBezTo>
                  <a:lnTo>
                    <a:pt x="1281" y="2573"/>
                  </a:lnTo>
                  <a:cubicBezTo>
                    <a:pt x="1921" y="2299"/>
                    <a:pt x="1464" y="1247"/>
                    <a:pt x="1418" y="1110"/>
                  </a:cubicBezTo>
                  <a:cubicBezTo>
                    <a:pt x="1375" y="980"/>
                    <a:pt x="1292" y="0"/>
                    <a:pt x="6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2478575" y="1479075"/>
              <a:ext cx="77775" cy="53775"/>
            </a:xfrm>
            <a:custGeom>
              <a:avLst/>
              <a:gdLst/>
              <a:ahLst/>
              <a:cxnLst/>
              <a:rect l="l" t="t" r="r" b="b"/>
              <a:pathLst>
                <a:path w="3111" h="2151" extrusionOk="0">
                  <a:moveTo>
                    <a:pt x="551" y="0"/>
                  </a:moveTo>
                  <a:cubicBezTo>
                    <a:pt x="441" y="0"/>
                    <a:pt x="332" y="34"/>
                    <a:pt x="229" y="120"/>
                  </a:cubicBezTo>
                  <a:cubicBezTo>
                    <a:pt x="1" y="303"/>
                    <a:pt x="184" y="669"/>
                    <a:pt x="458" y="989"/>
                  </a:cubicBezTo>
                  <a:cubicBezTo>
                    <a:pt x="687" y="1309"/>
                    <a:pt x="1053" y="1538"/>
                    <a:pt x="1144" y="1583"/>
                  </a:cubicBezTo>
                  <a:cubicBezTo>
                    <a:pt x="1236" y="1629"/>
                    <a:pt x="1647" y="1903"/>
                    <a:pt x="2059" y="2041"/>
                  </a:cubicBezTo>
                  <a:cubicBezTo>
                    <a:pt x="2223" y="2114"/>
                    <a:pt x="2395" y="2150"/>
                    <a:pt x="2548" y="2150"/>
                  </a:cubicBezTo>
                  <a:cubicBezTo>
                    <a:pt x="2778" y="2150"/>
                    <a:pt x="2964" y="2068"/>
                    <a:pt x="3019" y="1903"/>
                  </a:cubicBezTo>
                  <a:cubicBezTo>
                    <a:pt x="3111" y="1583"/>
                    <a:pt x="2790" y="1309"/>
                    <a:pt x="2516" y="1126"/>
                  </a:cubicBezTo>
                  <a:cubicBezTo>
                    <a:pt x="2196" y="897"/>
                    <a:pt x="1830" y="714"/>
                    <a:pt x="1784" y="669"/>
                  </a:cubicBezTo>
                  <a:cubicBezTo>
                    <a:pt x="1693" y="623"/>
                    <a:pt x="1418" y="394"/>
                    <a:pt x="1098" y="211"/>
                  </a:cubicBezTo>
                  <a:cubicBezTo>
                    <a:pt x="926" y="97"/>
                    <a:pt x="737" y="0"/>
                    <a:pt x="5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a:off x="2353950" y="424350"/>
              <a:ext cx="37750" cy="69925"/>
            </a:xfrm>
            <a:custGeom>
              <a:avLst/>
              <a:gdLst/>
              <a:ahLst/>
              <a:cxnLst/>
              <a:rect l="l" t="t" r="r" b="b"/>
              <a:pathLst>
                <a:path w="1510" h="2797" extrusionOk="0">
                  <a:moveTo>
                    <a:pt x="630" y="1"/>
                  </a:moveTo>
                  <a:cubicBezTo>
                    <a:pt x="604" y="1"/>
                    <a:pt x="577" y="2"/>
                    <a:pt x="550" y="6"/>
                  </a:cubicBezTo>
                  <a:cubicBezTo>
                    <a:pt x="1" y="51"/>
                    <a:pt x="184" y="1240"/>
                    <a:pt x="184" y="1423"/>
                  </a:cubicBezTo>
                  <a:cubicBezTo>
                    <a:pt x="184" y="1558"/>
                    <a:pt x="184" y="2796"/>
                    <a:pt x="791" y="2796"/>
                  </a:cubicBezTo>
                  <a:cubicBezTo>
                    <a:pt x="802" y="2796"/>
                    <a:pt x="813" y="2796"/>
                    <a:pt x="824" y="2795"/>
                  </a:cubicBezTo>
                  <a:cubicBezTo>
                    <a:pt x="1510" y="2750"/>
                    <a:pt x="1327" y="1469"/>
                    <a:pt x="1281" y="1286"/>
                  </a:cubicBezTo>
                  <a:cubicBezTo>
                    <a:pt x="1281" y="1154"/>
                    <a:pt x="1324" y="1"/>
                    <a:pt x="6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a:off x="2391675" y="600425"/>
              <a:ext cx="44625" cy="72650"/>
            </a:xfrm>
            <a:custGeom>
              <a:avLst/>
              <a:gdLst/>
              <a:ahLst/>
              <a:cxnLst/>
              <a:rect l="l" t="t" r="r" b="b"/>
              <a:pathLst>
                <a:path w="1785" h="2906" extrusionOk="0">
                  <a:moveTo>
                    <a:pt x="445" y="0"/>
                  </a:moveTo>
                  <a:cubicBezTo>
                    <a:pt x="420" y="0"/>
                    <a:pt x="394" y="2"/>
                    <a:pt x="367" y="5"/>
                  </a:cubicBezTo>
                  <a:cubicBezTo>
                    <a:pt x="92" y="51"/>
                    <a:pt x="1" y="417"/>
                    <a:pt x="47" y="783"/>
                  </a:cubicBezTo>
                  <a:cubicBezTo>
                    <a:pt x="92" y="1195"/>
                    <a:pt x="230" y="1560"/>
                    <a:pt x="275" y="1652"/>
                  </a:cubicBezTo>
                  <a:cubicBezTo>
                    <a:pt x="321" y="1743"/>
                    <a:pt x="458" y="2109"/>
                    <a:pt x="687" y="2475"/>
                  </a:cubicBezTo>
                  <a:cubicBezTo>
                    <a:pt x="859" y="2717"/>
                    <a:pt x="1084" y="2906"/>
                    <a:pt x="1302" y="2906"/>
                  </a:cubicBezTo>
                  <a:cubicBezTo>
                    <a:pt x="1373" y="2906"/>
                    <a:pt x="1443" y="2886"/>
                    <a:pt x="1510" y="2841"/>
                  </a:cubicBezTo>
                  <a:cubicBezTo>
                    <a:pt x="1785" y="2658"/>
                    <a:pt x="1693" y="2292"/>
                    <a:pt x="1602" y="1926"/>
                  </a:cubicBezTo>
                  <a:cubicBezTo>
                    <a:pt x="1510" y="1606"/>
                    <a:pt x="1327" y="1286"/>
                    <a:pt x="1327" y="1195"/>
                  </a:cubicBezTo>
                  <a:cubicBezTo>
                    <a:pt x="1282" y="1149"/>
                    <a:pt x="1190" y="829"/>
                    <a:pt x="1053" y="509"/>
                  </a:cubicBezTo>
                  <a:cubicBezTo>
                    <a:pt x="926" y="254"/>
                    <a:pt x="760" y="0"/>
                    <a:pt x="4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2486575" y="755300"/>
              <a:ext cx="67500" cy="56950"/>
            </a:xfrm>
            <a:custGeom>
              <a:avLst/>
              <a:gdLst/>
              <a:ahLst/>
              <a:cxnLst/>
              <a:rect l="l" t="t" r="r" b="b"/>
              <a:pathLst>
                <a:path w="2700" h="2278" extrusionOk="0">
                  <a:moveTo>
                    <a:pt x="509" y="0"/>
                  </a:moveTo>
                  <a:cubicBezTo>
                    <a:pt x="417" y="0"/>
                    <a:pt x="323" y="22"/>
                    <a:pt x="230" y="76"/>
                  </a:cubicBezTo>
                  <a:cubicBezTo>
                    <a:pt x="1" y="213"/>
                    <a:pt x="92" y="625"/>
                    <a:pt x="275" y="945"/>
                  </a:cubicBezTo>
                  <a:cubicBezTo>
                    <a:pt x="504" y="1265"/>
                    <a:pt x="824" y="1539"/>
                    <a:pt x="870" y="1631"/>
                  </a:cubicBezTo>
                  <a:cubicBezTo>
                    <a:pt x="961" y="1677"/>
                    <a:pt x="1281" y="1997"/>
                    <a:pt x="1647" y="2134"/>
                  </a:cubicBezTo>
                  <a:cubicBezTo>
                    <a:pt x="1844" y="2221"/>
                    <a:pt x="2040" y="2277"/>
                    <a:pt x="2202" y="2277"/>
                  </a:cubicBezTo>
                  <a:cubicBezTo>
                    <a:pt x="2379" y="2277"/>
                    <a:pt x="2514" y="2210"/>
                    <a:pt x="2562" y="2042"/>
                  </a:cubicBezTo>
                  <a:cubicBezTo>
                    <a:pt x="2699" y="1722"/>
                    <a:pt x="2425" y="1448"/>
                    <a:pt x="2196" y="1219"/>
                  </a:cubicBezTo>
                  <a:cubicBezTo>
                    <a:pt x="1922" y="1036"/>
                    <a:pt x="1647" y="808"/>
                    <a:pt x="1602" y="762"/>
                  </a:cubicBezTo>
                  <a:cubicBezTo>
                    <a:pt x="1556" y="716"/>
                    <a:pt x="1327" y="488"/>
                    <a:pt x="1098" y="259"/>
                  </a:cubicBezTo>
                  <a:cubicBezTo>
                    <a:pt x="937" y="130"/>
                    <a:pt x="729" y="0"/>
                    <a:pt x="5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a:off x="2612350" y="868500"/>
              <a:ext cx="57200" cy="56825"/>
            </a:xfrm>
            <a:custGeom>
              <a:avLst/>
              <a:gdLst/>
              <a:ahLst/>
              <a:cxnLst/>
              <a:rect l="l" t="t" r="r" b="b"/>
              <a:pathLst>
                <a:path w="2288" h="2273" extrusionOk="0">
                  <a:moveTo>
                    <a:pt x="559" y="1"/>
                  </a:moveTo>
                  <a:cubicBezTo>
                    <a:pt x="423" y="1"/>
                    <a:pt x="293" y="60"/>
                    <a:pt x="183" y="213"/>
                  </a:cubicBezTo>
                  <a:cubicBezTo>
                    <a:pt x="0" y="441"/>
                    <a:pt x="138" y="716"/>
                    <a:pt x="321" y="944"/>
                  </a:cubicBezTo>
                  <a:cubicBezTo>
                    <a:pt x="504" y="1173"/>
                    <a:pt x="732" y="1402"/>
                    <a:pt x="778" y="1448"/>
                  </a:cubicBezTo>
                  <a:cubicBezTo>
                    <a:pt x="824" y="1493"/>
                    <a:pt x="1007" y="1768"/>
                    <a:pt x="1235" y="1996"/>
                  </a:cubicBezTo>
                  <a:cubicBezTo>
                    <a:pt x="1408" y="2135"/>
                    <a:pt x="1607" y="2273"/>
                    <a:pt x="1812" y="2273"/>
                  </a:cubicBezTo>
                  <a:cubicBezTo>
                    <a:pt x="1879" y="2273"/>
                    <a:pt x="1946" y="2258"/>
                    <a:pt x="2013" y="2225"/>
                  </a:cubicBezTo>
                  <a:cubicBezTo>
                    <a:pt x="2287" y="2042"/>
                    <a:pt x="2241" y="1676"/>
                    <a:pt x="2104" y="1356"/>
                  </a:cubicBezTo>
                  <a:cubicBezTo>
                    <a:pt x="1921" y="1036"/>
                    <a:pt x="1647" y="762"/>
                    <a:pt x="1601" y="670"/>
                  </a:cubicBezTo>
                  <a:cubicBezTo>
                    <a:pt x="1555" y="624"/>
                    <a:pt x="1327" y="350"/>
                    <a:pt x="1007" y="167"/>
                  </a:cubicBezTo>
                  <a:cubicBezTo>
                    <a:pt x="863" y="71"/>
                    <a:pt x="707" y="1"/>
                    <a:pt x="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2724400" y="1002625"/>
              <a:ext cx="54900" cy="65350"/>
            </a:xfrm>
            <a:custGeom>
              <a:avLst/>
              <a:gdLst/>
              <a:ahLst/>
              <a:cxnLst/>
              <a:rect l="l" t="t" r="r" b="b"/>
              <a:pathLst>
                <a:path w="2196" h="2614" extrusionOk="0">
                  <a:moveTo>
                    <a:pt x="549" y="1"/>
                  </a:moveTo>
                  <a:cubicBezTo>
                    <a:pt x="430" y="1"/>
                    <a:pt x="319" y="45"/>
                    <a:pt x="229" y="153"/>
                  </a:cubicBezTo>
                  <a:cubicBezTo>
                    <a:pt x="0" y="336"/>
                    <a:pt x="138" y="656"/>
                    <a:pt x="320" y="930"/>
                  </a:cubicBezTo>
                  <a:cubicBezTo>
                    <a:pt x="458" y="1205"/>
                    <a:pt x="686" y="1479"/>
                    <a:pt x="732" y="1571"/>
                  </a:cubicBezTo>
                  <a:cubicBezTo>
                    <a:pt x="778" y="1616"/>
                    <a:pt x="915" y="1936"/>
                    <a:pt x="1144" y="2211"/>
                  </a:cubicBezTo>
                  <a:cubicBezTo>
                    <a:pt x="1330" y="2397"/>
                    <a:pt x="1516" y="2613"/>
                    <a:pt x="1752" y="2613"/>
                  </a:cubicBezTo>
                  <a:cubicBezTo>
                    <a:pt x="1805" y="2613"/>
                    <a:pt x="1862" y="2602"/>
                    <a:pt x="1921" y="2577"/>
                  </a:cubicBezTo>
                  <a:lnTo>
                    <a:pt x="1921" y="2531"/>
                  </a:lnTo>
                  <a:cubicBezTo>
                    <a:pt x="2196" y="2394"/>
                    <a:pt x="2196" y="2028"/>
                    <a:pt x="2058" y="1662"/>
                  </a:cubicBezTo>
                  <a:cubicBezTo>
                    <a:pt x="1921" y="1296"/>
                    <a:pt x="1647" y="976"/>
                    <a:pt x="1601" y="885"/>
                  </a:cubicBezTo>
                  <a:cubicBezTo>
                    <a:pt x="1555" y="839"/>
                    <a:pt x="1372" y="473"/>
                    <a:pt x="1098" y="244"/>
                  </a:cubicBezTo>
                  <a:cubicBezTo>
                    <a:pt x="932" y="106"/>
                    <a:pt x="731" y="1"/>
                    <a:pt x="5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2779275" y="1138400"/>
              <a:ext cx="42325" cy="48175"/>
            </a:xfrm>
            <a:custGeom>
              <a:avLst/>
              <a:gdLst/>
              <a:ahLst/>
              <a:cxnLst/>
              <a:rect l="l" t="t" r="r" b="b"/>
              <a:pathLst>
                <a:path w="1693" h="1927" extrusionOk="0">
                  <a:moveTo>
                    <a:pt x="703" y="0"/>
                  </a:moveTo>
                  <a:cubicBezTo>
                    <a:pt x="643" y="0"/>
                    <a:pt x="576" y="9"/>
                    <a:pt x="504" y="27"/>
                  </a:cubicBezTo>
                  <a:cubicBezTo>
                    <a:pt x="1" y="164"/>
                    <a:pt x="229" y="987"/>
                    <a:pt x="275" y="1079"/>
                  </a:cubicBezTo>
                  <a:cubicBezTo>
                    <a:pt x="317" y="1162"/>
                    <a:pt x="396" y="1926"/>
                    <a:pt x="892" y="1926"/>
                  </a:cubicBezTo>
                  <a:cubicBezTo>
                    <a:pt x="941" y="1926"/>
                    <a:pt x="994" y="1918"/>
                    <a:pt x="1052" y="1902"/>
                  </a:cubicBezTo>
                  <a:lnTo>
                    <a:pt x="1007" y="1902"/>
                  </a:lnTo>
                  <a:cubicBezTo>
                    <a:pt x="1693" y="1719"/>
                    <a:pt x="1373" y="896"/>
                    <a:pt x="1327" y="759"/>
                  </a:cubicBezTo>
                  <a:cubicBezTo>
                    <a:pt x="1327" y="676"/>
                    <a:pt x="1253" y="0"/>
                    <a:pt x="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ONE_COLUMN_TEXT_1">
    <p:spTree>
      <p:nvGrpSpPr>
        <p:cNvPr id="1" name="Shape 658"/>
        <p:cNvGrpSpPr/>
        <p:nvPr/>
      </p:nvGrpSpPr>
      <p:grpSpPr>
        <a:xfrm>
          <a:off x="0" y="0"/>
          <a:ext cx="0" cy="0"/>
          <a:chOff x="0" y="0"/>
          <a:chExt cx="0" cy="0"/>
        </a:xfrm>
      </p:grpSpPr>
      <p:grpSp>
        <p:nvGrpSpPr>
          <p:cNvPr id="659" name="Google Shape;659;p22"/>
          <p:cNvGrpSpPr/>
          <p:nvPr/>
        </p:nvGrpSpPr>
        <p:grpSpPr>
          <a:xfrm rot="10800000" flipH="1">
            <a:off x="1676636" y="3998943"/>
            <a:ext cx="5790729" cy="5791581"/>
            <a:chOff x="-1523966" y="1"/>
            <a:chExt cx="5143200" cy="5143500"/>
          </a:xfrm>
        </p:grpSpPr>
        <p:sp>
          <p:nvSpPr>
            <p:cNvPr id="660" name="Google Shape;660;p22"/>
            <p:cNvSpPr/>
            <p:nvPr/>
          </p:nvSpPr>
          <p:spPr>
            <a:xfrm flipH="1">
              <a:off x="-1523966" y="1"/>
              <a:ext cx="5143200" cy="51435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2"/>
            <p:cNvSpPr/>
            <p:nvPr/>
          </p:nvSpPr>
          <p:spPr>
            <a:xfrm flipH="1">
              <a:off x="-619166" y="452387"/>
              <a:ext cx="4238400" cy="42384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22"/>
          <p:cNvGrpSpPr/>
          <p:nvPr/>
        </p:nvGrpSpPr>
        <p:grpSpPr>
          <a:xfrm rot="10800000" flipH="1">
            <a:off x="1676636" y="-4647024"/>
            <a:ext cx="5790729" cy="5791581"/>
            <a:chOff x="5943634" y="1"/>
            <a:chExt cx="5143200" cy="5143500"/>
          </a:xfrm>
        </p:grpSpPr>
        <p:sp>
          <p:nvSpPr>
            <p:cNvPr id="663" name="Google Shape;663;p22"/>
            <p:cNvSpPr/>
            <p:nvPr/>
          </p:nvSpPr>
          <p:spPr>
            <a:xfrm>
              <a:off x="5943634" y="1"/>
              <a:ext cx="5143200" cy="51435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5943634" y="452387"/>
              <a:ext cx="4238400" cy="42384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5" name="Google Shape;665;p22"/>
          <p:cNvSpPr txBox="1">
            <a:spLocks noGrp="1"/>
          </p:cNvSpPr>
          <p:nvPr>
            <p:ph type="title"/>
          </p:nvPr>
        </p:nvSpPr>
        <p:spPr>
          <a:xfrm>
            <a:off x="3168000" y="1294925"/>
            <a:ext cx="28080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66" name="Google Shape;666;p22"/>
          <p:cNvSpPr txBox="1">
            <a:spLocks noGrp="1"/>
          </p:cNvSpPr>
          <p:nvPr>
            <p:ph type="subTitle" idx="1"/>
          </p:nvPr>
        </p:nvSpPr>
        <p:spPr>
          <a:xfrm>
            <a:off x="3056100" y="2150575"/>
            <a:ext cx="3031800" cy="16980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400">
                <a:latin typeface="Nunito"/>
                <a:ea typeface="Nunito"/>
                <a:cs typeface="Nunito"/>
                <a:sym typeface="Nunito"/>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667" name="Google Shape;667;p22"/>
          <p:cNvGrpSpPr/>
          <p:nvPr/>
        </p:nvGrpSpPr>
        <p:grpSpPr>
          <a:xfrm rot="3843590">
            <a:off x="-317097" y="125729"/>
            <a:ext cx="871324" cy="1189507"/>
            <a:chOff x="2516825" y="2364538"/>
            <a:chExt cx="1214225" cy="1657625"/>
          </a:xfrm>
        </p:grpSpPr>
        <p:sp>
          <p:nvSpPr>
            <p:cNvPr id="668" name="Google Shape;668;p22"/>
            <p:cNvSpPr/>
            <p:nvPr/>
          </p:nvSpPr>
          <p:spPr>
            <a:xfrm>
              <a:off x="2644875" y="2662138"/>
              <a:ext cx="1008450" cy="1280075"/>
            </a:xfrm>
            <a:custGeom>
              <a:avLst/>
              <a:gdLst/>
              <a:ahLst/>
              <a:cxnLst/>
              <a:rect l="l" t="t" r="r" b="b"/>
              <a:pathLst>
                <a:path w="40338" h="51203" extrusionOk="0">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2"/>
            <p:cNvSpPr/>
            <p:nvPr/>
          </p:nvSpPr>
          <p:spPr>
            <a:xfrm>
              <a:off x="2660875" y="2547863"/>
              <a:ext cx="173825" cy="234525"/>
            </a:xfrm>
            <a:custGeom>
              <a:avLst/>
              <a:gdLst/>
              <a:ahLst/>
              <a:cxnLst/>
              <a:rect l="l" t="t" r="r" b="b"/>
              <a:pathLst>
                <a:path w="6953" h="9381" extrusionOk="0">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2"/>
            <p:cNvSpPr/>
            <p:nvPr/>
          </p:nvSpPr>
          <p:spPr>
            <a:xfrm>
              <a:off x="2777500" y="2445063"/>
              <a:ext cx="162375" cy="303375"/>
            </a:xfrm>
            <a:custGeom>
              <a:avLst/>
              <a:gdLst/>
              <a:ahLst/>
              <a:cxnLst/>
              <a:rect l="l" t="t" r="r" b="b"/>
              <a:pathLst>
                <a:path w="6495" h="12135" extrusionOk="0">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2"/>
            <p:cNvSpPr/>
            <p:nvPr/>
          </p:nvSpPr>
          <p:spPr>
            <a:xfrm>
              <a:off x="2952425" y="2364538"/>
              <a:ext cx="96075" cy="360775"/>
            </a:xfrm>
            <a:custGeom>
              <a:avLst/>
              <a:gdLst/>
              <a:ahLst/>
              <a:cxnLst/>
              <a:rect l="l" t="t" r="r" b="b"/>
              <a:pathLst>
                <a:path w="3843" h="14431" extrusionOk="0">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2"/>
            <p:cNvSpPr/>
            <p:nvPr/>
          </p:nvSpPr>
          <p:spPr>
            <a:xfrm>
              <a:off x="3122775" y="2423338"/>
              <a:ext cx="88075" cy="319450"/>
            </a:xfrm>
            <a:custGeom>
              <a:avLst/>
              <a:gdLst/>
              <a:ahLst/>
              <a:cxnLst/>
              <a:rect l="l" t="t" r="r" b="b"/>
              <a:pathLst>
                <a:path w="3523" h="12778" extrusionOk="0">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2"/>
            <p:cNvSpPr/>
            <p:nvPr/>
          </p:nvSpPr>
          <p:spPr>
            <a:xfrm>
              <a:off x="3171950" y="2528363"/>
              <a:ext cx="182950" cy="256350"/>
            </a:xfrm>
            <a:custGeom>
              <a:avLst/>
              <a:gdLst/>
              <a:ahLst/>
              <a:cxnLst/>
              <a:rect l="l" t="t" r="r" b="b"/>
              <a:pathLst>
                <a:path w="7318" h="10254" extrusionOk="0">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2"/>
            <p:cNvSpPr/>
            <p:nvPr/>
          </p:nvSpPr>
          <p:spPr>
            <a:xfrm>
              <a:off x="3217675" y="2701188"/>
              <a:ext cx="228700" cy="161525"/>
            </a:xfrm>
            <a:custGeom>
              <a:avLst/>
              <a:gdLst/>
              <a:ahLst/>
              <a:cxnLst/>
              <a:rect l="l" t="t" r="r" b="b"/>
              <a:pathLst>
                <a:path w="9148" h="6461" extrusionOk="0">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2"/>
            <p:cNvSpPr/>
            <p:nvPr/>
          </p:nvSpPr>
          <p:spPr>
            <a:xfrm>
              <a:off x="2572850" y="2689638"/>
              <a:ext cx="198950" cy="182450"/>
            </a:xfrm>
            <a:custGeom>
              <a:avLst/>
              <a:gdLst/>
              <a:ahLst/>
              <a:cxnLst/>
              <a:rect l="l" t="t" r="r" b="b"/>
              <a:pathLst>
                <a:path w="7958" h="7298" extrusionOk="0">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2"/>
            <p:cNvSpPr/>
            <p:nvPr/>
          </p:nvSpPr>
          <p:spPr>
            <a:xfrm>
              <a:off x="2516825" y="2918963"/>
              <a:ext cx="222975" cy="62350"/>
            </a:xfrm>
            <a:custGeom>
              <a:avLst/>
              <a:gdLst/>
              <a:ahLst/>
              <a:cxnLst/>
              <a:rect l="l" t="t" r="r" b="b"/>
              <a:pathLst>
                <a:path w="8919" h="2494" extrusionOk="0">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2"/>
            <p:cNvSpPr/>
            <p:nvPr/>
          </p:nvSpPr>
          <p:spPr>
            <a:xfrm>
              <a:off x="3238250" y="2871538"/>
              <a:ext cx="197825" cy="84425"/>
            </a:xfrm>
            <a:custGeom>
              <a:avLst/>
              <a:gdLst/>
              <a:ahLst/>
              <a:cxnLst/>
              <a:rect l="l" t="t" r="r" b="b"/>
              <a:pathLst>
                <a:path w="7913" h="3377" extrusionOk="0">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2"/>
            <p:cNvSpPr/>
            <p:nvPr/>
          </p:nvSpPr>
          <p:spPr>
            <a:xfrm>
              <a:off x="2958150" y="3685163"/>
              <a:ext cx="100625" cy="328475"/>
            </a:xfrm>
            <a:custGeom>
              <a:avLst/>
              <a:gdLst/>
              <a:ahLst/>
              <a:cxnLst/>
              <a:rect l="l" t="t" r="r" b="b"/>
              <a:pathLst>
                <a:path w="4025" h="13139" extrusionOk="0">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2"/>
            <p:cNvSpPr/>
            <p:nvPr/>
          </p:nvSpPr>
          <p:spPr>
            <a:xfrm>
              <a:off x="3087350" y="3745913"/>
              <a:ext cx="62900" cy="276250"/>
            </a:xfrm>
            <a:custGeom>
              <a:avLst/>
              <a:gdLst/>
              <a:ahLst/>
              <a:cxnLst/>
              <a:rect l="l" t="t" r="r" b="b"/>
              <a:pathLst>
                <a:path w="2516" h="11050" extrusionOk="0">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2"/>
            <p:cNvSpPr/>
            <p:nvPr/>
          </p:nvSpPr>
          <p:spPr>
            <a:xfrm>
              <a:off x="3482925" y="3739613"/>
              <a:ext cx="146375" cy="248275"/>
            </a:xfrm>
            <a:custGeom>
              <a:avLst/>
              <a:gdLst/>
              <a:ahLst/>
              <a:cxnLst/>
              <a:rect l="l" t="t" r="r" b="b"/>
              <a:pathLst>
                <a:path w="5855" h="9931" extrusionOk="0">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2"/>
            <p:cNvSpPr/>
            <p:nvPr/>
          </p:nvSpPr>
          <p:spPr>
            <a:xfrm>
              <a:off x="3514950" y="3531238"/>
              <a:ext cx="216100" cy="77925"/>
            </a:xfrm>
            <a:custGeom>
              <a:avLst/>
              <a:gdLst/>
              <a:ahLst/>
              <a:cxnLst/>
              <a:rect l="l" t="t" r="r" b="b"/>
              <a:pathLst>
                <a:path w="8644" h="3117" extrusionOk="0">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3497800" y="3434338"/>
              <a:ext cx="218400" cy="58650"/>
            </a:xfrm>
            <a:custGeom>
              <a:avLst/>
              <a:gdLst/>
              <a:ahLst/>
              <a:cxnLst/>
              <a:rect l="l" t="t" r="r" b="b"/>
              <a:pathLst>
                <a:path w="8736" h="2346" extrusionOk="0">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3453200" y="3343863"/>
              <a:ext cx="168100" cy="83925"/>
            </a:xfrm>
            <a:custGeom>
              <a:avLst/>
              <a:gdLst/>
              <a:ahLst/>
              <a:cxnLst/>
              <a:rect l="l" t="t" r="r" b="b"/>
              <a:pathLst>
                <a:path w="6724" h="3357" extrusionOk="0">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2"/>
            <p:cNvSpPr/>
            <p:nvPr/>
          </p:nvSpPr>
          <p:spPr>
            <a:xfrm>
              <a:off x="2821100" y="3678513"/>
              <a:ext cx="127925" cy="328825"/>
            </a:xfrm>
            <a:custGeom>
              <a:avLst/>
              <a:gdLst/>
              <a:ahLst/>
              <a:cxnLst/>
              <a:rect l="l" t="t" r="r" b="b"/>
              <a:pathLst>
                <a:path w="5117" h="13153" extrusionOk="0">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
    <p:spTree>
      <p:nvGrpSpPr>
        <p:cNvPr id="1" name="Shape 763"/>
        <p:cNvGrpSpPr/>
        <p:nvPr/>
      </p:nvGrpSpPr>
      <p:grpSpPr>
        <a:xfrm>
          <a:off x="0" y="0"/>
          <a:ext cx="0" cy="0"/>
          <a:chOff x="0" y="0"/>
          <a:chExt cx="0" cy="0"/>
        </a:xfrm>
      </p:grpSpPr>
      <p:grpSp>
        <p:nvGrpSpPr>
          <p:cNvPr id="764" name="Google Shape;764;p26"/>
          <p:cNvGrpSpPr/>
          <p:nvPr/>
        </p:nvGrpSpPr>
        <p:grpSpPr>
          <a:xfrm flipH="1">
            <a:off x="-1702355" y="1340645"/>
            <a:ext cx="2462211" cy="2462211"/>
            <a:chOff x="6594675" y="2594175"/>
            <a:chExt cx="2549400" cy="2549400"/>
          </a:xfrm>
        </p:grpSpPr>
        <p:sp>
          <p:nvSpPr>
            <p:cNvPr id="765" name="Google Shape;765;p26"/>
            <p:cNvSpPr/>
            <p:nvPr/>
          </p:nvSpPr>
          <p:spPr>
            <a:xfrm rot="5400000">
              <a:off x="6594675" y="2594175"/>
              <a:ext cx="2549400" cy="25494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6"/>
            <p:cNvSpPr/>
            <p:nvPr/>
          </p:nvSpPr>
          <p:spPr>
            <a:xfrm rot="5400000">
              <a:off x="6594675" y="3056575"/>
              <a:ext cx="1530000" cy="15300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26"/>
          <p:cNvGrpSpPr/>
          <p:nvPr/>
        </p:nvGrpSpPr>
        <p:grpSpPr>
          <a:xfrm>
            <a:off x="8384145" y="1340645"/>
            <a:ext cx="2462211" cy="2462211"/>
            <a:chOff x="6594675" y="2594175"/>
            <a:chExt cx="2549400" cy="2549400"/>
          </a:xfrm>
        </p:grpSpPr>
        <p:sp>
          <p:nvSpPr>
            <p:cNvPr id="768" name="Google Shape;768;p26"/>
            <p:cNvSpPr/>
            <p:nvPr/>
          </p:nvSpPr>
          <p:spPr>
            <a:xfrm rot="5400000">
              <a:off x="6594675" y="2594175"/>
              <a:ext cx="2549400" cy="25494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6"/>
            <p:cNvSpPr/>
            <p:nvPr/>
          </p:nvSpPr>
          <p:spPr>
            <a:xfrm rot="5400000">
              <a:off x="6594675" y="3056575"/>
              <a:ext cx="1530000" cy="1530000"/>
            </a:xfrm>
            <a:prstGeom prst="ellipse">
              <a:avLst/>
            </a:prstGeom>
            <a:solidFill>
              <a:srgbClr val="F4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Chango"/>
              <a:buNone/>
              <a:defRPr sz="2800">
                <a:solidFill>
                  <a:schemeClr val="dk2"/>
                </a:solidFill>
                <a:latin typeface="Chango"/>
                <a:ea typeface="Chango"/>
                <a:cs typeface="Chango"/>
                <a:sym typeface="Chango"/>
              </a:defRPr>
            </a:lvl1pPr>
            <a:lvl2pPr lvl="1">
              <a:spcBef>
                <a:spcPts val="0"/>
              </a:spcBef>
              <a:spcAft>
                <a:spcPts val="0"/>
              </a:spcAft>
              <a:buClr>
                <a:srgbClr val="FFFFFF"/>
              </a:buClr>
              <a:buSzPts val="2800"/>
              <a:buNone/>
              <a:defRPr sz="2800">
                <a:solidFill>
                  <a:srgbClr val="FFFFFF"/>
                </a:solidFill>
              </a:defRPr>
            </a:lvl2pPr>
            <a:lvl3pPr lvl="2">
              <a:spcBef>
                <a:spcPts val="0"/>
              </a:spcBef>
              <a:spcAft>
                <a:spcPts val="0"/>
              </a:spcAft>
              <a:buClr>
                <a:srgbClr val="FFFFFF"/>
              </a:buClr>
              <a:buSzPts val="2800"/>
              <a:buNone/>
              <a:defRPr sz="2800">
                <a:solidFill>
                  <a:srgbClr val="FFFFFF"/>
                </a:solidFill>
              </a:defRPr>
            </a:lvl3pPr>
            <a:lvl4pPr lvl="3">
              <a:spcBef>
                <a:spcPts val="0"/>
              </a:spcBef>
              <a:spcAft>
                <a:spcPts val="0"/>
              </a:spcAft>
              <a:buClr>
                <a:srgbClr val="FFFFFF"/>
              </a:buClr>
              <a:buSzPts val="2800"/>
              <a:buNone/>
              <a:defRPr sz="2800">
                <a:solidFill>
                  <a:srgbClr val="FFFFFF"/>
                </a:solidFill>
              </a:defRPr>
            </a:lvl4pPr>
            <a:lvl5pPr lvl="4">
              <a:spcBef>
                <a:spcPts val="0"/>
              </a:spcBef>
              <a:spcAft>
                <a:spcPts val="0"/>
              </a:spcAft>
              <a:buClr>
                <a:srgbClr val="FFFFFF"/>
              </a:buClr>
              <a:buSzPts val="2800"/>
              <a:buNone/>
              <a:defRPr sz="2800">
                <a:solidFill>
                  <a:srgbClr val="FFFFFF"/>
                </a:solidFill>
              </a:defRPr>
            </a:lvl5pPr>
            <a:lvl6pPr lvl="5">
              <a:spcBef>
                <a:spcPts val="0"/>
              </a:spcBef>
              <a:spcAft>
                <a:spcPts val="0"/>
              </a:spcAft>
              <a:buClr>
                <a:srgbClr val="FFFFFF"/>
              </a:buClr>
              <a:buSzPts val="2800"/>
              <a:buNone/>
              <a:defRPr sz="2800">
                <a:solidFill>
                  <a:srgbClr val="FFFFFF"/>
                </a:solidFill>
              </a:defRPr>
            </a:lvl6pPr>
            <a:lvl7pPr lvl="6">
              <a:spcBef>
                <a:spcPts val="0"/>
              </a:spcBef>
              <a:spcAft>
                <a:spcPts val="0"/>
              </a:spcAft>
              <a:buClr>
                <a:srgbClr val="FFFFFF"/>
              </a:buClr>
              <a:buSzPts val="2800"/>
              <a:buNone/>
              <a:defRPr sz="2800">
                <a:solidFill>
                  <a:srgbClr val="FFFFFF"/>
                </a:solidFill>
              </a:defRPr>
            </a:lvl7pPr>
            <a:lvl8pPr lvl="7">
              <a:spcBef>
                <a:spcPts val="0"/>
              </a:spcBef>
              <a:spcAft>
                <a:spcPts val="0"/>
              </a:spcAft>
              <a:buClr>
                <a:srgbClr val="FFFFFF"/>
              </a:buClr>
              <a:buSzPts val="2800"/>
              <a:buNone/>
              <a:defRPr sz="2800">
                <a:solidFill>
                  <a:srgbClr val="FFFFFF"/>
                </a:solidFill>
              </a:defRPr>
            </a:lvl8pPr>
            <a:lvl9pPr lvl="8">
              <a:spcBef>
                <a:spcPts val="0"/>
              </a:spcBef>
              <a:spcAft>
                <a:spcPts val="0"/>
              </a:spcAft>
              <a:buClr>
                <a:srgbClr val="FFFFFF"/>
              </a:buClr>
              <a:buSzPts val="2800"/>
              <a:buNone/>
              <a:defRPr sz="2800">
                <a:solidFill>
                  <a:srgbClr val="FFFFFF"/>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Catamaran"/>
              <a:buChar char="●"/>
              <a:defRPr sz="1800">
                <a:solidFill>
                  <a:schemeClr val="dk2"/>
                </a:solidFill>
                <a:latin typeface="Catamaran"/>
                <a:ea typeface="Catamaran"/>
                <a:cs typeface="Catamaran"/>
                <a:sym typeface="Catamaran"/>
              </a:defRPr>
            </a:lvl1pPr>
            <a:lvl2pPr marL="914400" lvl="1" indent="-317500">
              <a:lnSpc>
                <a:spcPct val="100000"/>
              </a:lnSpc>
              <a:spcBef>
                <a:spcPts val="1600"/>
              </a:spcBef>
              <a:spcAft>
                <a:spcPts val="0"/>
              </a:spcAft>
              <a:buClr>
                <a:schemeClr val="dk2"/>
              </a:buClr>
              <a:buSzPts val="1400"/>
              <a:buFont typeface="Catamaran"/>
              <a:buChar char="○"/>
              <a:defRPr>
                <a:solidFill>
                  <a:schemeClr val="dk2"/>
                </a:solidFill>
                <a:latin typeface="Catamaran"/>
                <a:ea typeface="Catamaran"/>
                <a:cs typeface="Catamaran"/>
                <a:sym typeface="Catamaran"/>
              </a:defRPr>
            </a:lvl2pPr>
            <a:lvl3pPr marL="1371600" lvl="2" indent="-317500">
              <a:lnSpc>
                <a:spcPct val="100000"/>
              </a:lnSpc>
              <a:spcBef>
                <a:spcPts val="1600"/>
              </a:spcBef>
              <a:spcAft>
                <a:spcPts val="0"/>
              </a:spcAft>
              <a:buClr>
                <a:schemeClr val="dk2"/>
              </a:buClr>
              <a:buSzPts val="1400"/>
              <a:buFont typeface="Catamaran"/>
              <a:buChar char="■"/>
              <a:defRPr>
                <a:solidFill>
                  <a:schemeClr val="dk2"/>
                </a:solidFill>
                <a:latin typeface="Catamaran"/>
                <a:ea typeface="Catamaran"/>
                <a:cs typeface="Catamaran"/>
                <a:sym typeface="Catamaran"/>
              </a:defRPr>
            </a:lvl3pPr>
            <a:lvl4pPr marL="1828800" lvl="3" indent="-317500">
              <a:lnSpc>
                <a:spcPct val="100000"/>
              </a:lnSpc>
              <a:spcBef>
                <a:spcPts val="1600"/>
              </a:spcBef>
              <a:spcAft>
                <a:spcPts val="0"/>
              </a:spcAft>
              <a:buClr>
                <a:schemeClr val="dk2"/>
              </a:buClr>
              <a:buSzPts val="1400"/>
              <a:buFont typeface="Catamaran"/>
              <a:buChar char="●"/>
              <a:defRPr>
                <a:solidFill>
                  <a:schemeClr val="dk2"/>
                </a:solidFill>
                <a:latin typeface="Catamaran"/>
                <a:ea typeface="Catamaran"/>
                <a:cs typeface="Catamaran"/>
                <a:sym typeface="Catamaran"/>
              </a:defRPr>
            </a:lvl4pPr>
            <a:lvl5pPr marL="2286000" lvl="4" indent="-317500">
              <a:lnSpc>
                <a:spcPct val="100000"/>
              </a:lnSpc>
              <a:spcBef>
                <a:spcPts val="1600"/>
              </a:spcBef>
              <a:spcAft>
                <a:spcPts val="0"/>
              </a:spcAft>
              <a:buClr>
                <a:schemeClr val="dk2"/>
              </a:buClr>
              <a:buSzPts val="1400"/>
              <a:buFont typeface="Catamaran"/>
              <a:buChar char="○"/>
              <a:defRPr>
                <a:solidFill>
                  <a:schemeClr val="dk2"/>
                </a:solidFill>
                <a:latin typeface="Catamaran"/>
                <a:ea typeface="Catamaran"/>
                <a:cs typeface="Catamaran"/>
                <a:sym typeface="Catamaran"/>
              </a:defRPr>
            </a:lvl5pPr>
            <a:lvl6pPr marL="2743200" lvl="5" indent="-317500">
              <a:lnSpc>
                <a:spcPct val="100000"/>
              </a:lnSpc>
              <a:spcBef>
                <a:spcPts val="1600"/>
              </a:spcBef>
              <a:spcAft>
                <a:spcPts val="0"/>
              </a:spcAft>
              <a:buClr>
                <a:schemeClr val="dk2"/>
              </a:buClr>
              <a:buSzPts val="1400"/>
              <a:buFont typeface="Catamaran"/>
              <a:buChar char="■"/>
              <a:defRPr>
                <a:solidFill>
                  <a:schemeClr val="dk2"/>
                </a:solidFill>
                <a:latin typeface="Catamaran"/>
                <a:ea typeface="Catamaran"/>
                <a:cs typeface="Catamaran"/>
                <a:sym typeface="Catamaran"/>
              </a:defRPr>
            </a:lvl6pPr>
            <a:lvl7pPr marL="3200400" lvl="6" indent="-317500">
              <a:lnSpc>
                <a:spcPct val="100000"/>
              </a:lnSpc>
              <a:spcBef>
                <a:spcPts val="1600"/>
              </a:spcBef>
              <a:spcAft>
                <a:spcPts val="0"/>
              </a:spcAft>
              <a:buClr>
                <a:schemeClr val="dk2"/>
              </a:buClr>
              <a:buSzPts val="1400"/>
              <a:buFont typeface="Catamaran"/>
              <a:buChar char="●"/>
              <a:defRPr>
                <a:solidFill>
                  <a:schemeClr val="dk2"/>
                </a:solidFill>
                <a:latin typeface="Catamaran"/>
                <a:ea typeface="Catamaran"/>
                <a:cs typeface="Catamaran"/>
                <a:sym typeface="Catamaran"/>
              </a:defRPr>
            </a:lvl7pPr>
            <a:lvl8pPr marL="3657600" lvl="7" indent="-317500">
              <a:lnSpc>
                <a:spcPct val="100000"/>
              </a:lnSpc>
              <a:spcBef>
                <a:spcPts val="1600"/>
              </a:spcBef>
              <a:spcAft>
                <a:spcPts val="0"/>
              </a:spcAft>
              <a:buClr>
                <a:schemeClr val="dk2"/>
              </a:buClr>
              <a:buSzPts val="1400"/>
              <a:buFont typeface="Catamaran"/>
              <a:buChar char="○"/>
              <a:defRPr>
                <a:solidFill>
                  <a:schemeClr val="dk2"/>
                </a:solidFill>
                <a:latin typeface="Catamaran"/>
                <a:ea typeface="Catamaran"/>
                <a:cs typeface="Catamaran"/>
                <a:sym typeface="Catamaran"/>
              </a:defRPr>
            </a:lvl8pPr>
            <a:lvl9pPr marL="4114800" lvl="8" indent="-317500">
              <a:lnSpc>
                <a:spcPct val="100000"/>
              </a:lnSpc>
              <a:spcBef>
                <a:spcPts val="1600"/>
              </a:spcBef>
              <a:spcAft>
                <a:spcPts val="1600"/>
              </a:spcAft>
              <a:buClr>
                <a:schemeClr val="dk2"/>
              </a:buClr>
              <a:buSzPts val="1400"/>
              <a:buFont typeface="Catamaran"/>
              <a:buChar char="■"/>
              <a:defRPr>
                <a:solidFill>
                  <a:schemeClr val="dk2"/>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 id="2147483660" r:id="rId7"/>
    <p:sldLayoutId id="2147483668"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84"/>
        <p:cNvGrpSpPr/>
        <p:nvPr/>
      </p:nvGrpSpPr>
      <p:grpSpPr>
        <a:xfrm>
          <a:off x="0" y="0"/>
          <a:ext cx="0" cy="0"/>
          <a:chOff x="0" y="0"/>
          <a:chExt cx="0" cy="0"/>
        </a:xfrm>
      </p:grpSpPr>
      <p:sp>
        <p:nvSpPr>
          <p:cNvPr id="785" name="Google Shape;785;p30"/>
          <p:cNvSpPr txBox="1">
            <a:spLocks noGrp="1"/>
          </p:cNvSpPr>
          <p:nvPr>
            <p:ph type="ctrTitle"/>
          </p:nvPr>
        </p:nvSpPr>
        <p:spPr>
          <a:xfrm>
            <a:off x="22860" y="90783"/>
            <a:ext cx="9052560" cy="141226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UNDERSTANDING DISEASE TRANSMISSION AND MODEL</a:t>
            </a:r>
            <a:r>
              <a:rPr lang="en-US" sz="2800" dirty="0"/>
              <a:t>LING</a:t>
            </a:r>
            <a:endParaRPr sz="2800" dirty="0"/>
          </a:p>
        </p:txBody>
      </p:sp>
      <p:sp>
        <p:nvSpPr>
          <p:cNvPr id="786" name="Google Shape;786;p30"/>
          <p:cNvSpPr txBox="1">
            <a:spLocks noGrp="1"/>
          </p:cNvSpPr>
          <p:nvPr>
            <p:ph type="subTitle" idx="1"/>
          </p:nvPr>
        </p:nvSpPr>
        <p:spPr>
          <a:xfrm>
            <a:off x="2496900" y="1182261"/>
            <a:ext cx="4635420" cy="24372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latin typeface="Nunito"/>
                <a:ea typeface="Nunito"/>
                <a:cs typeface="Nunito"/>
                <a:sym typeface="Nunito"/>
              </a:rPr>
              <a:t>Presented by : </a:t>
            </a:r>
          </a:p>
          <a:p>
            <a:pPr marL="0" lvl="0" indent="0" algn="l" rtl="0">
              <a:spcBef>
                <a:spcPts val="0"/>
              </a:spcBef>
              <a:spcAft>
                <a:spcPts val="0"/>
              </a:spcAft>
              <a:buNone/>
            </a:pPr>
            <a:endParaRPr lang="en-US" sz="1700" dirty="0">
              <a:latin typeface="Nunito"/>
              <a:ea typeface="Nunito"/>
              <a:cs typeface="Nunito"/>
              <a:sym typeface="Nunito"/>
            </a:endParaRPr>
          </a:p>
          <a:p>
            <a:pPr marL="285750" lvl="0" indent="-285750" algn="l" rtl="0">
              <a:spcBef>
                <a:spcPts val="0"/>
              </a:spcBef>
              <a:spcAft>
                <a:spcPts val="0"/>
              </a:spcAft>
              <a:buFont typeface="Wingdings" panose="05000000000000000000" pitchFamily="2" charset="2"/>
              <a:buChar char="q"/>
            </a:pPr>
            <a:r>
              <a:rPr lang="en-US" sz="1700" dirty="0">
                <a:latin typeface="Nunito"/>
                <a:ea typeface="Nunito"/>
                <a:cs typeface="Nunito"/>
                <a:sym typeface="Nunito"/>
              </a:rPr>
              <a:t> </a:t>
            </a:r>
            <a:r>
              <a:rPr lang="en-US" sz="1700" dirty="0" err="1">
                <a:latin typeface="Nunito"/>
                <a:ea typeface="Nunito"/>
                <a:cs typeface="Nunito"/>
                <a:sym typeface="Nunito"/>
              </a:rPr>
              <a:t>Agbatan</a:t>
            </a:r>
            <a:r>
              <a:rPr lang="en-US" sz="1700" dirty="0">
                <a:latin typeface="Nunito"/>
                <a:ea typeface="Nunito"/>
                <a:cs typeface="Nunito"/>
                <a:sym typeface="Nunito"/>
              </a:rPr>
              <a:t> Fiacre Luc KOUDERIN (Benin)</a:t>
            </a:r>
          </a:p>
          <a:p>
            <a:pPr marL="285750" lvl="0" indent="-285750" algn="l" rtl="0">
              <a:spcBef>
                <a:spcPts val="0"/>
              </a:spcBef>
              <a:spcAft>
                <a:spcPts val="0"/>
              </a:spcAft>
              <a:buFont typeface="Wingdings" panose="05000000000000000000" pitchFamily="2" charset="2"/>
              <a:buChar char="q"/>
            </a:pPr>
            <a:endParaRPr lang="en-US" sz="1700" dirty="0">
              <a:latin typeface="Nunito"/>
              <a:ea typeface="Nunito"/>
              <a:cs typeface="Nunito"/>
              <a:sym typeface="Nunito"/>
            </a:endParaRPr>
          </a:p>
          <a:p>
            <a:pPr marL="285750" lvl="0" indent="-285750" algn="l" rtl="0">
              <a:spcBef>
                <a:spcPts val="0"/>
              </a:spcBef>
              <a:spcAft>
                <a:spcPts val="0"/>
              </a:spcAft>
              <a:buFont typeface="Wingdings" panose="05000000000000000000" pitchFamily="2" charset="2"/>
              <a:buChar char="q"/>
            </a:pPr>
            <a:r>
              <a:rPr lang="en-US" sz="1700" dirty="0">
                <a:latin typeface="Nunito"/>
                <a:ea typeface="Nunito"/>
                <a:cs typeface="Nunito"/>
                <a:sym typeface="Nunito"/>
              </a:rPr>
              <a:t>Salam MUSA (Sudan)</a:t>
            </a:r>
          </a:p>
          <a:p>
            <a:pPr marL="285750" lvl="0" indent="-285750" algn="l" rtl="0">
              <a:spcBef>
                <a:spcPts val="0"/>
              </a:spcBef>
              <a:spcAft>
                <a:spcPts val="0"/>
              </a:spcAft>
              <a:buFont typeface="Wingdings" panose="05000000000000000000" pitchFamily="2" charset="2"/>
              <a:buChar char="q"/>
            </a:pPr>
            <a:endParaRPr lang="en-US" sz="1700" dirty="0">
              <a:latin typeface="Nunito"/>
              <a:ea typeface="Nunito"/>
              <a:cs typeface="Nunito"/>
              <a:sym typeface="Nunito"/>
            </a:endParaRPr>
          </a:p>
          <a:p>
            <a:pPr marL="285750" lvl="0" indent="-285750" algn="l" rtl="0">
              <a:spcBef>
                <a:spcPts val="0"/>
              </a:spcBef>
              <a:spcAft>
                <a:spcPts val="0"/>
              </a:spcAft>
              <a:buFont typeface="Wingdings" panose="05000000000000000000" pitchFamily="2" charset="2"/>
              <a:buChar char="q"/>
            </a:pPr>
            <a:r>
              <a:rPr lang="en-US" sz="1700" dirty="0">
                <a:latin typeface="Nunito"/>
                <a:ea typeface="Nunito"/>
                <a:cs typeface="Nunito"/>
                <a:sym typeface="Nunito"/>
              </a:rPr>
              <a:t>Peter ABUGRI (Ghana)</a:t>
            </a:r>
          </a:p>
          <a:p>
            <a:pPr marL="285750" lvl="0" indent="-285750" algn="l" rtl="0">
              <a:spcBef>
                <a:spcPts val="0"/>
              </a:spcBef>
              <a:spcAft>
                <a:spcPts val="0"/>
              </a:spcAft>
              <a:buFont typeface="Wingdings" panose="05000000000000000000" pitchFamily="2" charset="2"/>
              <a:buChar char="q"/>
            </a:pPr>
            <a:endParaRPr lang="en-US" sz="1700" dirty="0">
              <a:latin typeface="Nunito"/>
              <a:ea typeface="Nunito"/>
              <a:cs typeface="Nunito"/>
              <a:sym typeface="Nunito"/>
            </a:endParaRPr>
          </a:p>
          <a:p>
            <a:pPr marL="285750" lvl="0" indent="-285750" algn="l" rtl="0">
              <a:spcBef>
                <a:spcPts val="0"/>
              </a:spcBef>
              <a:spcAft>
                <a:spcPts val="0"/>
              </a:spcAft>
              <a:buFont typeface="Wingdings" panose="05000000000000000000" pitchFamily="2" charset="2"/>
              <a:buChar char="q"/>
            </a:pPr>
            <a:r>
              <a:rPr lang="en-US" sz="1700" dirty="0">
                <a:latin typeface="Nunito"/>
                <a:ea typeface="Nunito"/>
                <a:cs typeface="Nunito"/>
                <a:sym typeface="Nunito"/>
              </a:rPr>
              <a:t>Vicky CHUKWUDI (Nigeria)</a:t>
            </a:r>
          </a:p>
          <a:p>
            <a:pPr marL="0" lvl="0" indent="0" algn="l" rtl="0">
              <a:spcBef>
                <a:spcPts val="0"/>
              </a:spcBef>
              <a:spcAft>
                <a:spcPts val="0"/>
              </a:spcAft>
              <a:buNone/>
            </a:pPr>
            <a:endParaRPr sz="1700" dirty="0">
              <a:latin typeface="Nunito"/>
              <a:ea typeface="Nunito"/>
              <a:cs typeface="Nunito"/>
              <a:sym typeface="Nunito"/>
            </a:endParaRPr>
          </a:p>
        </p:txBody>
      </p:sp>
      <p:grpSp>
        <p:nvGrpSpPr>
          <p:cNvPr id="885" name="Google Shape;885;p30"/>
          <p:cNvGrpSpPr/>
          <p:nvPr/>
        </p:nvGrpSpPr>
        <p:grpSpPr>
          <a:xfrm>
            <a:off x="8136329" y="3602782"/>
            <a:ext cx="733513" cy="1001371"/>
            <a:chOff x="2516825" y="2364538"/>
            <a:chExt cx="1214225" cy="1657625"/>
          </a:xfrm>
        </p:grpSpPr>
        <p:sp>
          <p:nvSpPr>
            <p:cNvPr id="886" name="Google Shape;886;p30"/>
            <p:cNvSpPr/>
            <p:nvPr/>
          </p:nvSpPr>
          <p:spPr>
            <a:xfrm>
              <a:off x="2644875" y="2662138"/>
              <a:ext cx="1008450" cy="1280075"/>
            </a:xfrm>
            <a:custGeom>
              <a:avLst/>
              <a:gdLst/>
              <a:ahLst/>
              <a:cxnLst/>
              <a:rect l="l" t="t" r="r" b="b"/>
              <a:pathLst>
                <a:path w="40338" h="51203" extrusionOk="0">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0"/>
            <p:cNvSpPr/>
            <p:nvPr/>
          </p:nvSpPr>
          <p:spPr>
            <a:xfrm>
              <a:off x="2660875" y="2547863"/>
              <a:ext cx="173825" cy="234525"/>
            </a:xfrm>
            <a:custGeom>
              <a:avLst/>
              <a:gdLst/>
              <a:ahLst/>
              <a:cxnLst/>
              <a:rect l="l" t="t" r="r" b="b"/>
              <a:pathLst>
                <a:path w="6953" h="9381" extrusionOk="0">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0"/>
            <p:cNvSpPr/>
            <p:nvPr/>
          </p:nvSpPr>
          <p:spPr>
            <a:xfrm>
              <a:off x="2777500" y="2445063"/>
              <a:ext cx="162375" cy="303375"/>
            </a:xfrm>
            <a:custGeom>
              <a:avLst/>
              <a:gdLst/>
              <a:ahLst/>
              <a:cxnLst/>
              <a:rect l="l" t="t" r="r" b="b"/>
              <a:pathLst>
                <a:path w="6495" h="12135" extrusionOk="0">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0"/>
            <p:cNvSpPr/>
            <p:nvPr/>
          </p:nvSpPr>
          <p:spPr>
            <a:xfrm>
              <a:off x="2952425" y="2364538"/>
              <a:ext cx="96075" cy="360775"/>
            </a:xfrm>
            <a:custGeom>
              <a:avLst/>
              <a:gdLst/>
              <a:ahLst/>
              <a:cxnLst/>
              <a:rect l="l" t="t" r="r" b="b"/>
              <a:pathLst>
                <a:path w="3843" h="14431" extrusionOk="0">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0"/>
            <p:cNvSpPr/>
            <p:nvPr/>
          </p:nvSpPr>
          <p:spPr>
            <a:xfrm>
              <a:off x="3122775" y="2423338"/>
              <a:ext cx="88075" cy="319450"/>
            </a:xfrm>
            <a:custGeom>
              <a:avLst/>
              <a:gdLst/>
              <a:ahLst/>
              <a:cxnLst/>
              <a:rect l="l" t="t" r="r" b="b"/>
              <a:pathLst>
                <a:path w="3523" h="12778" extrusionOk="0">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0"/>
            <p:cNvSpPr/>
            <p:nvPr/>
          </p:nvSpPr>
          <p:spPr>
            <a:xfrm>
              <a:off x="3171950" y="2528363"/>
              <a:ext cx="182950" cy="256350"/>
            </a:xfrm>
            <a:custGeom>
              <a:avLst/>
              <a:gdLst/>
              <a:ahLst/>
              <a:cxnLst/>
              <a:rect l="l" t="t" r="r" b="b"/>
              <a:pathLst>
                <a:path w="7318" h="10254" extrusionOk="0">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0"/>
            <p:cNvSpPr/>
            <p:nvPr/>
          </p:nvSpPr>
          <p:spPr>
            <a:xfrm>
              <a:off x="3217675" y="2701188"/>
              <a:ext cx="228700" cy="161525"/>
            </a:xfrm>
            <a:custGeom>
              <a:avLst/>
              <a:gdLst/>
              <a:ahLst/>
              <a:cxnLst/>
              <a:rect l="l" t="t" r="r" b="b"/>
              <a:pathLst>
                <a:path w="9148" h="6461" extrusionOk="0">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0"/>
            <p:cNvSpPr/>
            <p:nvPr/>
          </p:nvSpPr>
          <p:spPr>
            <a:xfrm>
              <a:off x="2572850" y="2689638"/>
              <a:ext cx="198950" cy="182450"/>
            </a:xfrm>
            <a:custGeom>
              <a:avLst/>
              <a:gdLst/>
              <a:ahLst/>
              <a:cxnLst/>
              <a:rect l="l" t="t" r="r" b="b"/>
              <a:pathLst>
                <a:path w="7958" h="7298" extrusionOk="0">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0"/>
            <p:cNvSpPr/>
            <p:nvPr/>
          </p:nvSpPr>
          <p:spPr>
            <a:xfrm>
              <a:off x="2516825" y="2918963"/>
              <a:ext cx="222975" cy="62350"/>
            </a:xfrm>
            <a:custGeom>
              <a:avLst/>
              <a:gdLst/>
              <a:ahLst/>
              <a:cxnLst/>
              <a:rect l="l" t="t" r="r" b="b"/>
              <a:pathLst>
                <a:path w="8919" h="2494" extrusionOk="0">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0"/>
            <p:cNvSpPr/>
            <p:nvPr/>
          </p:nvSpPr>
          <p:spPr>
            <a:xfrm>
              <a:off x="3238250" y="2871538"/>
              <a:ext cx="197825" cy="84425"/>
            </a:xfrm>
            <a:custGeom>
              <a:avLst/>
              <a:gdLst/>
              <a:ahLst/>
              <a:cxnLst/>
              <a:rect l="l" t="t" r="r" b="b"/>
              <a:pathLst>
                <a:path w="7913" h="3377" extrusionOk="0">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0"/>
            <p:cNvSpPr/>
            <p:nvPr/>
          </p:nvSpPr>
          <p:spPr>
            <a:xfrm>
              <a:off x="2958150" y="3685163"/>
              <a:ext cx="100625" cy="328475"/>
            </a:xfrm>
            <a:custGeom>
              <a:avLst/>
              <a:gdLst/>
              <a:ahLst/>
              <a:cxnLst/>
              <a:rect l="l" t="t" r="r" b="b"/>
              <a:pathLst>
                <a:path w="4025" h="13139" extrusionOk="0">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0"/>
            <p:cNvSpPr/>
            <p:nvPr/>
          </p:nvSpPr>
          <p:spPr>
            <a:xfrm>
              <a:off x="3087350" y="3745913"/>
              <a:ext cx="62900" cy="276250"/>
            </a:xfrm>
            <a:custGeom>
              <a:avLst/>
              <a:gdLst/>
              <a:ahLst/>
              <a:cxnLst/>
              <a:rect l="l" t="t" r="r" b="b"/>
              <a:pathLst>
                <a:path w="2516" h="11050" extrusionOk="0">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0"/>
            <p:cNvSpPr/>
            <p:nvPr/>
          </p:nvSpPr>
          <p:spPr>
            <a:xfrm>
              <a:off x="3482925" y="3739613"/>
              <a:ext cx="146375" cy="248275"/>
            </a:xfrm>
            <a:custGeom>
              <a:avLst/>
              <a:gdLst/>
              <a:ahLst/>
              <a:cxnLst/>
              <a:rect l="l" t="t" r="r" b="b"/>
              <a:pathLst>
                <a:path w="5855" h="9931" extrusionOk="0">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0"/>
            <p:cNvSpPr/>
            <p:nvPr/>
          </p:nvSpPr>
          <p:spPr>
            <a:xfrm>
              <a:off x="3514950" y="3531238"/>
              <a:ext cx="216100" cy="77925"/>
            </a:xfrm>
            <a:custGeom>
              <a:avLst/>
              <a:gdLst/>
              <a:ahLst/>
              <a:cxnLst/>
              <a:rect l="l" t="t" r="r" b="b"/>
              <a:pathLst>
                <a:path w="8644" h="3117" extrusionOk="0">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0"/>
            <p:cNvSpPr/>
            <p:nvPr/>
          </p:nvSpPr>
          <p:spPr>
            <a:xfrm>
              <a:off x="3497800" y="3434338"/>
              <a:ext cx="218400" cy="58650"/>
            </a:xfrm>
            <a:custGeom>
              <a:avLst/>
              <a:gdLst/>
              <a:ahLst/>
              <a:cxnLst/>
              <a:rect l="l" t="t" r="r" b="b"/>
              <a:pathLst>
                <a:path w="8736" h="2346" extrusionOk="0">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0"/>
            <p:cNvSpPr/>
            <p:nvPr/>
          </p:nvSpPr>
          <p:spPr>
            <a:xfrm>
              <a:off x="3453200" y="3343863"/>
              <a:ext cx="168100" cy="83925"/>
            </a:xfrm>
            <a:custGeom>
              <a:avLst/>
              <a:gdLst/>
              <a:ahLst/>
              <a:cxnLst/>
              <a:rect l="l" t="t" r="r" b="b"/>
              <a:pathLst>
                <a:path w="6724" h="3357" extrusionOk="0">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0"/>
            <p:cNvSpPr/>
            <p:nvPr/>
          </p:nvSpPr>
          <p:spPr>
            <a:xfrm>
              <a:off x="2821100" y="3678513"/>
              <a:ext cx="127925" cy="328825"/>
            </a:xfrm>
            <a:custGeom>
              <a:avLst/>
              <a:gdLst/>
              <a:ahLst/>
              <a:cxnLst/>
              <a:rect l="l" t="t" r="r" b="b"/>
              <a:pathLst>
                <a:path w="5117" h="13153" extrusionOk="0">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538A9C9-383F-4F2F-A912-01F00FEB600D}"/>
              </a:ext>
            </a:extLst>
          </p:cNvPr>
          <p:cNvPicPr>
            <a:picLocks noChangeAspect="1"/>
          </p:cNvPicPr>
          <p:nvPr/>
        </p:nvPicPr>
        <p:blipFill>
          <a:blip r:embed="rId3"/>
          <a:stretch>
            <a:fillRect/>
          </a:stretch>
        </p:blipFill>
        <p:spPr>
          <a:xfrm>
            <a:off x="1878330" y="3787891"/>
            <a:ext cx="4991100" cy="914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Disease Transmission </a:t>
            </a:r>
            <a:r>
              <a:rPr lang="en-US" sz="2000" dirty="0"/>
              <a:t>Modes</a:t>
            </a:r>
            <a:endParaRPr sz="2000" dirty="0"/>
          </a:p>
        </p:txBody>
      </p:sp>
      <p:sp>
        <p:nvSpPr>
          <p:cNvPr id="3" name="Text Placeholder 2">
            <a:extLst>
              <a:ext uri="{FF2B5EF4-FFF2-40B4-BE49-F238E27FC236}">
                <a16:creationId xmlns:a16="http://schemas.microsoft.com/office/drawing/2014/main" id="{AEC5DA8C-0762-4287-A042-C1E5E5CE5DAC}"/>
              </a:ext>
            </a:extLst>
          </p:cNvPr>
          <p:cNvSpPr>
            <a:spLocks noGrp="1"/>
          </p:cNvSpPr>
          <p:nvPr>
            <p:ph type="body" idx="1"/>
          </p:nvPr>
        </p:nvSpPr>
        <p:spPr>
          <a:xfrm>
            <a:off x="781096" y="776273"/>
            <a:ext cx="7708500" cy="3301200"/>
          </a:xfrm>
        </p:spPr>
        <p:txBody>
          <a:bodyPr/>
          <a:lstStyle/>
          <a:p>
            <a:r>
              <a:rPr lang="en-US" sz="1600" b="1" dirty="0"/>
              <a:t>Airborne Infections:  </a:t>
            </a:r>
            <a:r>
              <a:rPr lang="en-US" sz="1600" dirty="0"/>
              <a:t>Transmitted through respiratory droplets or aerosols, e.g., tuberculosis and COVID-19.</a:t>
            </a:r>
            <a:endParaRPr lang="en-US" sz="1600" dirty="0">
              <a:latin typeface="Catamaran"/>
              <a:sym typeface="Catamaran"/>
            </a:endParaRPr>
          </a:p>
          <a:p>
            <a:r>
              <a:rPr kumimoji="0" lang="en-US" sz="1600" b="1" i="0" u="none" strike="noStrike" kern="0" cap="none" spc="0" normalizeH="0" baseline="0" noProof="0" dirty="0">
                <a:ln>
                  <a:noFill/>
                </a:ln>
                <a:solidFill>
                  <a:srgbClr val="433F8A"/>
                </a:solidFill>
                <a:effectLst/>
                <a:uLnTx/>
                <a:uFillTx/>
                <a:latin typeface="Nunito"/>
                <a:sym typeface="Nunito"/>
              </a:rPr>
              <a:t>Vector-Borne Infections: </a:t>
            </a:r>
            <a:r>
              <a:rPr kumimoji="0" lang="en-US" sz="1600" i="0" u="none" strike="noStrike" kern="0" cap="none" spc="0" normalizeH="0" baseline="0" noProof="0" dirty="0">
                <a:ln>
                  <a:noFill/>
                </a:ln>
                <a:solidFill>
                  <a:srgbClr val="433F8A"/>
                </a:solidFill>
                <a:effectLst/>
                <a:uLnTx/>
                <a:uFillTx/>
                <a:latin typeface="Nunito"/>
                <a:sym typeface="Nunito"/>
              </a:rPr>
              <a:t>Spread through vectors like mosquitoes or ticks, as seen in malaria, dengue, and Lyme disease.</a:t>
            </a:r>
          </a:p>
          <a:p>
            <a:pPr marL="457200" marR="0" lvl="0" indent="-330200" algn="l" defTabSz="914400" rtl="0" eaLnBrk="1" fontAlgn="auto" latinLnBrk="0" hangingPunct="1">
              <a:lnSpc>
                <a:spcPct val="100000"/>
              </a:lnSpc>
              <a:spcBef>
                <a:spcPts val="1000"/>
              </a:spcBef>
              <a:spcAft>
                <a:spcPts val="0"/>
              </a:spcAft>
              <a:buClr>
                <a:srgbClr val="433F8A"/>
              </a:buClr>
              <a:buSzPts val="1600"/>
              <a:buFont typeface="Catamaran"/>
              <a:buChar char="●"/>
              <a:tabLst/>
              <a:defRPr/>
            </a:pPr>
            <a:r>
              <a:rPr lang="en-US" sz="1600" b="1" dirty="0">
                <a:solidFill>
                  <a:srgbClr val="433F8A"/>
                </a:solidFill>
              </a:rPr>
              <a:t>Food and Waterborne Infections: </a:t>
            </a:r>
            <a:r>
              <a:rPr lang="en-US" sz="1600" dirty="0">
                <a:solidFill>
                  <a:srgbClr val="433F8A"/>
                </a:solidFill>
              </a:rPr>
              <a:t>Contracted by consuming contaminated food or water, including cholera and food poisoning</a:t>
            </a:r>
          </a:p>
          <a:p>
            <a:pPr marL="457200" marR="0" lvl="0" indent="-330200" algn="l" defTabSz="914400" rtl="0" eaLnBrk="1" fontAlgn="auto" latinLnBrk="0" hangingPunct="1">
              <a:lnSpc>
                <a:spcPct val="100000"/>
              </a:lnSpc>
              <a:spcBef>
                <a:spcPts val="1000"/>
              </a:spcBef>
              <a:spcAft>
                <a:spcPts val="0"/>
              </a:spcAft>
              <a:buClr>
                <a:srgbClr val="433F8A"/>
              </a:buClr>
              <a:buSzPts val="1600"/>
              <a:buFont typeface="Catamaran"/>
              <a:buChar char="●"/>
              <a:tabLst/>
              <a:defRPr/>
            </a:pPr>
            <a:r>
              <a:rPr lang="en-US" sz="1600" b="1" dirty="0">
                <a:solidFill>
                  <a:srgbClr val="433F8A"/>
                </a:solidFill>
              </a:rPr>
              <a:t>Sexually Transmitted Infections (STIs): </a:t>
            </a:r>
            <a:r>
              <a:rPr lang="en-US" sz="1600" dirty="0">
                <a:solidFill>
                  <a:srgbClr val="433F8A"/>
                </a:solidFill>
              </a:rPr>
              <a:t>Transmitted through sexual contacts, such as HIV, syphilis, and gonorrhea</a:t>
            </a:r>
          </a:p>
          <a:p>
            <a:pPr marL="457200" marR="0" lvl="0" indent="-330200" algn="l" defTabSz="914400" rtl="0" eaLnBrk="1" fontAlgn="auto" latinLnBrk="0" hangingPunct="1">
              <a:lnSpc>
                <a:spcPct val="100000"/>
              </a:lnSpc>
              <a:spcBef>
                <a:spcPts val="1000"/>
              </a:spcBef>
              <a:spcAft>
                <a:spcPts val="0"/>
              </a:spcAft>
              <a:buClr>
                <a:srgbClr val="433F8A"/>
              </a:buClr>
              <a:buSzPts val="1600"/>
              <a:buFont typeface="Catamaran"/>
              <a:buChar char="●"/>
              <a:tabLst/>
              <a:defRPr/>
            </a:pPr>
            <a:r>
              <a:rPr lang="en-US" sz="1600" b="1" dirty="0">
                <a:solidFill>
                  <a:srgbClr val="433F8A"/>
                </a:solidFill>
              </a:rPr>
              <a:t>Direct Contact Infections: </a:t>
            </a:r>
            <a:r>
              <a:rPr lang="en-US" sz="1600" dirty="0">
                <a:solidFill>
                  <a:srgbClr val="433F8A"/>
                </a:solidFill>
              </a:rPr>
              <a:t>Passed from person to person through physical contact, like skin infections (e.g., cellulitis) and some STIs.</a:t>
            </a:r>
          </a:p>
          <a:p>
            <a:pPr marL="457200" marR="0" lvl="0" indent="-330200" algn="l" defTabSz="914400" rtl="0" eaLnBrk="1" fontAlgn="auto" latinLnBrk="0" hangingPunct="1">
              <a:lnSpc>
                <a:spcPct val="100000"/>
              </a:lnSpc>
              <a:spcBef>
                <a:spcPts val="1000"/>
              </a:spcBef>
              <a:spcAft>
                <a:spcPts val="0"/>
              </a:spcAft>
              <a:buClr>
                <a:srgbClr val="433F8A"/>
              </a:buClr>
              <a:buSzPts val="1600"/>
              <a:buFont typeface="Catamaran"/>
              <a:buChar char="●"/>
              <a:tabLst/>
              <a:defRPr/>
            </a:pPr>
            <a:r>
              <a:rPr lang="en-US" sz="1600" b="1" dirty="0">
                <a:solidFill>
                  <a:srgbClr val="433F8A"/>
                </a:solidFill>
              </a:rPr>
              <a:t>Zoonotic Infections: </a:t>
            </a:r>
            <a:r>
              <a:rPr lang="en-US" sz="1600" dirty="0">
                <a:solidFill>
                  <a:srgbClr val="433F8A"/>
                </a:solidFill>
              </a:rPr>
              <a:t>Originating from animals, transferred to humans, for instance, rabies and Ebola.</a:t>
            </a:r>
          </a:p>
        </p:txBody>
      </p:sp>
    </p:spTree>
    <p:extLst>
      <p:ext uri="{BB962C8B-B14F-4D97-AF65-F5344CB8AC3E}">
        <p14:creationId xmlns:p14="http://schemas.microsoft.com/office/powerpoint/2010/main" val="1749593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34"/>
          <p:cNvSpPr txBox="1">
            <a:spLocks noGrp="1"/>
          </p:cNvSpPr>
          <p:nvPr>
            <p:ph type="title"/>
          </p:nvPr>
        </p:nvSpPr>
        <p:spPr>
          <a:xfrm>
            <a:off x="640925" y="2102750"/>
            <a:ext cx="3506700" cy="114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Role of Mathematical Models</a:t>
            </a:r>
          </a:p>
        </p:txBody>
      </p:sp>
      <p:sp>
        <p:nvSpPr>
          <p:cNvPr id="1071" name="Google Shape;1071;p34"/>
          <p:cNvSpPr txBox="1">
            <a:spLocks noGrp="1"/>
          </p:cNvSpPr>
          <p:nvPr>
            <p:ph type="title" idx="2"/>
          </p:nvPr>
        </p:nvSpPr>
        <p:spPr>
          <a:xfrm>
            <a:off x="640925" y="1247813"/>
            <a:ext cx="3401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grpSp>
        <p:nvGrpSpPr>
          <p:cNvPr id="1072" name="Google Shape;1072;p34"/>
          <p:cNvGrpSpPr/>
          <p:nvPr/>
        </p:nvGrpSpPr>
        <p:grpSpPr>
          <a:xfrm rot="-5400000">
            <a:off x="6045968" y="1542332"/>
            <a:ext cx="761198" cy="1039165"/>
            <a:chOff x="2516825" y="2364538"/>
            <a:chExt cx="1214225" cy="1657625"/>
          </a:xfrm>
        </p:grpSpPr>
        <p:sp>
          <p:nvSpPr>
            <p:cNvPr id="1073" name="Google Shape;1073;p34"/>
            <p:cNvSpPr/>
            <p:nvPr/>
          </p:nvSpPr>
          <p:spPr>
            <a:xfrm>
              <a:off x="2644875" y="2662138"/>
              <a:ext cx="1008450" cy="1280075"/>
            </a:xfrm>
            <a:custGeom>
              <a:avLst/>
              <a:gdLst/>
              <a:ahLst/>
              <a:cxnLst/>
              <a:rect l="l" t="t" r="r" b="b"/>
              <a:pathLst>
                <a:path w="40338" h="51203" extrusionOk="0">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4"/>
            <p:cNvSpPr/>
            <p:nvPr/>
          </p:nvSpPr>
          <p:spPr>
            <a:xfrm>
              <a:off x="2660875" y="2547863"/>
              <a:ext cx="173825" cy="234525"/>
            </a:xfrm>
            <a:custGeom>
              <a:avLst/>
              <a:gdLst/>
              <a:ahLst/>
              <a:cxnLst/>
              <a:rect l="l" t="t" r="r" b="b"/>
              <a:pathLst>
                <a:path w="6953" h="9381" extrusionOk="0">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4"/>
            <p:cNvSpPr/>
            <p:nvPr/>
          </p:nvSpPr>
          <p:spPr>
            <a:xfrm>
              <a:off x="2777500" y="2445063"/>
              <a:ext cx="162375" cy="303375"/>
            </a:xfrm>
            <a:custGeom>
              <a:avLst/>
              <a:gdLst/>
              <a:ahLst/>
              <a:cxnLst/>
              <a:rect l="l" t="t" r="r" b="b"/>
              <a:pathLst>
                <a:path w="6495" h="12135" extrusionOk="0">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4"/>
            <p:cNvSpPr/>
            <p:nvPr/>
          </p:nvSpPr>
          <p:spPr>
            <a:xfrm>
              <a:off x="2952425" y="2364538"/>
              <a:ext cx="96075" cy="360775"/>
            </a:xfrm>
            <a:custGeom>
              <a:avLst/>
              <a:gdLst/>
              <a:ahLst/>
              <a:cxnLst/>
              <a:rect l="l" t="t" r="r" b="b"/>
              <a:pathLst>
                <a:path w="3843" h="14431" extrusionOk="0">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4"/>
            <p:cNvSpPr/>
            <p:nvPr/>
          </p:nvSpPr>
          <p:spPr>
            <a:xfrm>
              <a:off x="3122775" y="2423338"/>
              <a:ext cx="88075" cy="319450"/>
            </a:xfrm>
            <a:custGeom>
              <a:avLst/>
              <a:gdLst/>
              <a:ahLst/>
              <a:cxnLst/>
              <a:rect l="l" t="t" r="r" b="b"/>
              <a:pathLst>
                <a:path w="3523" h="12778" extrusionOk="0">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4"/>
            <p:cNvSpPr/>
            <p:nvPr/>
          </p:nvSpPr>
          <p:spPr>
            <a:xfrm>
              <a:off x="3171950" y="2528363"/>
              <a:ext cx="182950" cy="256350"/>
            </a:xfrm>
            <a:custGeom>
              <a:avLst/>
              <a:gdLst/>
              <a:ahLst/>
              <a:cxnLst/>
              <a:rect l="l" t="t" r="r" b="b"/>
              <a:pathLst>
                <a:path w="7318" h="10254" extrusionOk="0">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4"/>
            <p:cNvSpPr/>
            <p:nvPr/>
          </p:nvSpPr>
          <p:spPr>
            <a:xfrm>
              <a:off x="3217675" y="2701188"/>
              <a:ext cx="228700" cy="161525"/>
            </a:xfrm>
            <a:custGeom>
              <a:avLst/>
              <a:gdLst/>
              <a:ahLst/>
              <a:cxnLst/>
              <a:rect l="l" t="t" r="r" b="b"/>
              <a:pathLst>
                <a:path w="9148" h="6461" extrusionOk="0">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4"/>
            <p:cNvSpPr/>
            <p:nvPr/>
          </p:nvSpPr>
          <p:spPr>
            <a:xfrm>
              <a:off x="2572850" y="2689638"/>
              <a:ext cx="198950" cy="182450"/>
            </a:xfrm>
            <a:custGeom>
              <a:avLst/>
              <a:gdLst/>
              <a:ahLst/>
              <a:cxnLst/>
              <a:rect l="l" t="t" r="r" b="b"/>
              <a:pathLst>
                <a:path w="7958" h="7298" extrusionOk="0">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4"/>
            <p:cNvSpPr/>
            <p:nvPr/>
          </p:nvSpPr>
          <p:spPr>
            <a:xfrm>
              <a:off x="2516825" y="2918963"/>
              <a:ext cx="222975" cy="62350"/>
            </a:xfrm>
            <a:custGeom>
              <a:avLst/>
              <a:gdLst/>
              <a:ahLst/>
              <a:cxnLst/>
              <a:rect l="l" t="t" r="r" b="b"/>
              <a:pathLst>
                <a:path w="8919" h="2494" extrusionOk="0">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4"/>
            <p:cNvSpPr/>
            <p:nvPr/>
          </p:nvSpPr>
          <p:spPr>
            <a:xfrm>
              <a:off x="3238250" y="2871538"/>
              <a:ext cx="197825" cy="84425"/>
            </a:xfrm>
            <a:custGeom>
              <a:avLst/>
              <a:gdLst/>
              <a:ahLst/>
              <a:cxnLst/>
              <a:rect l="l" t="t" r="r" b="b"/>
              <a:pathLst>
                <a:path w="7913" h="3377" extrusionOk="0">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4"/>
            <p:cNvSpPr/>
            <p:nvPr/>
          </p:nvSpPr>
          <p:spPr>
            <a:xfrm>
              <a:off x="2958150" y="3685163"/>
              <a:ext cx="100625" cy="328475"/>
            </a:xfrm>
            <a:custGeom>
              <a:avLst/>
              <a:gdLst/>
              <a:ahLst/>
              <a:cxnLst/>
              <a:rect l="l" t="t" r="r" b="b"/>
              <a:pathLst>
                <a:path w="4025" h="13139" extrusionOk="0">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4"/>
            <p:cNvSpPr/>
            <p:nvPr/>
          </p:nvSpPr>
          <p:spPr>
            <a:xfrm>
              <a:off x="3087350" y="3745913"/>
              <a:ext cx="62900" cy="276250"/>
            </a:xfrm>
            <a:custGeom>
              <a:avLst/>
              <a:gdLst/>
              <a:ahLst/>
              <a:cxnLst/>
              <a:rect l="l" t="t" r="r" b="b"/>
              <a:pathLst>
                <a:path w="2516" h="11050" extrusionOk="0">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4"/>
            <p:cNvSpPr/>
            <p:nvPr/>
          </p:nvSpPr>
          <p:spPr>
            <a:xfrm>
              <a:off x="3482925" y="3739613"/>
              <a:ext cx="146375" cy="248275"/>
            </a:xfrm>
            <a:custGeom>
              <a:avLst/>
              <a:gdLst/>
              <a:ahLst/>
              <a:cxnLst/>
              <a:rect l="l" t="t" r="r" b="b"/>
              <a:pathLst>
                <a:path w="5855" h="9931" extrusionOk="0">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4"/>
            <p:cNvSpPr/>
            <p:nvPr/>
          </p:nvSpPr>
          <p:spPr>
            <a:xfrm>
              <a:off x="3514950" y="3531238"/>
              <a:ext cx="216100" cy="77925"/>
            </a:xfrm>
            <a:custGeom>
              <a:avLst/>
              <a:gdLst/>
              <a:ahLst/>
              <a:cxnLst/>
              <a:rect l="l" t="t" r="r" b="b"/>
              <a:pathLst>
                <a:path w="8644" h="3117" extrusionOk="0">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4"/>
            <p:cNvSpPr/>
            <p:nvPr/>
          </p:nvSpPr>
          <p:spPr>
            <a:xfrm>
              <a:off x="3497800" y="3434338"/>
              <a:ext cx="218400" cy="58650"/>
            </a:xfrm>
            <a:custGeom>
              <a:avLst/>
              <a:gdLst/>
              <a:ahLst/>
              <a:cxnLst/>
              <a:rect l="l" t="t" r="r" b="b"/>
              <a:pathLst>
                <a:path w="8736" h="2346" extrusionOk="0">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4"/>
            <p:cNvSpPr/>
            <p:nvPr/>
          </p:nvSpPr>
          <p:spPr>
            <a:xfrm>
              <a:off x="3453200" y="3343863"/>
              <a:ext cx="168100" cy="83925"/>
            </a:xfrm>
            <a:custGeom>
              <a:avLst/>
              <a:gdLst/>
              <a:ahLst/>
              <a:cxnLst/>
              <a:rect l="l" t="t" r="r" b="b"/>
              <a:pathLst>
                <a:path w="6724" h="3357" extrusionOk="0">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4"/>
            <p:cNvSpPr/>
            <p:nvPr/>
          </p:nvSpPr>
          <p:spPr>
            <a:xfrm>
              <a:off x="2821100" y="3678513"/>
              <a:ext cx="127925" cy="328825"/>
            </a:xfrm>
            <a:custGeom>
              <a:avLst/>
              <a:gdLst/>
              <a:ahLst/>
              <a:cxnLst/>
              <a:rect l="l" t="t" r="r" b="b"/>
              <a:pathLst>
                <a:path w="5117" h="13153" extrusionOk="0">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0" name="Google Shape;1090;p34"/>
          <p:cNvGrpSpPr/>
          <p:nvPr/>
        </p:nvGrpSpPr>
        <p:grpSpPr>
          <a:xfrm rot="900123">
            <a:off x="7524058" y="290694"/>
            <a:ext cx="1020962" cy="1079340"/>
            <a:chOff x="5387275" y="2307975"/>
            <a:chExt cx="1713875" cy="1811875"/>
          </a:xfrm>
        </p:grpSpPr>
        <p:sp>
          <p:nvSpPr>
            <p:cNvPr id="1091" name="Google Shape;1091;p34"/>
            <p:cNvSpPr/>
            <p:nvPr/>
          </p:nvSpPr>
          <p:spPr>
            <a:xfrm>
              <a:off x="5600050" y="3234575"/>
              <a:ext cx="242300" cy="885275"/>
            </a:xfrm>
            <a:custGeom>
              <a:avLst/>
              <a:gdLst/>
              <a:ahLst/>
              <a:cxnLst/>
              <a:rect l="l" t="t" r="r" b="b"/>
              <a:pathLst>
                <a:path w="9692" h="35411" extrusionOk="0">
                  <a:moveTo>
                    <a:pt x="355" y="0"/>
                  </a:moveTo>
                  <a:cubicBezTo>
                    <a:pt x="259" y="0"/>
                    <a:pt x="0" y="1040"/>
                    <a:pt x="224" y="2563"/>
                  </a:cubicBezTo>
                  <a:cubicBezTo>
                    <a:pt x="361" y="4163"/>
                    <a:pt x="1093" y="6176"/>
                    <a:pt x="2054" y="8142"/>
                  </a:cubicBezTo>
                  <a:cubicBezTo>
                    <a:pt x="3014" y="10063"/>
                    <a:pt x="4112" y="11984"/>
                    <a:pt x="4843" y="13585"/>
                  </a:cubicBezTo>
                  <a:cubicBezTo>
                    <a:pt x="5621" y="15185"/>
                    <a:pt x="6032" y="16466"/>
                    <a:pt x="6170" y="16969"/>
                  </a:cubicBezTo>
                  <a:cubicBezTo>
                    <a:pt x="6307" y="17472"/>
                    <a:pt x="6718" y="18844"/>
                    <a:pt x="6856" y="20719"/>
                  </a:cubicBezTo>
                  <a:cubicBezTo>
                    <a:pt x="6947" y="21634"/>
                    <a:pt x="6993" y="22640"/>
                    <a:pt x="6901" y="23737"/>
                  </a:cubicBezTo>
                  <a:cubicBezTo>
                    <a:pt x="6856" y="24835"/>
                    <a:pt x="6718" y="25978"/>
                    <a:pt x="6673" y="27122"/>
                  </a:cubicBezTo>
                  <a:cubicBezTo>
                    <a:pt x="6627" y="28311"/>
                    <a:pt x="6581" y="29454"/>
                    <a:pt x="6764" y="30552"/>
                  </a:cubicBezTo>
                  <a:cubicBezTo>
                    <a:pt x="6901" y="31649"/>
                    <a:pt x="7221" y="32610"/>
                    <a:pt x="7633" y="33387"/>
                  </a:cubicBezTo>
                  <a:cubicBezTo>
                    <a:pt x="8045" y="34165"/>
                    <a:pt x="8502" y="34713"/>
                    <a:pt x="8914" y="35033"/>
                  </a:cubicBezTo>
                  <a:cubicBezTo>
                    <a:pt x="9222" y="35303"/>
                    <a:pt x="9465" y="35410"/>
                    <a:pt x="9561" y="35410"/>
                  </a:cubicBezTo>
                  <a:cubicBezTo>
                    <a:pt x="9579" y="35410"/>
                    <a:pt x="9592" y="35407"/>
                    <a:pt x="9600" y="35399"/>
                  </a:cubicBezTo>
                  <a:lnTo>
                    <a:pt x="9554" y="35399"/>
                  </a:lnTo>
                  <a:cubicBezTo>
                    <a:pt x="9691" y="35262"/>
                    <a:pt x="8868" y="34576"/>
                    <a:pt x="8273" y="33067"/>
                  </a:cubicBezTo>
                  <a:cubicBezTo>
                    <a:pt x="7999" y="32335"/>
                    <a:pt x="7770" y="31466"/>
                    <a:pt x="7679" y="30460"/>
                  </a:cubicBezTo>
                  <a:cubicBezTo>
                    <a:pt x="7542" y="29454"/>
                    <a:pt x="7587" y="28356"/>
                    <a:pt x="7679" y="27213"/>
                  </a:cubicBezTo>
                  <a:cubicBezTo>
                    <a:pt x="7770" y="26115"/>
                    <a:pt x="7953" y="24972"/>
                    <a:pt x="7999" y="23829"/>
                  </a:cubicBezTo>
                  <a:cubicBezTo>
                    <a:pt x="8090" y="22685"/>
                    <a:pt x="8045" y="21588"/>
                    <a:pt x="7953" y="20627"/>
                  </a:cubicBezTo>
                  <a:cubicBezTo>
                    <a:pt x="7816" y="18661"/>
                    <a:pt x="7359" y="17197"/>
                    <a:pt x="7221" y="16649"/>
                  </a:cubicBezTo>
                  <a:cubicBezTo>
                    <a:pt x="7084" y="16146"/>
                    <a:pt x="6627" y="14774"/>
                    <a:pt x="5849" y="13127"/>
                  </a:cubicBezTo>
                  <a:cubicBezTo>
                    <a:pt x="5072" y="11435"/>
                    <a:pt x="3929" y="9560"/>
                    <a:pt x="2968" y="7685"/>
                  </a:cubicBezTo>
                  <a:cubicBezTo>
                    <a:pt x="1962" y="5810"/>
                    <a:pt x="1230" y="3935"/>
                    <a:pt x="910" y="2471"/>
                  </a:cubicBezTo>
                  <a:cubicBezTo>
                    <a:pt x="590" y="1008"/>
                    <a:pt x="590" y="2"/>
                    <a:pt x="361" y="2"/>
                  </a:cubicBezTo>
                  <a:cubicBezTo>
                    <a:pt x="360" y="1"/>
                    <a:pt x="358" y="0"/>
                    <a:pt x="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4"/>
            <p:cNvSpPr/>
            <p:nvPr/>
          </p:nvSpPr>
          <p:spPr>
            <a:xfrm>
              <a:off x="5675375" y="3255150"/>
              <a:ext cx="297300" cy="675775"/>
            </a:xfrm>
            <a:custGeom>
              <a:avLst/>
              <a:gdLst/>
              <a:ahLst/>
              <a:cxnLst/>
              <a:rect l="l" t="t" r="r" b="b"/>
              <a:pathLst>
                <a:path w="11892" h="27031" extrusionOk="0">
                  <a:moveTo>
                    <a:pt x="154" y="0"/>
                  </a:moveTo>
                  <a:cubicBezTo>
                    <a:pt x="149" y="0"/>
                    <a:pt x="143" y="1"/>
                    <a:pt x="138" y="2"/>
                  </a:cubicBezTo>
                  <a:cubicBezTo>
                    <a:pt x="1" y="2"/>
                    <a:pt x="47" y="825"/>
                    <a:pt x="321" y="2060"/>
                  </a:cubicBezTo>
                  <a:cubicBezTo>
                    <a:pt x="550" y="3295"/>
                    <a:pt x="1099" y="4941"/>
                    <a:pt x="1830" y="6542"/>
                  </a:cubicBezTo>
                  <a:cubicBezTo>
                    <a:pt x="2608" y="8142"/>
                    <a:pt x="3568" y="9652"/>
                    <a:pt x="4437" y="10841"/>
                  </a:cubicBezTo>
                  <a:cubicBezTo>
                    <a:pt x="5352" y="12030"/>
                    <a:pt x="6129" y="12899"/>
                    <a:pt x="6449" y="13173"/>
                  </a:cubicBezTo>
                  <a:cubicBezTo>
                    <a:pt x="6724" y="13539"/>
                    <a:pt x="7547" y="14362"/>
                    <a:pt x="8507" y="15551"/>
                  </a:cubicBezTo>
                  <a:cubicBezTo>
                    <a:pt x="8965" y="16100"/>
                    <a:pt x="9422" y="16786"/>
                    <a:pt x="9788" y="17564"/>
                  </a:cubicBezTo>
                  <a:cubicBezTo>
                    <a:pt x="10154" y="18295"/>
                    <a:pt x="10428" y="19118"/>
                    <a:pt x="10611" y="19987"/>
                  </a:cubicBezTo>
                  <a:cubicBezTo>
                    <a:pt x="10885" y="21725"/>
                    <a:pt x="10794" y="23509"/>
                    <a:pt x="10748" y="24835"/>
                  </a:cubicBezTo>
                  <a:cubicBezTo>
                    <a:pt x="10657" y="26116"/>
                    <a:pt x="10611" y="27030"/>
                    <a:pt x="10794" y="27030"/>
                  </a:cubicBezTo>
                  <a:cubicBezTo>
                    <a:pt x="10931" y="27030"/>
                    <a:pt x="11206" y="26207"/>
                    <a:pt x="11434" y="24881"/>
                  </a:cubicBezTo>
                  <a:cubicBezTo>
                    <a:pt x="11663" y="23555"/>
                    <a:pt x="11892" y="21725"/>
                    <a:pt x="11617" y="19804"/>
                  </a:cubicBezTo>
                  <a:cubicBezTo>
                    <a:pt x="11480" y="18890"/>
                    <a:pt x="11206" y="17929"/>
                    <a:pt x="10794" y="17060"/>
                  </a:cubicBezTo>
                  <a:cubicBezTo>
                    <a:pt x="10382" y="16192"/>
                    <a:pt x="9834" y="15460"/>
                    <a:pt x="9376" y="14820"/>
                  </a:cubicBezTo>
                  <a:cubicBezTo>
                    <a:pt x="8370" y="13585"/>
                    <a:pt x="7501" y="12762"/>
                    <a:pt x="7227" y="12441"/>
                  </a:cubicBezTo>
                  <a:cubicBezTo>
                    <a:pt x="6952" y="12121"/>
                    <a:pt x="6175" y="11298"/>
                    <a:pt x="5352" y="10200"/>
                  </a:cubicBezTo>
                  <a:cubicBezTo>
                    <a:pt x="4483" y="9057"/>
                    <a:pt x="3522" y="7594"/>
                    <a:pt x="2791" y="6084"/>
                  </a:cubicBezTo>
                  <a:cubicBezTo>
                    <a:pt x="1213" y="3109"/>
                    <a:pt x="524" y="0"/>
                    <a:pt x="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4"/>
            <p:cNvSpPr/>
            <p:nvPr/>
          </p:nvSpPr>
          <p:spPr>
            <a:xfrm>
              <a:off x="6590050" y="3248300"/>
              <a:ext cx="294975" cy="821175"/>
            </a:xfrm>
            <a:custGeom>
              <a:avLst/>
              <a:gdLst/>
              <a:ahLst/>
              <a:cxnLst/>
              <a:rect l="l" t="t" r="r" b="b"/>
              <a:pathLst>
                <a:path w="11799" h="32847" extrusionOk="0">
                  <a:moveTo>
                    <a:pt x="11401" y="0"/>
                  </a:moveTo>
                  <a:cubicBezTo>
                    <a:pt x="11396" y="0"/>
                    <a:pt x="11392" y="1"/>
                    <a:pt x="11388" y="2"/>
                  </a:cubicBezTo>
                  <a:cubicBezTo>
                    <a:pt x="11251" y="2"/>
                    <a:pt x="11251" y="916"/>
                    <a:pt x="11022" y="2334"/>
                  </a:cubicBezTo>
                  <a:cubicBezTo>
                    <a:pt x="10839" y="3752"/>
                    <a:pt x="10428" y="5627"/>
                    <a:pt x="9650" y="7456"/>
                  </a:cubicBezTo>
                  <a:cubicBezTo>
                    <a:pt x="8919" y="9285"/>
                    <a:pt x="7867" y="11023"/>
                    <a:pt x="6952" y="12441"/>
                  </a:cubicBezTo>
                  <a:cubicBezTo>
                    <a:pt x="6037" y="13904"/>
                    <a:pt x="5351" y="15002"/>
                    <a:pt x="5077" y="15414"/>
                  </a:cubicBezTo>
                  <a:cubicBezTo>
                    <a:pt x="4803" y="15871"/>
                    <a:pt x="4071" y="17060"/>
                    <a:pt x="3248" y="18706"/>
                  </a:cubicBezTo>
                  <a:cubicBezTo>
                    <a:pt x="2836" y="19530"/>
                    <a:pt x="2424" y="20490"/>
                    <a:pt x="2104" y="21542"/>
                  </a:cubicBezTo>
                  <a:cubicBezTo>
                    <a:pt x="1784" y="22548"/>
                    <a:pt x="1601" y="23691"/>
                    <a:pt x="1510" y="24789"/>
                  </a:cubicBezTo>
                  <a:cubicBezTo>
                    <a:pt x="1418" y="25932"/>
                    <a:pt x="1418" y="26984"/>
                    <a:pt x="1373" y="27945"/>
                  </a:cubicBezTo>
                  <a:cubicBezTo>
                    <a:pt x="1327" y="28905"/>
                    <a:pt x="1190" y="29774"/>
                    <a:pt x="1007" y="30506"/>
                  </a:cubicBezTo>
                  <a:cubicBezTo>
                    <a:pt x="687" y="31923"/>
                    <a:pt x="1" y="32701"/>
                    <a:pt x="138" y="32838"/>
                  </a:cubicBezTo>
                  <a:cubicBezTo>
                    <a:pt x="143" y="32844"/>
                    <a:pt x="152" y="32847"/>
                    <a:pt x="163" y="32847"/>
                  </a:cubicBezTo>
                  <a:cubicBezTo>
                    <a:pt x="241" y="32847"/>
                    <a:pt x="452" y="32702"/>
                    <a:pt x="732" y="32381"/>
                  </a:cubicBezTo>
                  <a:cubicBezTo>
                    <a:pt x="1052" y="32061"/>
                    <a:pt x="1418" y="31466"/>
                    <a:pt x="1693" y="30689"/>
                  </a:cubicBezTo>
                  <a:cubicBezTo>
                    <a:pt x="2013" y="29957"/>
                    <a:pt x="2196" y="28996"/>
                    <a:pt x="2287" y="27990"/>
                  </a:cubicBezTo>
                  <a:cubicBezTo>
                    <a:pt x="2379" y="27030"/>
                    <a:pt x="2470" y="25932"/>
                    <a:pt x="2562" y="24880"/>
                  </a:cubicBezTo>
                  <a:cubicBezTo>
                    <a:pt x="2607" y="24377"/>
                    <a:pt x="2653" y="23829"/>
                    <a:pt x="2790" y="23326"/>
                  </a:cubicBezTo>
                  <a:cubicBezTo>
                    <a:pt x="2882" y="22822"/>
                    <a:pt x="3019" y="22319"/>
                    <a:pt x="3156" y="21862"/>
                  </a:cubicBezTo>
                  <a:cubicBezTo>
                    <a:pt x="3476" y="20902"/>
                    <a:pt x="3842" y="19987"/>
                    <a:pt x="4254" y="19210"/>
                  </a:cubicBezTo>
                  <a:cubicBezTo>
                    <a:pt x="5031" y="17609"/>
                    <a:pt x="5763" y="16420"/>
                    <a:pt x="5992" y="16008"/>
                  </a:cubicBezTo>
                  <a:cubicBezTo>
                    <a:pt x="6266" y="15597"/>
                    <a:pt x="6998" y="14499"/>
                    <a:pt x="7912" y="13036"/>
                  </a:cubicBezTo>
                  <a:cubicBezTo>
                    <a:pt x="8827" y="11618"/>
                    <a:pt x="9879" y="9788"/>
                    <a:pt x="10611" y="7822"/>
                  </a:cubicBezTo>
                  <a:cubicBezTo>
                    <a:pt x="11388" y="5901"/>
                    <a:pt x="11708" y="3889"/>
                    <a:pt x="11754" y="2425"/>
                  </a:cubicBezTo>
                  <a:cubicBezTo>
                    <a:pt x="11799" y="951"/>
                    <a:pt x="11581" y="0"/>
                    <a:pt x="114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4"/>
            <p:cNvSpPr/>
            <p:nvPr/>
          </p:nvSpPr>
          <p:spPr>
            <a:xfrm>
              <a:off x="6451700" y="3292925"/>
              <a:ext cx="339600" cy="604850"/>
            </a:xfrm>
            <a:custGeom>
              <a:avLst/>
              <a:gdLst/>
              <a:ahLst/>
              <a:cxnLst/>
              <a:rect l="l" t="t" r="r" b="b"/>
              <a:pathLst>
                <a:path w="13584" h="24194" extrusionOk="0">
                  <a:moveTo>
                    <a:pt x="13309" y="0"/>
                  </a:moveTo>
                  <a:cubicBezTo>
                    <a:pt x="13172" y="0"/>
                    <a:pt x="13035" y="778"/>
                    <a:pt x="12715" y="1875"/>
                  </a:cubicBezTo>
                  <a:cubicBezTo>
                    <a:pt x="12440" y="2973"/>
                    <a:pt x="11937" y="4482"/>
                    <a:pt x="11160" y="5854"/>
                  </a:cubicBezTo>
                  <a:cubicBezTo>
                    <a:pt x="10428" y="7272"/>
                    <a:pt x="9422" y="8552"/>
                    <a:pt x="8461" y="9513"/>
                  </a:cubicBezTo>
                  <a:cubicBezTo>
                    <a:pt x="7547" y="10473"/>
                    <a:pt x="6678" y="11068"/>
                    <a:pt x="6358" y="11296"/>
                  </a:cubicBezTo>
                  <a:cubicBezTo>
                    <a:pt x="6221" y="11388"/>
                    <a:pt x="5900" y="11616"/>
                    <a:pt x="5443" y="11891"/>
                  </a:cubicBezTo>
                  <a:cubicBezTo>
                    <a:pt x="5031" y="12165"/>
                    <a:pt x="4483" y="12531"/>
                    <a:pt x="3842" y="12988"/>
                  </a:cubicBezTo>
                  <a:cubicBezTo>
                    <a:pt x="3248" y="13446"/>
                    <a:pt x="2608" y="14086"/>
                    <a:pt x="2059" y="14818"/>
                  </a:cubicBezTo>
                  <a:cubicBezTo>
                    <a:pt x="1556" y="15595"/>
                    <a:pt x="1098" y="16418"/>
                    <a:pt x="824" y="17287"/>
                  </a:cubicBezTo>
                  <a:cubicBezTo>
                    <a:pt x="229" y="19025"/>
                    <a:pt x="92" y="20809"/>
                    <a:pt x="47" y="22089"/>
                  </a:cubicBezTo>
                  <a:cubicBezTo>
                    <a:pt x="1" y="23370"/>
                    <a:pt x="92" y="24193"/>
                    <a:pt x="275" y="24193"/>
                  </a:cubicBezTo>
                  <a:cubicBezTo>
                    <a:pt x="412" y="24193"/>
                    <a:pt x="595" y="23370"/>
                    <a:pt x="778" y="22135"/>
                  </a:cubicBezTo>
                  <a:cubicBezTo>
                    <a:pt x="961" y="20900"/>
                    <a:pt x="1190" y="19208"/>
                    <a:pt x="1784" y="17653"/>
                  </a:cubicBezTo>
                  <a:cubicBezTo>
                    <a:pt x="2105" y="16876"/>
                    <a:pt x="2470" y="16098"/>
                    <a:pt x="2973" y="15458"/>
                  </a:cubicBezTo>
                  <a:cubicBezTo>
                    <a:pt x="3431" y="14818"/>
                    <a:pt x="3980" y="14315"/>
                    <a:pt x="4528" y="13857"/>
                  </a:cubicBezTo>
                  <a:cubicBezTo>
                    <a:pt x="5672" y="13034"/>
                    <a:pt x="6678" y="12440"/>
                    <a:pt x="6998" y="12211"/>
                  </a:cubicBezTo>
                  <a:cubicBezTo>
                    <a:pt x="7318" y="11937"/>
                    <a:pt x="8279" y="11296"/>
                    <a:pt x="9285" y="10290"/>
                  </a:cubicBezTo>
                  <a:cubicBezTo>
                    <a:pt x="10245" y="9284"/>
                    <a:pt x="11343" y="7866"/>
                    <a:pt x="12074" y="6311"/>
                  </a:cubicBezTo>
                  <a:cubicBezTo>
                    <a:pt x="12852" y="4802"/>
                    <a:pt x="13263" y="3201"/>
                    <a:pt x="13446" y="2012"/>
                  </a:cubicBezTo>
                  <a:cubicBezTo>
                    <a:pt x="13584" y="823"/>
                    <a:pt x="13492" y="0"/>
                    <a:pt x="13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4"/>
            <p:cNvSpPr/>
            <p:nvPr/>
          </p:nvSpPr>
          <p:spPr>
            <a:xfrm>
              <a:off x="5534750" y="3123650"/>
              <a:ext cx="102925" cy="642950"/>
            </a:xfrm>
            <a:custGeom>
              <a:avLst/>
              <a:gdLst/>
              <a:ahLst/>
              <a:cxnLst/>
              <a:rect l="l" t="t" r="r" b="b"/>
              <a:pathLst>
                <a:path w="4117" h="25718" extrusionOk="0">
                  <a:moveTo>
                    <a:pt x="948" y="0"/>
                  </a:moveTo>
                  <a:cubicBezTo>
                    <a:pt x="807" y="0"/>
                    <a:pt x="544" y="677"/>
                    <a:pt x="367" y="1741"/>
                  </a:cubicBezTo>
                  <a:cubicBezTo>
                    <a:pt x="138" y="2838"/>
                    <a:pt x="1" y="4393"/>
                    <a:pt x="47" y="5948"/>
                  </a:cubicBezTo>
                  <a:cubicBezTo>
                    <a:pt x="138" y="7503"/>
                    <a:pt x="412" y="9104"/>
                    <a:pt x="778" y="10384"/>
                  </a:cubicBezTo>
                  <a:cubicBezTo>
                    <a:pt x="1144" y="11665"/>
                    <a:pt x="1464" y="12625"/>
                    <a:pt x="1601" y="12991"/>
                  </a:cubicBezTo>
                  <a:cubicBezTo>
                    <a:pt x="1693" y="13311"/>
                    <a:pt x="2059" y="14317"/>
                    <a:pt x="2379" y="15643"/>
                  </a:cubicBezTo>
                  <a:cubicBezTo>
                    <a:pt x="2745" y="16924"/>
                    <a:pt x="3019" y="18525"/>
                    <a:pt x="2836" y="20080"/>
                  </a:cubicBezTo>
                  <a:cubicBezTo>
                    <a:pt x="2699" y="21589"/>
                    <a:pt x="2105" y="23052"/>
                    <a:pt x="1510" y="24013"/>
                  </a:cubicBezTo>
                  <a:cubicBezTo>
                    <a:pt x="961" y="25019"/>
                    <a:pt x="458" y="25568"/>
                    <a:pt x="595" y="25705"/>
                  </a:cubicBezTo>
                  <a:lnTo>
                    <a:pt x="550" y="25705"/>
                  </a:lnTo>
                  <a:cubicBezTo>
                    <a:pt x="562" y="25713"/>
                    <a:pt x="579" y="25717"/>
                    <a:pt x="600" y="25717"/>
                  </a:cubicBezTo>
                  <a:cubicBezTo>
                    <a:pt x="811" y="25717"/>
                    <a:pt x="1439" y="25298"/>
                    <a:pt x="2105" y="24424"/>
                  </a:cubicBezTo>
                  <a:cubicBezTo>
                    <a:pt x="2882" y="23464"/>
                    <a:pt x="3614" y="21909"/>
                    <a:pt x="3888" y="20217"/>
                  </a:cubicBezTo>
                  <a:cubicBezTo>
                    <a:pt x="4117" y="18479"/>
                    <a:pt x="3797" y="16695"/>
                    <a:pt x="3477" y="15369"/>
                  </a:cubicBezTo>
                  <a:cubicBezTo>
                    <a:pt x="3111" y="13997"/>
                    <a:pt x="2745" y="12991"/>
                    <a:pt x="2653" y="12625"/>
                  </a:cubicBezTo>
                  <a:cubicBezTo>
                    <a:pt x="2516" y="12259"/>
                    <a:pt x="2196" y="11299"/>
                    <a:pt x="1830" y="10110"/>
                  </a:cubicBezTo>
                  <a:cubicBezTo>
                    <a:pt x="1510" y="8875"/>
                    <a:pt x="1236" y="7366"/>
                    <a:pt x="1098" y="5902"/>
                  </a:cubicBezTo>
                  <a:cubicBezTo>
                    <a:pt x="961" y="4393"/>
                    <a:pt x="1007" y="2930"/>
                    <a:pt x="1053" y="1832"/>
                  </a:cubicBezTo>
                  <a:cubicBezTo>
                    <a:pt x="1098" y="780"/>
                    <a:pt x="1144" y="48"/>
                    <a:pt x="961" y="3"/>
                  </a:cubicBezTo>
                  <a:cubicBezTo>
                    <a:pt x="957" y="1"/>
                    <a:pt x="952" y="0"/>
                    <a:pt x="9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4"/>
            <p:cNvSpPr/>
            <p:nvPr/>
          </p:nvSpPr>
          <p:spPr>
            <a:xfrm>
              <a:off x="6855300" y="3155675"/>
              <a:ext cx="115500" cy="677150"/>
            </a:xfrm>
            <a:custGeom>
              <a:avLst/>
              <a:gdLst/>
              <a:ahLst/>
              <a:cxnLst/>
              <a:rect l="l" t="t" r="r" b="b"/>
              <a:pathLst>
                <a:path w="4620" h="27086" extrusionOk="0">
                  <a:moveTo>
                    <a:pt x="3265" y="0"/>
                  </a:moveTo>
                  <a:cubicBezTo>
                    <a:pt x="3259" y="0"/>
                    <a:pt x="3253" y="1"/>
                    <a:pt x="3248" y="2"/>
                  </a:cubicBezTo>
                  <a:cubicBezTo>
                    <a:pt x="3110" y="2"/>
                    <a:pt x="3156" y="780"/>
                    <a:pt x="3293" y="1923"/>
                  </a:cubicBezTo>
                  <a:cubicBezTo>
                    <a:pt x="3431" y="3021"/>
                    <a:pt x="3568" y="4530"/>
                    <a:pt x="3568" y="6085"/>
                  </a:cubicBezTo>
                  <a:cubicBezTo>
                    <a:pt x="3522" y="9149"/>
                    <a:pt x="2242" y="12304"/>
                    <a:pt x="2059" y="13082"/>
                  </a:cubicBezTo>
                  <a:cubicBezTo>
                    <a:pt x="1921" y="13448"/>
                    <a:pt x="1556" y="14454"/>
                    <a:pt x="1098" y="15826"/>
                  </a:cubicBezTo>
                  <a:cubicBezTo>
                    <a:pt x="641" y="17198"/>
                    <a:pt x="184" y="18981"/>
                    <a:pt x="138" y="20719"/>
                  </a:cubicBezTo>
                  <a:cubicBezTo>
                    <a:pt x="1" y="22503"/>
                    <a:pt x="321" y="24241"/>
                    <a:pt x="870" y="25384"/>
                  </a:cubicBezTo>
                  <a:cubicBezTo>
                    <a:pt x="1339" y="26494"/>
                    <a:pt x="1968" y="27085"/>
                    <a:pt x="2124" y="27085"/>
                  </a:cubicBezTo>
                  <a:cubicBezTo>
                    <a:pt x="2135" y="27085"/>
                    <a:pt x="2144" y="27082"/>
                    <a:pt x="2150" y="27076"/>
                  </a:cubicBezTo>
                  <a:cubicBezTo>
                    <a:pt x="2287" y="26939"/>
                    <a:pt x="1876" y="26299"/>
                    <a:pt x="1556" y="25155"/>
                  </a:cubicBezTo>
                  <a:cubicBezTo>
                    <a:pt x="1190" y="24012"/>
                    <a:pt x="1007" y="22411"/>
                    <a:pt x="1144" y="20811"/>
                  </a:cubicBezTo>
                  <a:cubicBezTo>
                    <a:pt x="1327" y="19164"/>
                    <a:pt x="1739" y="17518"/>
                    <a:pt x="2150" y="16192"/>
                  </a:cubicBezTo>
                  <a:cubicBezTo>
                    <a:pt x="2607" y="14820"/>
                    <a:pt x="2973" y="13814"/>
                    <a:pt x="3110" y="13402"/>
                  </a:cubicBezTo>
                  <a:cubicBezTo>
                    <a:pt x="3202" y="13036"/>
                    <a:pt x="3568" y="12076"/>
                    <a:pt x="3934" y="10749"/>
                  </a:cubicBezTo>
                  <a:cubicBezTo>
                    <a:pt x="4300" y="9423"/>
                    <a:pt x="4620" y="7731"/>
                    <a:pt x="4574" y="6085"/>
                  </a:cubicBezTo>
                  <a:cubicBezTo>
                    <a:pt x="4574" y="4438"/>
                    <a:pt x="4300" y="2883"/>
                    <a:pt x="3979" y="1786"/>
                  </a:cubicBezTo>
                  <a:cubicBezTo>
                    <a:pt x="3714" y="678"/>
                    <a:pt x="3448" y="0"/>
                    <a:pt x="3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4"/>
            <p:cNvSpPr/>
            <p:nvPr/>
          </p:nvSpPr>
          <p:spPr>
            <a:xfrm>
              <a:off x="6935325" y="3044775"/>
              <a:ext cx="165825" cy="297150"/>
            </a:xfrm>
            <a:custGeom>
              <a:avLst/>
              <a:gdLst/>
              <a:ahLst/>
              <a:cxnLst/>
              <a:rect l="l" t="t" r="r" b="b"/>
              <a:pathLst>
                <a:path w="6633" h="11886" extrusionOk="0">
                  <a:moveTo>
                    <a:pt x="345" y="1"/>
                  </a:moveTo>
                  <a:cubicBezTo>
                    <a:pt x="295" y="1"/>
                    <a:pt x="256" y="16"/>
                    <a:pt x="230" y="48"/>
                  </a:cubicBezTo>
                  <a:cubicBezTo>
                    <a:pt x="1" y="231"/>
                    <a:pt x="961" y="1328"/>
                    <a:pt x="1602" y="2655"/>
                  </a:cubicBezTo>
                  <a:cubicBezTo>
                    <a:pt x="2333" y="4027"/>
                    <a:pt x="2745" y="5536"/>
                    <a:pt x="2791" y="5902"/>
                  </a:cubicBezTo>
                  <a:cubicBezTo>
                    <a:pt x="2836" y="6085"/>
                    <a:pt x="2974" y="6633"/>
                    <a:pt x="3111" y="7319"/>
                  </a:cubicBezTo>
                  <a:cubicBezTo>
                    <a:pt x="3294" y="8005"/>
                    <a:pt x="3522" y="8874"/>
                    <a:pt x="3934" y="9697"/>
                  </a:cubicBezTo>
                  <a:cubicBezTo>
                    <a:pt x="4300" y="10521"/>
                    <a:pt x="4940" y="11207"/>
                    <a:pt x="5489" y="11573"/>
                  </a:cubicBezTo>
                  <a:cubicBezTo>
                    <a:pt x="5858" y="11799"/>
                    <a:pt x="6174" y="11886"/>
                    <a:pt x="6371" y="11886"/>
                  </a:cubicBezTo>
                  <a:cubicBezTo>
                    <a:pt x="6492" y="11886"/>
                    <a:pt x="6569" y="11853"/>
                    <a:pt x="6587" y="11801"/>
                  </a:cubicBezTo>
                  <a:cubicBezTo>
                    <a:pt x="6632" y="11664"/>
                    <a:pt x="6312" y="11390"/>
                    <a:pt x="5946" y="10978"/>
                  </a:cubicBezTo>
                  <a:cubicBezTo>
                    <a:pt x="5580" y="10566"/>
                    <a:pt x="5169" y="9972"/>
                    <a:pt x="4849" y="9240"/>
                  </a:cubicBezTo>
                  <a:cubicBezTo>
                    <a:pt x="4574" y="8554"/>
                    <a:pt x="4346" y="7731"/>
                    <a:pt x="4208" y="7045"/>
                  </a:cubicBezTo>
                  <a:cubicBezTo>
                    <a:pt x="4071" y="6359"/>
                    <a:pt x="3934" y="5856"/>
                    <a:pt x="3888" y="5673"/>
                  </a:cubicBezTo>
                  <a:cubicBezTo>
                    <a:pt x="3843" y="5490"/>
                    <a:pt x="3751" y="4941"/>
                    <a:pt x="3522" y="4301"/>
                  </a:cubicBezTo>
                  <a:cubicBezTo>
                    <a:pt x="3294" y="3661"/>
                    <a:pt x="2974" y="2883"/>
                    <a:pt x="2516" y="2152"/>
                  </a:cubicBezTo>
                  <a:cubicBezTo>
                    <a:pt x="1748" y="897"/>
                    <a:pt x="728" y="1"/>
                    <a:pt x="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4"/>
            <p:cNvSpPr/>
            <p:nvPr/>
          </p:nvSpPr>
          <p:spPr>
            <a:xfrm>
              <a:off x="5387275" y="3010675"/>
              <a:ext cx="178375" cy="375375"/>
            </a:xfrm>
            <a:custGeom>
              <a:avLst/>
              <a:gdLst/>
              <a:ahLst/>
              <a:cxnLst/>
              <a:rect l="l" t="t" r="r" b="b"/>
              <a:pathLst>
                <a:path w="7135" h="15015" extrusionOk="0">
                  <a:moveTo>
                    <a:pt x="6911" y="0"/>
                  </a:moveTo>
                  <a:cubicBezTo>
                    <a:pt x="6714" y="0"/>
                    <a:pt x="6320" y="106"/>
                    <a:pt x="5854" y="406"/>
                  </a:cubicBezTo>
                  <a:cubicBezTo>
                    <a:pt x="5214" y="772"/>
                    <a:pt x="4482" y="1549"/>
                    <a:pt x="3979" y="2418"/>
                  </a:cubicBezTo>
                  <a:cubicBezTo>
                    <a:pt x="2927" y="4202"/>
                    <a:pt x="2561" y="6305"/>
                    <a:pt x="2470" y="6808"/>
                  </a:cubicBezTo>
                  <a:cubicBezTo>
                    <a:pt x="2424" y="7037"/>
                    <a:pt x="2333" y="7677"/>
                    <a:pt x="2150" y="8546"/>
                  </a:cubicBezTo>
                  <a:cubicBezTo>
                    <a:pt x="2012" y="9415"/>
                    <a:pt x="1830" y="10421"/>
                    <a:pt x="1555" y="11382"/>
                  </a:cubicBezTo>
                  <a:cubicBezTo>
                    <a:pt x="1281" y="12342"/>
                    <a:pt x="915" y="13211"/>
                    <a:pt x="595" y="13851"/>
                  </a:cubicBezTo>
                  <a:cubicBezTo>
                    <a:pt x="275" y="14491"/>
                    <a:pt x="0" y="14857"/>
                    <a:pt x="92" y="14995"/>
                  </a:cubicBezTo>
                  <a:cubicBezTo>
                    <a:pt x="111" y="15007"/>
                    <a:pt x="137" y="15014"/>
                    <a:pt x="168" y="15014"/>
                  </a:cubicBezTo>
                  <a:cubicBezTo>
                    <a:pt x="359" y="15014"/>
                    <a:pt x="757" y="14773"/>
                    <a:pt x="1189" y="14263"/>
                  </a:cubicBezTo>
                  <a:cubicBezTo>
                    <a:pt x="1692" y="13668"/>
                    <a:pt x="2241" y="12708"/>
                    <a:pt x="2561" y="11702"/>
                  </a:cubicBezTo>
                  <a:cubicBezTo>
                    <a:pt x="2881" y="10650"/>
                    <a:pt x="3110" y="9598"/>
                    <a:pt x="3247" y="8729"/>
                  </a:cubicBezTo>
                  <a:cubicBezTo>
                    <a:pt x="3384" y="7906"/>
                    <a:pt x="3522" y="7220"/>
                    <a:pt x="3567" y="6991"/>
                  </a:cubicBezTo>
                  <a:cubicBezTo>
                    <a:pt x="3659" y="6534"/>
                    <a:pt x="4025" y="4522"/>
                    <a:pt x="4894" y="2921"/>
                  </a:cubicBezTo>
                  <a:cubicBezTo>
                    <a:pt x="5305" y="2098"/>
                    <a:pt x="5854" y="1412"/>
                    <a:pt x="6311" y="954"/>
                  </a:cubicBezTo>
                  <a:cubicBezTo>
                    <a:pt x="6769" y="497"/>
                    <a:pt x="7135" y="223"/>
                    <a:pt x="7043" y="40"/>
                  </a:cubicBezTo>
                  <a:cubicBezTo>
                    <a:pt x="7031" y="15"/>
                    <a:pt x="6985" y="0"/>
                    <a:pt x="6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4"/>
            <p:cNvSpPr/>
            <p:nvPr/>
          </p:nvSpPr>
          <p:spPr>
            <a:xfrm>
              <a:off x="5811450" y="3411700"/>
              <a:ext cx="181800" cy="204950"/>
            </a:xfrm>
            <a:custGeom>
              <a:avLst/>
              <a:gdLst/>
              <a:ahLst/>
              <a:cxnLst/>
              <a:rect l="l" t="t" r="r" b="b"/>
              <a:pathLst>
                <a:path w="7272" h="8198" extrusionOk="0">
                  <a:moveTo>
                    <a:pt x="223" y="0"/>
                  </a:moveTo>
                  <a:cubicBezTo>
                    <a:pt x="210" y="0"/>
                    <a:pt x="197" y="2"/>
                    <a:pt x="183" y="5"/>
                  </a:cubicBezTo>
                  <a:cubicBezTo>
                    <a:pt x="46" y="5"/>
                    <a:pt x="0" y="326"/>
                    <a:pt x="92" y="829"/>
                  </a:cubicBezTo>
                  <a:cubicBezTo>
                    <a:pt x="183" y="1286"/>
                    <a:pt x="412" y="1926"/>
                    <a:pt x="869" y="2475"/>
                  </a:cubicBezTo>
                  <a:cubicBezTo>
                    <a:pt x="1647" y="3573"/>
                    <a:pt x="2790" y="4350"/>
                    <a:pt x="3019" y="4533"/>
                  </a:cubicBezTo>
                  <a:cubicBezTo>
                    <a:pt x="3247" y="4762"/>
                    <a:pt x="4391" y="5585"/>
                    <a:pt x="5305" y="6454"/>
                  </a:cubicBezTo>
                  <a:cubicBezTo>
                    <a:pt x="5808" y="6865"/>
                    <a:pt x="6174" y="7323"/>
                    <a:pt x="6494" y="7643"/>
                  </a:cubicBezTo>
                  <a:cubicBezTo>
                    <a:pt x="6745" y="7978"/>
                    <a:pt x="6958" y="8197"/>
                    <a:pt x="7098" y="8197"/>
                  </a:cubicBezTo>
                  <a:cubicBezTo>
                    <a:pt x="7111" y="8197"/>
                    <a:pt x="7123" y="8196"/>
                    <a:pt x="7135" y="8192"/>
                  </a:cubicBezTo>
                  <a:cubicBezTo>
                    <a:pt x="7272" y="8100"/>
                    <a:pt x="7272" y="7780"/>
                    <a:pt x="7089" y="7277"/>
                  </a:cubicBezTo>
                  <a:cubicBezTo>
                    <a:pt x="6906" y="6820"/>
                    <a:pt x="6540" y="6225"/>
                    <a:pt x="6037" y="5722"/>
                  </a:cubicBezTo>
                  <a:cubicBezTo>
                    <a:pt x="5077" y="4670"/>
                    <a:pt x="3933" y="3893"/>
                    <a:pt x="3705" y="3664"/>
                  </a:cubicBezTo>
                  <a:cubicBezTo>
                    <a:pt x="3476" y="3481"/>
                    <a:pt x="2424" y="2704"/>
                    <a:pt x="1647" y="1835"/>
                  </a:cubicBezTo>
                  <a:cubicBezTo>
                    <a:pt x="1281" y="1377"/>
                    <a:pt x="1006" y="920"/>
                    <a:pt x="778" y="600"/>
                  </a:cubicBezTo>
                  <a:cubicBezTo>
                    <a:pt x="566" y="261"/>
                    <a:pt x="39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4"/>
            <p:cNvSpPr/>
            <p:nvPr/>
          </p:nvSpPr>
          <p:spPr>
            <a:xfrm>
              <a:off x="6373950" y="3364950"/>
              <a:ext cx="306450" cy="305300"/>
            </a:xfrm>
            <a:custGeom>
              <a:avLst/>
              <a:gdLst/>
              <a:ahLst/>
              <a:cxnLst/>
              <a:rect l="l" t="t" r="r" b="b"/>
              <a:pathLst>
                <a:path w="12258" h="12212" extrusionOk="0">
                  <a:moveTo>
                    <a:pt x="11937" y="0"/>
                  </a:moveTo>
                  <a:cubicBezTo>
                    <a:pt x="11800" y="0"/>
                    <a:pt x="11709" y="458"/>
                    <a:pt x="11389" y="1098"/>
                  </a:cubicBezTo>
                  <a:cubicBezTo>
                    <a:pt x="11160" y="1692"/>
                    <a:pt x="10657" y="2470"/>
                    <a:pt x="9971" y="3110"/>
                  </a:cubicBezTo>
                  <a:cubicBezTo>
                    <a:pt x="8645" y="4482"/>
                    <a:pt x="6724" y="5397"/>
                    <a:pt x="6312" y="5626"/>
                  </a:cubicBezTo>
                  <a:cubicBezTo>
                    <a:pt x="6083" y="5763"/>
                    <a:pt x="5443" y="6083"/>
                    <a:pt x="4666" y="6494"/>
                  </a:cubicBezTo>
                  <a:cubicBezTo>
                    <a:pt x="3843" y="6952"/>
                    <a:pt x="2882" y="7546"/>
                    <a:pt x="2059" y="8324"/>
                  </a:cubicBezTo>
                  <a:cubicBezTo>
                    <a:pt x="1190" y="9101"/>
                    <a:pt x="550" y="10062"/>
                    <a:pt x="275" y="10839"/>
                  </a:cubicBezTo>
                  <a:cubicBezTo>
                    <a:pt x="1" y="11617"/>
                    <a:pt x="47" y="12211"/>
                    <a:pt x="230" y="12211"/>
                  </a:cubicBezTo>
                  <a:cubicBezTo>
                    <a:pt x="367" y="12211"/>
                    <a:pt x="550" y="11754"/>
                    <a:pt x="961" y="11114"/>
                  </a:cubicBezTo>
                  <a:cubicBezTo>
                    <a:pt x="1327" y="10519"/>
                    <a:pt x="1967" y="9742"/>
                    <a:pt x="2745" y="9101"/>
                  </a:cubicBezTo>
                  <a:cubicBezTo>
                    <a:pt x="3522" y="8461"/>
                    <a:pt x="4437" y="7912"/>
                    <a:pt x="5215" y="7455"/>
                  </a:cubicBezTo>
                  <a:cubicBezTo>
                    <a:pt x="5992" y="7043"/>
                    <a:pt x="6587" y="6723"/>
                    <a:pt x="6815" y="6632"/>
                  </a:cubicBezTo>
                  <a:cubicBezTo>
                    <a:pt x="7044" y="6494"/>
                    <a:pt x="7638" y="6220"/>
                    <a:pt x="8370" y="5763"/>
                  </a:cubicBezTo>
                  <a:cubicBezTo>
                    <a:pt x="9102" y="5305"/>
                    <a:pt x="10017" y="4665"/>
                    <a:pt x="10748" y="3842"/>
                  </a:cubicBezTo>
                  <a:cubicBezTo>
                    <a:pt x="11434" y="3019"/>
                    <a:pt x="11937" y="2058"/>
                    <a:pt x="12075" y="1281"/>
                  </a:cubicBezTo>
                  <a:cubicBezTo>
                    <a:pt x="12257" y="549"/>
                    <a:pt x="12120" y="0"/>
                    <a:pt x="11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4"/>
            <p:cNvSpPr/>
            <p:nvPr/>
          </p:nvSpPr>
          <p:spPr>
            <a:xfrm>
              <a:off x="5706250" y="2350375"/>
              <a:ext cx="81200" cy="281600"/>
            </a:xfrm>
            <a:custGeom>
              <a:avLst/>
              <a:gdLst/>
              <a:ahLst/>
              <a:cxnLst/>
              <a:rect l="l" t="t" r="r" b="b"/>
              <a:pathLst>
                <a:path w="3248" h="11264" extrusionOk="0">
                  <a:moveTo>
                    <a:pt x="519" y="1"/>
                  </a:moveTo>
                  <a:cubicBezTo>
                    <a:pt x="496" y="1"/>
                    <a:pt x="476" y="6"/>
                    <a:pt x="458" y="18"/>
                  </a:cubicBezTo>
                  <a:cubicBezTo>
                    <a:pt x="321" y="109"/>
                    <a:pt x="412" y="430"/>
                    <a:pt x="458" y="933"/>
                  </a:cubicBezTo>
                  <a:cubicBezTo>
                    <a:pt x="550" y="1436"/>
                    <a:pt x="550" y="2122"/>
                    <a:pt x="504" y="2853"/>
                  </a:cubicBezTo>
                  <a:cubicBezTo>
                    <a:pt x="458" y="3585"/>
                    <a:pt x="321" y="4317"/>
                    <a:pt x="229" y="4957"/>
                  </a:cubicBezTo>
                  <a:cubicBezTo>
                    <a:pt x="138" y="5597"/>
                    <a:pt x="92" y="6100"/>
                    <a:pt x="92" y="6283"/>
                  </a:cubicBezTo>
                  <a:cubicBezTo>
                    <a:pt x="92" y="6466"/>
                    <a:pt x="1" y="6924"/>
                    <a:pt x="47" y="7564"/>
                  </a:cubicBezTo>
                  <a:cubicBezTo>
                    <a:pt x="92" y="8204"/>
                    <a:pt x="275" y="9073"/>
                    <a:pt x="687" y="9759"/>
                  </a:cubicBezTo>
                  <a:cubicBezTo>
                    <a:pt x="1098" y="10445"/>
                    <a:pt x="1693" y="10994"/>
                    <a:pt x="2287" y="11177"/>
                  </a:cubicBezTo>
                  <a:cubicBezTo>
                    <a:pt x="2470" y="11238"/>
                    <a:pt x="2638" y="11263"/>
                    <a:pt x="2780" y="11263"/>
                  </a:cubicBezTo>
                  <a:cubicBezTo>
                    <a:pt x="3065" y="11263"/>
                    <a:pt x="3248" y="11162"/>
                    <a:pt x="3248" y="11040"/>
                  </a:cubicBezTo>
                  <a:cubicBezTo>
                    <a:pt x="3248" y="10902"/>
                    <a:pt x="2973" y="10811"/>
                    <a:pt x="2608" y="10537"/>
                  </a:cubicBezTo>
                  <a:cubicBezTo>
                    <a:pt x="2242" y="10262"/>
                    <a:pt x="1876" y="9805"/>
                    <a:pt x="1601" y="9256"/>
                  </a:cubicBezTo>
                  <a:cubicBezTo>
                    <a:pt x="1007" y="8113"/>
                    <a:pt x="1190" y="6695"/>
                    <a:pt x="1190" y="6329"/>
                  </a:cubicBezTo>
                  <a:cubicBezTo>
                    <a:pt x="1190" y="6192"/>
                    <a:pt x="1281" y="5735"/>
                    <a:pt x="1373" y="5094"/>
                  </a:cubicBezTo>
                  <a:cubicBezTo>
                    <a:pt x="1419" y="4500"/>
                    <a:pt x="1556" y="3677"/>
                    <a:pt x="1556" y="2899"/>
                  </a:cubicBezTo>
                  <a:cubicBezTo>
                    <a:pt x="1556" y="2076"/>
                    <a:pt x="1419" y="1298"/>
                    <a:pt x="1144" y="750"/>
                  </a:cubicBezTo>
                  <a:cubicBezTo>
                    <a:pt x="944" y="271"/>
                    <a:pt x="675" y="1"/>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4"/>
            <p:cNvSpPr/>
            <p:nvPr/>
          </p:nvSpPr>
          <p:spPr>
            <a:xfrm>
              <a:off x="6712375" y="2348575"/>
              <a:ext cx="133800" cy="264050"/>
            </a:xfrm>
            <a:custGeom>
              <a:avLst/>
              <a:gdLst/>
              <a:ahLst/>
              <a:cxnLst/>
              <a:rect l="l" t="t" r="r" b="b"/>
              <a:pathLst>
                <a:path w="5352" h="10562" extrusionOk="0">
                  <a:moveTo>
                    <a:pt x="4981" y="0"/>
                  </a:moveTo>
                  <a:cubicBezTo>
                    <a:pt x="4813" y="0"/>
                    <a:pt x="4595" y="40"/>
                    <a:pt x="4346" y="136"/>
                  </a:cubicBezTo>
                  <a:cubicBezTo>
                    <a:pt x="3751" y="364"/>
                    <a:pt x="3111" y="1005"/>
                    <a:pt x="2699" y="1736"/>
                  </a:cubicBezTo>
                  <a:cubicBezTo>
                    <a:pt x="2288" y="2468"/>
                    <a:pt x="2150" y="3337"/>
                    <a:pt x="2059" y="3977"/>
                  </a:cubicBezTo>
                  <a:cubicBezTo>
                    <a:pt x="1968" y="4618"/>
                    <a:pt x="1968" y="5121"/>
                    <a:pt x="1968" y="5304"/>
                  </a:cubicBezTo>
                  <a:cubicBezTo>
                    <a:pt x="1922" y="5486"/>
                    <a:pt x="1922" y="5944"/>
                    <a:pt x="1830" y="6493"/>
                  </a:cubicBezTo>
                  <a:cubicBezTo>
                    <a:pt x="1785" y="7087"/>
                    <a:pt x="1647" y="7727"/>
                    <a:pt x="1419" y="8322"/>
                  </a:cubicBezTo>
                  <a:cubicBezTo>
                    <a:pt x="1190" y="8916"/>
                    <a:pt x="870" y="9420"/>
                    <a:pt x="550" y="9785"/>
                  </a:cubicBezTo>
                  <a:cubicBezTo>
                    <a:pt x="230" y="10106"/>
                    <a:pt x="1" y="10288"/>
                    <a:pt x="47" y="10471"/>
                  </a:cubicBezTo>
                  <a:cubicBezTo>
                    <a:pt x="47" y="10528"/>
                    <a:pt x="117" y="10562"/>
                    <a:pt x="236" y="10562"/>
                  </a:cubicBezTo>
                  <a:cubicBezTo>
                    <a:pt x="403" y="10562"/>
                    <a:pt x="667" y="10495"/>
                    <a:pt x="961" y="10334"/>
                  </a:cubicBezTo>
                  <a:cubicBezTo>
                    <a:pt x="1510" y="10060"/>
                    <a:pt x="2013" y="9465"/>
                    <a:pt x="2379" y="8734"/>
                  </a:cubicBezTo>
                  <a:cubicBezTo>
                    <a:pt x="2699" y="8048"/>
                    <a:pt x="2882" y="7270"/>
                    <a:pt x="2928" y="6630"/>
                  </a:cubicBezTo>
                  <a:cubicBezTo>
                    <a:pt x="3019" y="5990"/>
                    <a:pt x="3019" y="5532"/>
                    <a:pt x="3065" y="5349"/>
                  </a:cubicBezTo>
                  <a:cubicBezTo>
                    <a:pt x="3065" y="5212"/>
                    <a:pt x="3111" y="4709"/>
                    <a:pt x="3157" y="4114"/>
                  </a:cubicBezTo>
                  <a:cubicBezTo>
                    <a:pt x="3248" y="3474"/>
                    <a:pt x="3340" y="2788"/>
                    <a:pt x="3660" y="2194"/>
                  </a:cubicBezTo>
                  <a:cubicBezTo>
                    <a:pt x="3934" y="1553"/>
                    <a:pt x="4346" y="1050"/>
                    <a:pt x="4712" y="776"/>
                  </a:cubicBezTo>
                  <a:cubicBezTo>
                    <a:pt x="5077" y="456"/>
                    <a:pt x="5352" y="319"/>
                    <a:pt x="5352" y="181"/>
                  </a:cubicBezTo>
                  <a:cubicBezTo>
                    <a:pt x="5352" y="75"/>
                    <a:pt x="5213" y="0"/>
                    <a:pt x="49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4"/>
            <p:cNvSpPr/>
            <p:nvPr/>
          </p:nvSpPr>
          <p:spPr>
            <a:xfrm>
              <a:off x="6086975" y="2307975"/>
              <a:ext cx="85775" cy="132600"/>
            </a:xfrm>
            <a:custGeom>
              <a:avLst/>
              <a:gdLst/>
              <a:ahLst/>
              <a:cxnLst/>
              <a:rect l="l" t="t" r="r" b="b"/>
              <a:pathLst>
                <a:path w="3431" h="5304" extrusionOk="0">
                  <a:moveTo>
                    <a:pt x="692" y="1"/>
                  </a:moveTo>
                  <a:cubicBezTo>
                    <a:pt x="659" y="1"/>
                    <a:pt x="627" y="7"/>
                    <a:pt x="595" y="22"/>
                  </a:cubicBezTo>
                  <a:cubicBezTo>
                    <a:pt x="1" y="250"/>
                    <a:pt x="1144" y="2674"/>
                    <a:pt x="1281" y="2949"/>
                  </a:cubicBezTo>
                  <a:cubicBezTo>
                    <a:pt x="1411" y="3251"/>
                    <a:pt x="2192" y="5304"/>
                    <a:pt x="2856" y="5304"/>
                  </a:cubicBezTo>
                  <a:cubicBezTo>
                    <a:pt x="2896" y="5304"/>
                    <a:pt x="2935" y="5297"/>
                    <a:pt x="2974" y="5281"/>
                  </a:cubicBezTo>
                  <a:cubicBezTo>
                    <a:pt x="3431" y="5052"/>
                    <a:pt x="2425" y="2812"/>
                    <a:pt x="2288" y="2491"/>
                  </a:cubicBezTo>
                  <a:cubicBezTo>
                    <a:pt x="2158" y="2231"/>
                    <a:pt x="1289" y="1"/>
                    <a:pt x="6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4"/>
            <p:cNvSpPr/>
            <p:nvPr/>
          </p:nvSpPr>
          <p:spPr>
            <a:xfrm>
              <a:off x="6340800" y="2308800"/>
              <a:ext cx="117800" cy="144325"/>
            </a:xfrm>
            <a:custGeom>
              <a:avLst/>
              <a:gdLst/>
              <a:ahLst/>
              <a:cxnLst/>
              <a:rect l="l" t="t" r="r" b="b"/>
              <a:pathLst>
                <a:path w="4712" h="5773" extrusionOk="0">
                  <a:moveTo>
                    <a:pt x="4039" y="0"/>
                  </a:moveTo>
                  <a:cubicBezTo>
                    <a:pt x="3382" y="0"/>
                    <a:pt x="2044" y="2387"/>
                    <a:pt x="1830" y="2687"/>
                  </a:cubicBezTo>
                  <a:cubicBezTo>
                    <a:pt x="1647" y="3007"/>
                    <a:pt x="1" y="5385"/>
                    <a:pt x="641" y="5751"/>
                  </a:cubicBezTo>
                  <a:cubicBezTo>
                    <a:pt x="665" y="5766"/>
                    <a:pt x="692" y="5772"/>
                    <a:pt x="721" y="5772"/>
                  </a:cubicBezTo>
                  <a:cubicBezTo>
                    <a:pt x="1248" y="5772"/>
                    <a:pt x="2574" y="3539"/>
                    <a:pt x="2790" y="3236"/>
                  </a:cubicBezTo>
                  <a:cubicBezTo>
                    <a:pt x="2973" y="2916"/>
                    <a:pt x="4711" y="355"/>
                    <a:pt x="4162" y="35"/>
                  </a:cubicBezTo>
                  <a:cubicBezTo>
                    <a:pt x="4125" y="11"/>
                    <a:pt x="4084" y="0"/>
                    <a:pt x="4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4"/>
            <p:cNvSpPr/>
            <p:nvPr/>
          </p:nvSpPr>
          <p:spPr>
            <a:xfrm>
              <a:off x="5509600" y="2414825"/>
              <a:ext cx="1514950" cy="1034825"/>
            </a:xfrm>
            <a:custGeom>
              <a:avLst/>
              <a:gdLst/>
              <a:ahLst/>
              <a:cxnLst/>
              <a:rect l="l" t="t" r="r" b="b"/>
              <a:pathLst>
                <a:path w="60598" h="41393" extrusionOk="0">
                  <a:moveTo>
                    <a:pt x="29616" y="0"/>
                  </a:moveTo>
                  <a:cubicBezTo>
                    <a:pt x="25755" y="0"/>
                    <a:pt x="21871" y="748"/>
                    <a:pt x="18157" y="2379"/>
                  </a:cubicBezTo>
                  <a:cubicBezTo>
                    <a:pt x="11846" y="5535"/>
                    <a:pt x="6037" y="9239"/>
                    <a:pt x="2882" y="15550"/>
                  </a:cubicBezTo>
                  <a:cubicBezTo>
                    <a:pt x="2059" y="17060"/>
                    <a:pt x="1373" y="18614"/>
                    <a:pt x="961" y="20215"/>
                  </a:cubicBezTo>
                  <a:cubicBezTo>
                    <a:pt x="46" y="23416"/>
                    <a:pt x="1" y="26755"/>
                    <a:pt x="915" y="30002"/>
                  </a:cubicBezTo>
                  <a:cubicBezTo>
                    <a:pt x="1373" y="31603"/>
                    <a:pt x="2059" y="33203"/>
                    <a:pt x="3019" y="34758"/>
                  </a:cubicBezTo>
                  <a:cubicBezTo>
                    <a:pt x="5122" y="38009"/>
                    <a:pt x="8409" y="41131"/>
                    <a:pt x="12183" y="41131"/>
                  </a:cubicBezTo>
                  <a:cubicBezTo>
                    <a:pt x="12923" y="41131"/>
                    <a:pt x="13681" y="41012"/>
                    <a:pt x="14452" y="40749"/>
                  </a:cubicBezTo>
                  <a:cubicBezTo>
                    <a:pt x="19813" y="39061"/>
                    <a:pt x="25002" y="37974"/>
                    <a:pt x="30204" y="37974"/>
                  </a:cubicBezTo>
                  <a:cubicBezTo>
                    <a:pt x="34722" y="37974"/>
                    <a:pt x="39249" y="38794"/>
                    <a:pt x="43905" y="40749"/>
                  </a:cubicBezTo>
                  <a:cubicBezTo>
                    <a:pt x="44782" y="41195"/>
                    <a:pt x="45742" y="41392"/>
                    <a:pt x="46718" y="41392"/>
                  </a:cubicBezTo>
                  <a:cubicBezTo>
                    <a:pt x="49252" y="41392"/>
                    <a:pt x="51904" y="40062"/>
                    <a:pt x="53554" y="38280"/>
                  </a:cubicBezTo>
                  <a:cubicBezTo>
                    <a:pt x="54835" y="37136"/>
                    <a:pt x="55978" y="35810"/>
                    <a:pt x="56893" y="34392"/>
                  </a:cubicBezTo>
                  <a:cubicBezTo>
                    <a:pt x="59637" y="30139"/>
                    <a:pt x="60597" y="25292"/>
                    <a:pt x="59362" y="20398"/>
                  </a:cubicBezTo>
                  <a:cubicBezTo>
                    <a:pt x="58996" y="18797"/>
                    <a:pt x="58448" y="17242"/>
                    <a:pt x="57716" y="15825"/>
                  </a:cubicBezTo>
                  <a:cubicBezTo>
                    <a:pt x="57076" y="14544"/>
                    <a:pt x="56344" y="13355"/>
                    <a:pt x="55429" y="12212"/>
                  </a:cubicBezTo>
                  <a:cubicBezTo>
                    <a:pt x="49035" y="4801"/>
                    <a:pt x="39397" y="0"/>
                    <a:pt x="296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4"/>
            <p:cNvSpPr/>
            <p:nvPr/>
          </p:nvSpPr>
          <p:spPr>
            <a:xfrm>
              <a:off x="5764575" y="2747125"/>
              <a:ext cx="74325" cy="78200"/>
            </a:xfrm>
            <a:custGeom>
              <a:avLst/>
              <a:gdLst/>
              <a:ahLst/>
              <a:cxnLst/>
              <a:rect l="l" t="t" r="r" b="b"/>
              <a:pathLst>
                <a:path w="2973" h="3128" extrusionOk="0">
                  <a:moveTo>
                    <a:pt x="1569" y="0"/>
                  </a:moveTo>
                  <a:cubicBezTo>
                    <a:pt x="1433" y="0"/>
                    <a:pt x="1303" y="21"/>
                    <a:pt x="1189" y="63"/>
                  </a:cubicBezTo>
                  <a:cubicBezTo>
                    <a:pt x="870" y="170"/>
                    <a:pt x="633" y="386"/>
                    <a:pt x="457" y="649"/>
                  </a:cubicBezTo>
                  <a:lnTo>
                    <a:pt x="457" y="649"/>
                  </a:lnTo>
                  <a:cubicBezTo>
                    <a:pt x="254" y="792"/>
                    <a:pt x="117" y="983"/>
                    <a:pt x="92" y="1161"/>
                  </a:cubicBezTo>
                  <a:cubicBezTo>
                    <a:pt x="0" y="1527"/>
                    <a:pt x="92" y="1801"/>
                    <a:pt x="183" y="1984"/>
                  </a:cubicBezTo>
                  <a:cubicBezTo>
                    <a:pt x="198" y="2043"/>
                    <a:pt x="245" y="2125"/>
                    <a:pt x="317" y="2214"/>
                  </a:cubicBezTo>
                  <a:lnTo>
                    <a:pt x="317" y="2214"/>
                  </a:lnTo>
                  <a:cubicBezTo>
                    <a:pt x="345" y="2276"/>
                    <a:pt x="377" y="2337"/>
                    <a:pt x="412" y="2396"/>
                  </a:cubicBezTo>
                  <a:cubicBezTo>
                    <a:pt x="549" y="2624"/>
                    <a:pt x="732" y="2807"/>
                    <a:pt x="915" y="2899"/>
                  </a:cubicBezTo>
                  <a:cubicBezTo>
                    <a:pt x="1098" y="3036"/>
                    <a:pt x="1326" y="3082"/>
                    <a:pt x="1509" y="3127"/>
                  </a:cubicBezTo>
                  <a:cubicBezTo>
                    <a:pt x="1660" y="3007"/>
                    <a:pt x="1810" y="2886"/>
                    <a:pt x="1935" y="2740"/>
                  </a:cubicBezTo>
                  <a:lnTo>
                    <a:pt x="1935" y="2740"/>
                  </a:lnTo>
                  <a:cubicBezTo>
                    <a:pt x="2170" y="2690"/>
                    <a:pt x="2430" y="2552"/>
                    <a:pt x="2607" y="2304"/>
                  </a:cubicBezTo>
                  <a:cubicBezTo>
                    <a:pt x="2836" y="2030"/>
                    <a:pt x="2973" y="1664"/>
                    <a:pt x="2927" y="1298"/>
                  </a:cubicBezTo>
                  <a:cubicBezTo>
                    <a:pt x="2881" y="932"/>
                    <a:pt x="2744" y="566"/>
                    <a:pt x="2424" y="292"/>
                  </a:cubicBezTo>
                  <a:cubicBezTo>
                    <a:pt x="2203" y="102"/>
                    <a:pt x="1873" y="0"/>
                    <a:pt x="15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4"/>
            <p:cNvSpPr/>
            <p:nvPr/>
          </p:nvSpPr>
          <p:spPr>
            <a:xfrm>
              <a:off x="5936075" y="2859600"/>
              <a:ext cx="58875" cy="58625"/>
            </a:xfrm>
            <a:custGeom>
              <a:avLst/>
              <a:gdLst/>
              <a:ahLst/>
              <a:cxnLst/>
              <a:rect l="l" t="t" r="r" b="b"/>
              <a:pathLst>
                <a:path w="2355" h="2345" extrusionOk="0">
                  <a:moveTo>
                    <a:pt x="1235" y="0"/>
                  </a:moveTo>
                  <a:lnTo>
                    <a:pt x="1006" y="46"/>
                  </a:lnTo>
                  <a:cubicBezTo>
                    <a:pt x="549" y="137"/>
                    <a:pt x="275" y="458"/>
                    <a:pt x="137" y="732"/>
                  </a:cubicBezTo>
                  <a:cubicBezTo>
                    <a:pt x="0" y="1052"/>
                    <a:pt x="0" y="1464"/>
                    <a:pt x="183" y="1784"/>
                  </a:cubicBezTo>
                  <a:cubicBezTo>
                    <a:pt x="320" y="2104"/>
                    <a:pt x="595" y="2241"/>
                    <a:pt x="869" y="2287"/>
                  </a:cubicBezTo>
                  <a:cubicBezTo>
                    <a:pt x="983" y="2333"/>
                    <a:pt x="1086" y="2344"/>
                    <a:pt x="1172" y="2344"/>
                  </a:cubicBezTo>
                  <a:cubicBezTo>
                    <a:pt x="1258" y="2344"/>
                    <a:pt x="1326" y="2333"/>
                    <a:pt x="1372" y="2333"/>
                  </a:cubicBezTo>
                  <a:cubicBezTo>
                    <a:pt x="1464" y="2287"/>
                    <a:pt x="1601" y="2287"/>
                    <a:pt x="1829" y="2150"/>
                  </a:cubicBezTo>
                  <a:cubicBezTo>
                    <a:pt x="1975" y="2077"/>
                    <a:pt x="2180" y="1887"/>
                    <a:pt x="2279" y="1605"/>
                  </a:cubicBezTo>
                  <a:lnTo>
                    <a:pt x="2279" y="1605"/>
                  </a:lnTo>
                  <a:lnTo>
                    <a:pt x="2287" y="1601"/>
                  </a:lnTo>
                  <a:lnTo>
                    <a:pt x="2297" y="1551"/>
                  </a:lnTo>
                  <a:lnTo>
                    <a:pt x="2297" y="1551"/>
                  </a:lnTo>
                  <a:cubicBezTo>
                    <a:pt x="2313" y="1494"/>
                    <a:pt x="2326" y="1435"/>
                    <a:pt x="2333" y="1372"/>
                  </a:cubicBezTo>
                  <a:cubicBezTo>
                    <a:pt x="2355" y="1171"/>
                    <a:pt x="2323" y="1002"/>
                    <a:pt x="2257" y="867"/>
                  </a:cubicBezTo>
                  <a:lnTo>
                    <a:pt x="2257" y="867"/>
                  </a:lnTo>
                  <a:cubicBezTo>
                    <a:pt x="2168" y="653"/>
                    <a:pt x="2014" y="472"/>
                    <a:pt x="1829" y="366"/>
                  </a:cubicBezTo>
                  <a:cubicBezTo>
                    <a:pt x="1718" y="255"/>
                    <a:pt x="1577" y="204"/>
                    <a:pt x="1406" y="164"/>
                  </a:cubicBezTo>
                  <a:lnTo>
                    <a:pt x="1406" y="164"/>
                  </a:lnTo>
                  <a:cubicBezTo>
                    <a:pt x="1395" y="155"/>
                    <a:pt x="1384" y="146"/>
                    <a:pt x="1372" y="137"/>
                  </a:cubicBezTo>
                  <a:lnTo>
                    <a:pt x="1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4"/>
            <p:cNvSpPr/>
            <p:nvPr/>
          </p:nvSpPr>
          <p:spPr>
            <a:xfrm>
              <a:off x="6259650" y="2548825"/>
              <a:ext cx="96050" cy="91025"/>
            </a:xfrm>
            <a:custGeom>
              <a:avLst/>
              <a:gdLst/>
              <a:ahLst/>
              <a:cxnLst/>
              <a:rect l="l" t="t" r="r" b="b"/>
              <a:pathLst>
                <a:path w="3842" h="3641" extrusionOk="0">
                  <a:moveTo>
                    <a:pt x="1679" y="0"/>
                  </a:moveTo>
                  <a:cubicBezTo>
                    <a:pt x="1477" y="0"/>
                    <a:pt x="1249" y="39"/>
                    <a:pt x="1006" y="175"/>
                  </a:cubicBezTo>
                  <a:cubicBezTo>
                    <a:pt x="406" y="441"/>
                    <a:pt x="1" y="1168"/>
                    <a:pt x="37" y="1932"/>
                  </a:cubicBezTo>
                  <a:lnTo>
                    <a:pt x="37" y="1932"/>
                  </a:lnTo>
                  <a:cubicBezTo>
                    <a:pt x="42" y="2152"/>
                    <a:pt x="90" y="2375"/>
                    <a:pt x="183" y="2599"/>
                  </a:cubicBezTo>
                  <a:cubicBezTo>
                    <a:pt x="411" y="3147"/>
                    <a:pt x="914" y="3513"/>
                    <a:pt x="1417" y="3605"/>
                  </a:cubicBezTo>
                  <a:cubicBezTo>
                    <a:pt x="1552" y="3629"/>
                    <a:pt x="1684" y="3641"/>
                    <a:pt x="1812" y="3641"/>
                  </a:cubicBezTo>
                  <a:cubicBezTo>
                    <a:pt x="2162" y="3641"/>
                    <a:pt x="2488" y="3556"/>
                    <a:pt x="2789" y="3422"/>
                  </a:cubicBezTo>
                  <a:cubicBezTo>
                    <a:pt x="3201" y="3239"/>
                    <a:pt x="3567" y="2827"/>
                    <a:pt x="3704" y="2416"/>
                  </a:cubicBezTo>
                  <a:cubicBezTo>
                    <a:pt x="3841" y="2004"/>
                    <a:pt x="3796" y="1547"/>
                    <a:pt x="3613" y="1227"/>
                  </a:cubicBezTo>
                  <a:cubicBezTo>
                    <a:pt x="3338" y="632"/>
                    <a:pt x="2927" y="358"/>
                    <a:pt x="2698" y="220"/>
                  </a:cubicBezTo>
                  <a:cubicBezTo>
                    <a:pt x="2561" y="175"/>
                    <a:pt x="2378" y="83"/>
                    <a:pt x="2058" y="38"/>
                  </a:cubicBezTo>
                  <a:cubicBezTo>
                    <a:pt x="1946" y="19"/>
                    <a:pt x="1818" y="0"/>
                    <a:pt x="16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4"/>
            <p:cNvSpPr/>
            <p:nvPr/>
          </p:nvSpPr>
          <p:spPr>
            <a:xfrm>
              <a:off x="6259700" y="3109700"/>
              <a:ext cx="96000" cy="91150"/>
            </a:xfrm>
            <a:custGeom>
              <a:avLst/>
              <a:gdLst/>
              <a:ahLst/>
              <a:cxnLst/>
              <a:rect l="l" t="t" r="r" b="b"/>
              <a:pathLst>
                <a:path w="3840" h="3646" extrusionOk="0">
                  <a:moveTo>
                    <a:pt x="1698" y="0"/>
                  </a:moveTo>
                  <a:cubicBezTo>
                    <a:pt x="1491" y="0"/>
                    <a:pt x="1256" y="55"/>
                    <a:pt x="1004" y="195"/>
                  </a:cubicBezTo>
                  <a:cubicBezTo>
                    <a:pt x="406" y="461"/>
                    <a:pt x="1" y="1161"/>
                    <a:pt x="34" y="1927"/>
                  </a:cubicBezTo>
                  <a:lnTo>
                    <a:pt x="34" y="1927"/>
                  </a:lnTo>
                  <a:cubicBezTo>
                    <a:pt x="38" y="2157"/>
                    <a:pt x="86" y="2392"/>
                    <a:pt x="181" y="2619"/>
                  </a:cubicBezTo>
                  <a:cubicBezTo>
                    <a:pt x="307" y="2921"/>
                    <a:pt x="516" y="3155"/>
                    <a:pt x="764" y="3318"/>
                  </a:cubicBezTo>
                  <a:lnTo>
                    <a:pt x="764" y="3318"/>
                  </a:lnTo>
                  <a:cubicBezTo>
                    <a:pt x="826" y="3366"/>
                    <a:pt x="890" y="3408"/>
                    <a:pt x="958" y="3442"/>
                  </a:cubicBezTo>
                  <a:cubicBezTo>
                    <a:pt x="1067" y="3489"/>
                    <a:pt x="1176" y="3525"/>
                    <a:pt x="1285" y="3550"/>
                  </a:cubicBezTo>
                  <a:lnTo>
                    <a:pt x="1285" y="3550"/>
                  </a:lnTo>
                  <a:cubicBezTo>
                    <a:pt x="1328" y="3561"/>
                    <a:pt x="1372" y="3571"/>
                    <a:pt x="1415" y="3579"/>
                  </a:cubicBezTo>
                  <a:cubicBezTo>
                    <a:pt x="1583" y="3625"/>
                    <a:pt x="1746" y="3645"/>
                    <a:pt x="1903" y="3645"/>
                  </a:cubicBezTo>
                  <a:cubicBezTo>
                    <a:pt x="2218" y="3645"/>
                    <a:pt x="2513" y="3564"/>
                    <a:pt x="2787" y="3442"/>
                  </a:cubicBezTo>
                  <a:cubicBezTo>
                    <a:pt x="3199" y="3213"/>
                    <a:pt x="3565" y="2847"/>
                    <a:pt x="3702" y="2436"/>
                  </a:cubicBezTo>
                  <a:cubicBezTo>
                    <a:pt x="3839" y="1978"/>
                    <a:pt x="3794" y="1567"/>
                    <a:pt x="3611" y="1247"/>
                  </a:cubicBezTo>
                  <a:cubicBezTo>
                    <a:pt x="3336" y="606"/>
                    <a:pt x="2925" y="378"/>
                    <a:pt x="2696" y="241"/>
                  </a:cubicBezTo>
                  <a:cubicBezTo>
                    <a:pt x="2559" y="195"/>
                    <a:pt x="2376" y="103"/>
                    <a:pt x="2056" y="58"/>
                  </a:cubicBezTo>
                  <a:cubicBezTo>
                    <a:pt x="1949" y="22"/>
                    <a:pt x="1829" y="0"/>
                    <a:pt x="16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4"/>
            <p:cNvSpPr/>
            <p:nvPr/>
          </p:nvSpPr>
          <p:spPr>
            <a:xfrm>
              <a:off x="6655225" y="2692450"/>
              <a:ext cx="62900" cy="64275"/>
            </a:xfrm>
            <a:custGeom>
              <a:avLst/>
              <a:gdLst/>
              <a:ahLst/>
              <a:cxnLst/>
              <a:rect l="l" t="t" r="r" b="b"/>
              <a:pathLst>
                <a:path w="2516" h="2571" extrusionOk="0">
                  <a:moveTo>
                    <a:pt x="1414" y="1"/>
                  </a:moveTo>
                  <a:cubicBezTo>
                    <a:pt x="1077" y="1"/>
                    <a:pt x="692" y="141"/>
                    <a:pt x="412" y="421"/>
                  </a:cubicBezTo>
                  <a:cubicBezTo>
                    <a:pt x="275" y="558"/>
                    <a:pt x="138" y="787"/>
                    <a:pt x="92" y="1015"/>
                  </a:cubicBezTo>
                  <a:cubicBezTo>
                    <a:pt x="0" y="1244"/>
                    <a:pt x="0" y="1518"/>
                    <a:pt x="92" y="1793"/>
                  </a:cubicBezTo>
                  <a:cubicBezTo>
                    <a:pt x="183" y="2113"/>
                    <a:pt x="412" y="2342"/>
                    <a:pt x="732" y="2479"/>
                  </a:cubicBezTo>
                  <a:cubicBezTo>
                    <a:pt x="869" y="2547"/>
                    <a:pt x="1018" y="2570"/>
                    <a:pt x="1161" y="2570"/>
                  </a:cubicBezTo>
                  <a:cubicBezTo>
                    <a:pt x="1304" y="2570"/>
                    <a:pt x="1441" y="2547"/>
                    <a:pt x="1555" y="2525"/>
                  </a:cubicBezTo>
                  <a:cubicBezTo>
                    <a:pt x="1830" y="2433"/>
                    <a:pt x="2058" y="2296"/>
                    <a:pt x="2241" y="2067"/>
                  </a:cubicBezTo>
                  <a:cubicBezTo>
                    <a:pt x="2424" y="1793"/>
                    <a:pt x="2516" y="1518"/>
                    <a:pt x="2470" y="1198"/>
                  </a:cubicBezTo>
                  <a:cubicBezTo>
                    <a:pt x="2423" y="989"/>
                    <a:pt x="2294" y="803"/>
                    <a:pt x="2136" y="665"/>
                  </a:cubicBezTo>
                  <a:lnTo>
                    <a:pt x="2136" y="665"/>
                  </a:lnTo>
                  <a:cubicBezTo>
                    <a:pt x="2094" y="567"/>
                    <a:pt x="2040" y="403"/>
                    <a:pt x="1875" y="238"/>
                  </a:cubicBezTo>
                  <a:lnTo>
                    <a:pt x="1738" y="55"/>
                  </a:lnTo>
                  <a:lnTo>
                    <a:pt x="1555" y="9"/>
                  </a:lnTo>
                  <a:cubicBezTo>
                    <a:pt x="1510" y="3"/>
                    <a:pt x="1462" y="1"/>
                    <a:pt x="14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4"/>
            <p:cNvSpPr/>
            <p:nvPr/>
          </p:nvSpPr>
          <p:spPr>
            <a:xfrm>
              <a:off x="6722000" y="2977175"/>
              <a:ext cx="92175" cy="90250"/>
            </a:xfrm>
            <a:custGeom>
              <a:avLst/>
              <a:gdLst/>
              <a:ahLst/>
              <a:cxnLst/>
              <a:rect l="l" t="t" r="r" b="b"/>
              <a:pathLst>
                <a:path w="3687" h="3610" extrusionOk="0">
                  <a:moveTo>
                    <a:pt x="1774" y="1"/>
                  </a:moveTo>
                  <a:cubicBezTo>
                    <a:pt x="1390" y="1"/>
                    <a:pt x="951" y="178"/>
                    <a:pt x="622" y="465"/>
                  </a:cubicBezTo>
                  <a:cubicBezTo>
                    <a:pt x="450" y="638"/>
                    <a:pt x="317" y="836"/>
                    <a:pt x="224" y="1055"/>
                  </a:cubicBezTo>
                  <a:lnTo>
                    <a:pt x="224" y="1055"/>
                  </a:lnTo>
                  <a:cubicBezTo>
                    <a:pt x="43" y="1417"/>
                    <a:pt x="1" y="1830"/>
                    <a:pt x="73" y="2157"/>
                  </a:cubicBezTo>
                  <a:cubicBezTo>
                    <a:pt x="83" y="2202"/>
                    <a:pt x="95" y="2245"/>
                    <a:pt x="108" y="2287"/>
                  </a:cubicBezTo>
                  <a:lnTo>
                    <a:pt x="108" y="2287"/>
                  </a:lnTo>
                  <a:cubicBezTo>
                    <a:pt x="166" y="2546"/>
                    <a:pt x="284" y="2800"/>
                    <a:pt x="485" y="3026"/>
                  </a:cubicBezTo>
                  <a:cubicBezTo>
                    <a:pt x="519" y="3060"/>
                    <a:pt x="553" y="3092"/>
                    <a:pt x="589" y="3123"/>
                  </a:cubicBezTo>
                  <a:lnTo>
                    <a:pt x="589" y="3123"/>
                  </a:lnTo>
                  <a:cubicBezTo>
                    <a:pt x="600" y="3137"/>
                    <a:pt x="611" y="3150"/>
                    <a:pt x="622" y="3163"/>
                  </a:cubicBezTo>
                  <a:cubicBezTo>
                    <a:pt x="897" y="3392"/>
                    <a:pt x="1171" y="3529"/>
                    <a:pt x="1445" y="3575"/>
                  </a:cubicBezTo>
                  <a:cubicBezTo>
                    <a:pt x="1583" y="3598"/>
                    <a:pt x="1697" y="3609"/>
                    <a:pt x="1800" y="3609"/>
                  </a:cubicBezTo>
                  <a:cubicBezTo>
                    <a:pt x="1903" y="3609"/>
                    <a:pt x="1994" y="3598"/>
                    <a:pt x="2086" y="3575"/>
                  </a:cubicBezTo>
                  <a:cubicBezTo>
                    <a:pt x="2314" y="3529"/>
                    <a:pt x="2680" y="3438"/>
                    <a:pt x="3046" y="3118"/>
                  </a:cubicBezTo>
                  <a:cubicBezTo>
                    <a:pt x="3229" y="2980"/>
                    <a:pt x="3366" y="2752"/>
                    <a:pt x="3503" y="2477"/>
                  </a:cubicBezTo>
                  <a:cubicBezTo>
                    <a:pt x="3641" y="2157"/>
                    <a:pt x="3686" y="1791"/>
                    <a:pt x="3595" y="1426"/>
                  </a:cubicBezTo>
                  <a:cubicBezTo>
                    <a:pt x="3412" y="694"/>
                    <a:pt x="2772" y="99"/>
                    <a:pt x="1903" y="8"/>
                  </a:cubicBezTo>
                  <a:cubicBezTo>
                    <a:pt x="1861" y="3"/>
                    <a:pt x="1818" y="1"/>
                    <a:pt x="17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4"/>
            <p:cNvSpPr/>
            <p:nvPr/>
          </p:nvSpPr>
          <p:spPr>
            <a:xfrm>
              <a:off x="6840450" y="2860725"/>
              <a:ext cx="56050" cy="45775"/>
            </a:xfrm>
            <a:custGeom>
              <a:avLst/>
              <a:gdLst/>
              <a:ahLst/>
              <a:cxnLst/>
              <a:rect l="l" t="t" r="r" b="b"/>
              <a:pathLst>
                <a:path w="2242" h="1831" extrusionOk="0">
                  <a:moveTo>
                    <a:pt x="1281" y="1"/>
                  </a:moveTo>
                  <a:cubicBezTo>
                    <a:pt x="1143" y="1"/>
                    <a:pt x="961" y="1"/>
                    <a:pt x="778" y="47"/>
                  </a:cubicBezTo>
                  <a:cubicBezTo>
                    <a:pt x="549" y="92"/>
                    <a:pt x="320" y="230"/>
                    <a:pt x="183" y="458"/>
                  </a:cubicBezTo>
                  <a:lnTo>
                    <a:pt x="0" y="687"/>
                  </a:lnTo>
                  <a:lnTo>
                    <a:pt x="92" y="961"/>
                  </a:lnTo>
                  <a:cubicBezTo>
                    <a:pt x="183" y="1144"/>
                    <a:pt x="275" y="1327"/>
                    <a:pt x="549" y="1556"/>
                  </a:cubicBezTo>
                  <a:cubicBezTo>
                    <a:pt x="570" y="1570"/>
                    <a:pt x="593" y="1583"/>
                    <a:pt x="617" y="1596"/>
                  </a:cubicBezTo>
                  <a:lnTo>
                    <a:pt x="617" y="1596"/>
                  </a:lnTo>
                  <a:cubicBezTo>
                    <a:pt x="651" y="1628"/>
                    <a:pt x="689" y="1661"/>
                    <a:pt x="732" y="1693"/>
                  </a:cubicBezTo>
                  <a:cubicBezTo>
                    <a:pt x="915" y="1785"/>
                    <a:pt x="1098" y="1830"/>
                    <a:pt x="1281" y="1830"/>
                  </a:cubicBezTo>
                  <a:cubicBezTo>
                    <a:pt x="1647" y="1830"/>
                    <a:pt x="2012" y="1602"/>
                    <a:pt x="2150" y="1282"/>
                  </a:cubicBezTo>
                  <a:lnTo>
                    <a:pt x="2241" y="1144"/>
                  </a:lnTo>
                  <a:lnTo>
                    <a:pt x="2241" y="1007"/>
                  </a:lnTo>
                  <a:cubicBezTo>
                    <a:pt x="2195" y="596"/>
                    <a:pt x="1921" y="367"/>
                    <a:pt x="1875" y="321"/>
                  </a:cubicBezTo>
                  <a:cubicBezTo>
                    <a:pt x="1784" y="230"/>
                    <a:pt x="1601" y="92"/>
                    <a:pt x="12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4"/>
            <p:cNvSpPr/>
            <p:nvPr/>
          </p:nvSpPr>
          <p:spPr>
            <a:xfrm>
              <a:off x="5708550" y="3019150"/>
              <a:ext cx="66325" cy="59550"/>
            </a:xfrm>
            <a:custGeom>
              <a:avLst/>
              <a:gdLst/>
              <a:ahLst/>
              <a:cxnLst/>
              <a:rect l="l" t="t" r="r" b="b"/>
              <a:pathLst>
                <a:path w="2653" h="2382" extrusionOk="0">
                  <a:moveTo>
                    <a:pt x="1143" y="1142"/>
                  </a:moveTo>
                  <a:cubicBezTo>
                    <a:pt x="1144" y="1147"/>
                    <a:pt x="1144" y="1155"/>
                    <a:pt x="1144" y="1164"/>
                  </a:cubicBezTo>
                  <a:cubicBezTo>
                    <a:pt x="1178" y="1199"/>
                    <a:pt x="1213" y="1207"/>
                    <a:pt x="1227" y="1229"/>
                  </a:cubicBezTo>
                  <a:lnTo>
                    <a:pt x="1227" y="1229"/>
                  </a:lnTo>
                  <a:cubicBezTo>
                    <a:pt x="1217" y="1224"/>
                    <a:pt x="1204" y="1217"/>
                    <a:pt x="1189" y="1210"/>
                  </a:cubicBezTo>
                  <a:cubicBezTo>
                    <a:pt x="1170" y="1210"/>
                    <a:pt x="1150" y="1193"/>
                    <a:pt x="1134" y="1170"/>
                  </a:cubicBezTo>
                  <a:lnTo>
                    <a:pt x="1134" y="1170"/>
                  </a:lnTo>
                  <a:cubicBezTo>
                    <a:pt x="1140" y="1161"/>
                    <a:pt x="1142" y="1153"/>
                    <a:pt x="1143" y="1142"/>
                  </a:cubicBezTo>
                  <a:close/>
                  <a:moveTo>
                    <a:pt x="1636" y="1"/>
                  </a:moveTo>
                  <a:cubicBezTo>
                    <a:pt x="1418" y="1"/>
                    <a:pt x="1227" y="54"/>
                    <a:pt x="1073" y="143"/>
                  </a:cubicBezTo>
                  <a:lnTo>
                    <a:pt x="1073" y="143"/>
                  </a:lnTo>
                  <a:cubicBezTo>
                    <a:pt x="1057" y="147"/>
                    <a:pt x="1041" y="151"/>
                    <a:pt x="1025" y="156"/>
                  </a:cubicBezTo>
                  <a:lnTo>
                    <a:pt x="1025" y="156"/>
                  </a:lnTo>
                  <a:cubicBezTo>
                    <a:pt x="804" y="183"/>
                    <a:pt x="611" y="264"/>
                    <a:pt x="458" y="387"/>
                  </a:cubicBezTo>
                  <a:cubicBezTo>
                    <a:pt x="183" y="570"/>
                    <a:pt x="0" y="890"/>
                    <a:pt x="0" y="1256"/>
                  </a:cubicBezTo>
                  <a:lnTo>
                    <a:pt x="0" y="1301"/>
                  </a:lnTo>
                  <a:lnTo>
                    <a:pt x="0" y="1347"/>
                  </a:lnTo>
                  <a:cubicBezTo>
                    <a:pt x="197" y="2017"/>
                    <a:pt x="768" y="2382"/>
                    <a:pt x="1332" y="2382"/>
                  </a:cubicBezTo>
                  <a:cubicBezTo>
                    <a:pt x="1422" y="2382"/>
                    <a:pt x="1512" y="2372"/>
                    <a:pt x="1601" y="2353"/>
                  </a:cubicBezTo>
                  <a:cubicBezTo>
                    <a:pt x="1921" y="2262"/>
                    <a:pt x="2150" y="2033"/>
                    <a:pt x="2241" y="1896"/>
                  </a:cubicBezTo>
                  <a:cubicBezTo>
                    <a:pt x="2351" y="1750"/>
                    <a:pt x="2402" y="1604"/>
                    <a:pt x="2418" y="1505"/>
                  </a:cubicBezTo>
                  <a:lnTo>
                    <a:pt x="2418" y="1505"/>
                  </a:lnTo>
                  <a:cubicBezTo>
                    <a:pt x="2454" y="1457"/>
                    <a:pt x="2487" y="1404"/>
                    <a:pt x="2516" y="1347"/>
                  </a:cubicBezTo>
                  <a:cubicBezTo>
                    <a:pt x="2653" y="1119"/>
                    <a:pt x="2653" y="890"/>
                    <a:pt x="2607" y="707"/>
                  </a:cubicBezTo>
                  <a:cubicBezTo>
                    <a:pt x="2561" y="524"/>
                    <a:pt x="2470" y="341"/>
                    <a:pt x="2333" y="204"/>
                  </a:cubicBezTo>
                  <a:cubicBezTo>
                    <a:pt x="2150" y="112"/>
                    <a:pt x="2013" y="21"/>
                    <a:pt x="1875" y="21"/>
                  </a:cubicBezTo>
                  <a:cubicBezTo>
                    <a:pt x="1792" y="7"/>
                    <a:pt x="1713" y="1"/>
                    <a:pt x="1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4"/>
            <p:cNvSpPr/>
            <p:nvPr/>
          </p:nvSpPr>
          <p:spPr>
            <a:xfrm>
              <a:off x="6076700" y="2619175"/>
              <a:ext cx="40025" cy="44550"/>
            </a:xfrm>
            <a:custGeom>
              <a:avLst/>
              <a:gdLst/>
              <a:ahLst/>
              <a:cxnLst/>
              <a:rect l="l" t="t" r="r" b="b"/>
              <a:pathLst>
                <a:path w="1601" h="1782" extrusionOk="0">
                  <a:moveTo>
                    <a:pt x="695" y="498"/>
                  </a:moveTo>
                  <a:cubicBezTo>
                    <a:pt x="702" y="498"/>
                    <a:pt x="719" y="517"/>
                    <a:pt x="727" y="557"/>
                  </a:cubicBezTo>
                  <a:lnTo>
                    <a:pt x="727" y="557"/>
                  </a:lnTo>
                  <a:cubicBezTo>
                    <a:pt x="691" y="519"/>
                    <a:pt x="687" y="498"/>
                    <a:pt x="695" y="498"/>
                  </a:cubicBezTo>
                  <a:close/>
                  <a:moveTo>
                    <a:pt x="815" y="1"/>
                  </a:moveTo>
                  <a:cubicBezTo>
                    <a:pt x="680" y="1"/>
                    <a:pt x="569" y="68"/>
                    <a:pt x="458" y="105"/>
                  </a:cubicBezTo>
                  <a:cubicBezTo>
                    <a:pt x="320" y="196"/>
                    <a:pt x="229" y="288"/>
                    <a:pt x="183" y="379"/>
                  </a:cubicBezTo>
                  <a:cubicBezTo>
                    <a:pt x="92" y="562"/>
                    <a:pt x="46" y="699"/>
                    <a:pt x="46" y="745"/>
                  </a:cubicBezTo>
                  <a:cubicBezTo>
                    <a:pt x="46" y="836"/>
                    <a:pt x="0" y="1019"/>
                    <a:pt x="92" y="1340"/>
                  </a:cubicBezTo>
                  <a:cubicBezTo>
                    <a:pt x="183" y="1477"/>
                    <a:pt x="275" y="1614"/>
                    <a:pt x="549" y="1705"/>
                  </a:cubicBezTo>
                  <a:cubicBezTo>
                    <a:pt x="603" y="1759"/>
                    <a:pt x="688" y="1781"/>
                    <a:pt x="776" y="1781"/>
                  </a:cubicBezTo>
                  <a:cubicBezTo>
                    <a:pt x="839" y="1781"/>
                    <a:pt x="904" y="1770"/>
                    <a:pt x="961" y="1751"/>
                  </a:cubicBezTo>
                  <a:cubicBezTo>
                    <a:pt x="1098" y="1751"/>
                    <a:pt x="1189" y="1660"/>
                    <a:pt x="1281" y="1614"/>
                  </a:cubicBezTo>
                  <a:cubicBezTo>
                    <a:pt x="1555" y="1340"/>
                    <a:pt x="1601" y="1065"/>
                    <a:pt x="1464" y="745"/>
                  </a:cubicBezTo>
                  <a:cubicBezTo>
                    <a:pt x="1458" y="737"/>
                    <a:pt x="1452" y="728"/>
                    <a:pt x="1446" y="721"/>
                  </a:cubicBezTo>
                  <a:lnTo>
                    <a:pt x="1446" y="721"/>
                  </a:lnTo>
                  <a:cubicBezTo>
                    <a:pt x="1457" y="676"/>
                    <a:pt x="1464" y="624"/>
                    <a:pt x="1464" y="562"/>
                  </a:cubicBezTo>
                  <a:cubicBezTo>
                    <a:pt x="1464" y="425"/>
                    <a:pt x="1418" y="288"/>
                    <a:pt x="1327" y="196"/>
                  </a:cubicBezTo>
                  <a:cubicBezTo>
                    <a:pt x="1281" y="105"/>
                    <a:pt x="1235" y="105"/>
                    <a:pt x="1144" y="59"/>
                  </a:cubicBezTo>
                  <a:lnTo>
                    <a:pt x="1052" y="13"/>
                  </a:lnTo>
                  <a:lnTo>
                    <a:pt x="915" y="13"/>
                  </a:lnTo>
                  <a:cubicBezTo>
                    <a:pt x="880" y="5"/>
                    <a:pt x="847" y="1"/>
                    <a:pt x="8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4"/>
            <p:cNvSpPr/>
            <p:nvPr/>
          </p:nvSpPr>
          <p:spPr>
            <a:xfrm>
              <a:off x="6349950" y="2840850"/>
              <a:ext cx="51475" cy="45500"/>
            </a:xfrm>
            <a:custGeom>
              <a:avLst/>
              <a:gdLst/>
              <a:ahLst/>
              <a:cxnLst/>
              <a:rect l="l" t="t" r="r" b="b"/>
              <a:pathLst>
                <a:path w="2059" h="1820" extrusionOk="0">
                  <a:moveTo>
                    <a:pt x="919" y="1014"/>
                  </a:moveTo>
                  <a:lnTo>
                    <a:pt x="915" y="1025"/>
                  </a:lnTo>
                  <a:cubicBezTo>
                    <a:pt x="915" y="1025"/>
                    <a:pt x="915" y="1016"/>
                    <a:pt x="919" y="1014"/>
                  </a:cubicBezTo>
                  <a:close/>
                  <a:moveTo>
                    <a:pt x="1105" y="1123"/>
                  </a:moveTo>
                  <a:cubicBezTo>
                    <a:pt x="1118" y="1138"/>
                    <a:pt x="1120" y="1146"/>
                    <a:pt x="1118" y="1146"/>
                  </a:cubicBezTo>
                  <a:cubicBezTo>
                    <a:pt x="1116" y="1146"/>
                    <a:pt x="1110" y="1139"/>
                    <a:pt x="1105" y="1123"/>
                  </a:cubicBezTo>
                  <a:close/>
                  <a:moveTo>
                    <a:pt x="988" y="1"/>
                  </a:moveTo>
                  <a:cubicBezTo>
                    <a:pt x="838" y="1"/>
                    <a:pt x="671" y="43"/>
                    <a:pt x="504" y="110"/>
                  </a:cubicBezTo>
                  <a:cubicBezTo>
                    <a:pt x="321" y="156"/>
                    <a:pt x="184" y="293"/>
                    <a:pt x="138" y="430"/>
                  </a:cubicBezTo>
                  <a:lnTo>
                    <a:pt x="1" y="567"/>
                  </a:lnTo>
                  <a:lnTo>
                    <a:pt x="1" y="750"/>
                  </a:lnTo>
                  <a:cubicBezTo>
                    <a:pt x="1" y="842"/>
                    <a:pt x="1" y="887"/>
                    <a:pt x="1" y="887"/>
                  </a:cubicBezTo>
                  <a:cubicBezTo>
                    <a:pt x="46" y="1025"/>
                    <a:pt x="138" y="1345"/>
                    <a:pt x="412" y="1573"/>
                  </a:cubicBezTo>
                  <a:cubicBezTo>
                    <a:pt x="549" y="1665"/>
                    <a:pt x="732" y="1756"/>
                    <a:pt x="915" y="1802"/>
                  </a:cubicBezTo>
                  <a:cubicBezTo>
                    <a:pt x="972" y="1814"/>
                    <a:pt x="1032" y="1819"/>
                    <a:pt x="1094" y="1819"/>
                  </a:cubicBezTo>
                  <a:cubicBezTo>
                    <a:pt x="1278" y="1819"/>
                    <a:pt x="1475" y="1768"/>
                    <a:pt x="1647" y="1665"/>
                  </a:cubicBezTo>
                  <a:lnTo>
                    <a:pt x="1693" y="1619"/>
                  </a:lnTo>
                  <a:lnTo>
                    <a:pt x="1738" y="1619"/>
                  </a:lnTo>
                  <a:cubicBezTo>
                    <a:pt x="1876" y="1482"/>
                    <a:pt x="1967" y="1299"/>
                    <a:pt x="2013" y="1070"/>
                  </a:cubicBezTo>
                  <a:cubicBezTo>
                    <a:pt x="2013" y="1051"/>
                    <a:pt x="2012" y="1032"/>
                    <a:pt x="2011" y="1013"/>
                  </a:cubicBezTo>
                  <a:lnTo>
                    <a:pt x="2011" y="1013"/>
                  </a:lnTo>
                  <a:cubicBezTo>
                    <a:pt x="2025" y="1002"/>
                    <a:pt x="2041" y="991"/>
                    <a:pt x="2059" y="979"/>
                  </a:cubicBezTo>
                  <a:cubicBezTo>
                    <a:pt x="2059" y="770"/>
                    <a:pt x="1982" y="561"/>
                    <a:pt x="1794" y="387"/>
                  </a:cubicBezTo>
                  <a:lnTo>
                    <a:pt x="1794" y="387"/>
                  </a:lnTo>
                  <a:cubicBezTo>
                    <a:pt x="1752" y="336"/>
                    <a:pt x="1707" y="290"/>
                    <a:pt x="1659" y="251"/>
                  </a:cubicBezTo>
                  <a:lnTo>
                    <a:pt x="1659" y="251"/>
                  </a:lnTo>
                  <a:cubicBezTo>
                    <a:pt x="1521" y="125"/>
                    <a:pt x="1333" y="56"/>
                    <a:pt x="1144" y="19"/>
                  </a:cubicBezTo>
                  <a:cubicBezTo>
                    <a:pt x="1095" y="6"/>
                    <a:pt x="1043" y="1"/>
                    <a:pt x="9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4"/>
            <p:cNvSpPr/>
            <p:nvPr/>
          </p:nvSpPr>
          <p:spPr>
            <a:xfrm>
              <a:off x="6105275" y="3014650"/>
              <a:ext cx="51475" cy="45475"/>
            </a:xfrm>
            <a:custGeom>
              <a:avLst/>
              <a:gdLst/>
              <a:ahLst/>
              <a:cxnLst/>
              <a:rect l="l" t="t" r="r" b="b"/>
              <a:pathLst>
                <a:path w="2059" h="1819" extrusionOk="0">
                  <a:moveTo>
                    <a:pt x="919" y="1013"/>
                  </a:moveTo>
                  <a:lnTo>
                    <a:pt x="915" y="1024"/>
                  </a:lnTo>
                  <a:cubicBezTo>
                    <a:pt x="915" y="1024"/>
                    <a:pt x="915" y="1016"/>
                    <a:pt x="919" y="1013"/>
                  </a:cubicBezTo>
                  <a:close/>
                  <a:moveTo>
                    <a:pt x="1105" y="1123"/>
                  </a:moveTo>
                  <a:cubicBezTo>
                    <a:pt x="1118" y="1137"/>
                    <a:pt x="1120" y="1146"/>
                    <a:pt x="1118" y="1146"/>
                  </a:cubicBezTo>
                  <a:cubicBezTo>
                    <a:pt x="1116" y="1146"/>
                    <a:pt x="1110" y="1138"/>
                    <a:pt x="1105" y="1123"/>
                  </a:cubicBezTo>
                  <a:close/>
                  <a:moveTo>
                    <a:pt x="988" y="0"/>
                  </a:moveTo>
                  <a:cubicBezTo>
                    <a:pt x="839" y="0"/>
                    <a:pt x="671" y="42"/>
                    <a:pt x="504" y="109"/>
                  </a:cubicBezTo>
                  <a:cubicBezTo>
                    <a:pt x="321" y="201"/>
                    <a:pt x="184" y="338"/>
                    <a:pt x="138" y="430"/>
                  </a:cubicBezTo>
                  <a:lnTo>
                    <a:pt x="1" y="567"/>
                  </a:lnTo>
                  <a:lnTo>
                    <a:pt x="1" y="750"/>
                  </a:lnTo>
                  <a:cubicBezTo>
                    <a:pt x="1" y="841"/>
                    <a:pt x="1" y="887"/>
                    <a:pt x="1" y="887"/>
                  </a:cubicBezTo>
                  <a:cubicBezTo>
                    <a:pt x="46" y="1024"/>
                    <a:pt x="138" y="1344"/>
                    <a:pt x="412" y="1573"/>
                  </a:cubicBezTo>
                  <a:cubicBezTo>
                    <a:pt x="549" y="1664"/>
                    <a:pt x="732" y="1756"/>
                    <a:pt x="915" y="1802"/>
                  </a:cubicBezTo>
                  <a:cubicBezTo>
                    <a:pt x="973" y="1813"/>
                    <a:pt x="1033" y="1819"/>
                    <a:pt x="1094" y="1819"/>
                  </a:cubicBezTo>
                  <a:cubicBezTo>
                    <a:pt x="1278" y="1819"/>
                    <a:pt x="1476" y="1767"/>
                    <a:pt x="1647" y="1664"/>
                  </a:cubicBezTo>
                  <a:lnTo>
                    <a:pt x="1693" y="1664"/>
                  </a:lnTo>
                  <a:lnTo>
                    <a:pt x="1739" y="1619"/>
                  </a:lnTo>
                  <a:cubicBezTo>
                    <a:pt x="1876" y="1481"/>
                    <a:pt x="1967" y="1299"/>
                    <a:pt x="2013" y="1070"/>
                  </a:cubicBezTo>
                  <a:cubicBezTo>
                    <a:pt x="2013" y="1051"/>
                    <a:pt x="2012" y="1031"/>
                    <a:pt x="2011" y="1012"/>
                  </a:cubicBezTo>
                  <a:lnTo>
                    <a:pt x="2011" y="1012"/>
                  </a:lnTo>
                  <a:cubicBezTo>
                    <a:pt x="2025" y="1002"/>
                    <a:pt x="2041" y="990"/>
                    <a:pt x="2059" y="978"/>
                  </a:cubicBezTo>
                  <a:cubicBezTo>
                    <a:pt x="2059" y="769"/>
                    <a:pt x="1982" y="560"/>
                    <a:pt x="1794" y="386"/>
                  </a:cubicBezTo>
                  <a:lnTo>
                    <a:pt x="1794" y="386"/>
                  </a:lnTo>
                  <a:cubicBezTo>
                    <a:pt x="1752" y="336"/>
                    <a:pt x="1707" y="290"/>
                    <a:pt x="1659" y="250"/>
                  </a:cubicBezTo>
                  <a:lnTo>
                    <a:pt x="1659" y="250"/>
                  </a:lnTo>
                  <a:cubicBezTo>
                    <a:pt x="1522" y="125"/>
                    <a:pt x="1333" y="56"/>
                    <a:pt x="1144" y="18"/>
                  </a:cubicBezTo>
                  <a:cubicBezTo>
                    <a:pt x="1095" y="6"/>
                    <a:pt x="1043" y="0"/>
                    <a:pt x="9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4"/>
            <p:cNvSpPr/>
            <p:nvPr/>
          </p:nvSpPr>
          <p:spPr>
            <a:xfrm>
              <a:off x="6578625" y="3255000"/>
              <a:ext cx="52600" cy="46425"/>
            </a:xfrm>
            <a:custGeom>
              <a:avLst/>
              <a:gdLst/>
              <a:ahLst/>
              <a:cxnLst/>
              <a:rect l="l" t="t" r="r" b="b"/>
              <a:pathLst>
                <a:path w="2104" h="1857" extrusionOk="0">
                  <a:moveTo>
                    <a:pt x="1112" y="838"/>
                  </a:moveTo>
                  <a:cubicBezTo>
                    <a:pt x="1117" y="845"/>
                    <a:pt x="1119" y="857"/>
                    <a:pt x="1118" y="870"/>
                  </a:cubicBezTo>
                  <a:lnTo>
                    <a:pt x="1118" y="870"/>
                  </a:lnTo>
                  <a:cubicBezTo>
                    <a:pt x="1111" y="862"/>
                    <a:pt x="1104" y="854"/>
                    <a:pt x="1099" y="847"/>
                  </a:cubicBezTo>
                  <a:lnTo>
                    <a:pt x="1099" y="847"/>
                  </a:lnTo>
                  <a:cubicBezTo>
                    <a:pt x="1103" y="844"/>
                    <a:pt x="1107" y="841"/>
                    <a:pt x="1112" y="838"/>
                  </a:cubicBezTo>
                  <a:close/>
                  <a:moveTo>
                    <a:pt x="878" y="1"/>
                  </a:moveTo>
                  <a:cubicBezTo>
                    <a:pt x="844" y="1"/>
                    <a:pt x="811" y="3"/>
                    <a:pt x="778" y="8"/>
                  </a:cubicBezTo>
                  <a:lnTo>
                    <a:pt x="595" y="54"/>
                  </a:lnTo>
                  <a:lnTo>
                    <a:pt x="458" y="145"/>
                  </a:lnTo>
                  <a:cubicBezTo>
                    <a:pt x="320" y="328"/>
                    <a:pt x="229" y="465"/>
                    <a:pt x="229" y="511"/>
                  </a:cubicBezTo>
                  <a:cubicBezTo>
                    <a:pt x="183" y="648"/>
                    <a:pt x="0" y="1151"/>
                    <a:pt x="458" y="1609"/>
                  </a:cubicBezTo>
                  <a:cubicBezTo>
                    <a:pt x="613" y="1764"/>
                    <a:pt x="853" y="1856"/>
                    <a:pt x="1077" y="1856"/>
                  </a:cubicBezTo>
                  <a:cubicBezTo>
                    <a:pt x="1182" y="1856"/>
                    <a:pt x="1284" y="1836"/>
                    <a:pt x="1372" y="1792"/>
                  </a:cubicBezTo>
                  <a:cubicBezTo>
                    <a:pt x="1647" y="1746"/>
                    <a:pt x="1921" y="1517"/>
                    <a:pt x="2012" y="1197"/>
                  </a:cubicBezTo>
                  <a:lnTo>
                    <a:pt x="2104" y="831"/>
                  </a:lnTo>
                  <a:lnTo>
                    <a:pt x="1875" y="648"/>
                  </a:lnTo>
                  <a:cubicBezTo>
                    <a:pt x="1838" y="621"/>
                    <a:pt x="1801" y="597"/>
                    <a:pt x="1763" y="576"/>
                  </a:cubicBezTo>
                  <a:lnTo>
                    <a:pt x="1763" y="576"/>
                  </a:lnTo>
                  <a:cubicBezTo>
                    <a:pt x="1730" y="517"/>
                    <a:pt x="1691" y="464"/>
                    <a:pt x="1647" y="420"/>
                  </a:cubicBezTo>
                  <a:cubicBezTo>
                    <a:pt x="1483" y="173"/>
                    <a:pt x="1171" y="1"/>
                    <a:pt x="8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4"/>
            <p:cNvSpPr/>
            <p:nvPr/>
          </p:nvSpPr>
          <p:spPr>
            <a:xfrm>
              <a:off x="5826300" y="3235750"/>
              <a:ext cx="51475" cy="56050"/>
            </a:xfrm>
            <a:custGeom>
              <a:avLst/>
              <a:gdLst/>
              <a:ahLst/>
              <a:cxnLst/>
              <a:rect l="l" t="t" r="r" b="b"/>
              <a:pathLst>
                <a:path w="2059" h="2242" extrusionOk="0">
                  <a:moveTo>
                    <a:pt x="961" y="0"/>
                  </a:moveTo>
                  <a:cubicBezTo>
                    <a:pt x="846" y="29"/>
                    <a:pt x="746" y="68"/>
                    <a:pt x="658" y="115"/>
                  </a:cubicBezTo>
                  <a:lnTo>
                    <a:pt x="658" y="115"/>
                  </a:lnTo>
                  <a:cubicBezTo>
                    <a:pt x="499" y="184"/>
                    <a:pt x="361" y="298"/>
                    <a:pt x="275" y="412"/>
                  </a:cubicBezTo>
                  <a:cubicBezTo>
                    <a:pt x="138" y="595"/>
                    <a:pt x="92" y="778"/>
                    <a:pt x="47" y="915"/>
                  </a:cubicBezTo>
                  <a:cubicBezTo>
                    <a:pt x="1" y="1235"/>
                    <a:pt x="92" y="1464"/>
                    <a:pt x="138" y="1601"/>
                  </a:cubicBezTo>
                  <a:cubicBezTo>
                    <a:pt x="138" y="1647"/>
                    <a:pt x="184" y="1784"/>
                    <a:pt x="321" y="1921"/>
                  </a:cubicBezTo>
                  <a:cubicBezTo>
                    <a:pt x="412" y="2058"/>
                    <a:pt x="641" y="2196"/>
                    <a:pt x="915" y="2241"/>
                  </a:cubicBezTo>
                  <a:lnTo>
                    <a:pt x="1098" y="2241"/>
                  </a:lnTo>
                  <a:cubicBezTo>
                    <a:pt x="1601" y="2150"/>
                    <a:pt x="1967" y="1693"/>
                    <a:pt x="2013" y="1190"/>
                  </a:cubicBezTo>
                  <a:cubicBezTo>
                    <a:pt x="2059" y="961"/>
                    <a:pt x="2013" y="641"/>
                    <a:pt x="1830" y="366"/>
                  </a:cubicBezTo>
                  <a:cubicBezTo>
                    <a:pt x="1739" y="229"/>
                    <a:pt x="1601" y="138"/>
                    <a:pt x="1464" y="46"/>
                  </a:cubicBezTo>
                  <a:cubicBezTo>
                    <a:pt x="1281" y="0"/>
                    <a:pt x="1098" y="0"/>
                    <a:pt x="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4"/>
            <p:cNvSpPr/>
            <p:nvPr/>
          </p:nvSpPr>
          <p:spPr>
            <a:xfrm>
              <a:off x="6577475" y="3022650"/>
              <a:ext cx="40050" cy="35275"/>
            </a:xfrm>
            <a:custGeom>
              <a:avLst/>
              <a:gdLst/>
              <a:ahLst/>
              <a:cxnLst/>
              <a:rect l="l" t="t" r="r" b="b"/>
              <a:pathLst>
                <a:path w="1602" h="1411" extrusionOk="0">
                  <a:moveTo>
                    <a:pt x="956" y="0"/>
                  </a:moveTo>
                  <a:cubicBezTo>
                    <a:pt x="874" y="0"/>
                    <a:pt x="794" y="23"/>
                    <a:pt x="732" y="64"/>
                  </a:cubicBezTo>
                  <a:cubicBezTo>
                    <a:pt x="595" y="110"/>
                    <a:pt x="595" y="247"/>
                    <a:pt x="641" y="384"/>
                  </a:cubicBezTo>
                  <a:cubicBezTo>
                    <a:pt x="644" y="390"/>
                    <a:pt x="646" y="395"/>
                    <a:pt x="650" y="401"/>
                  </a:cubicBezTo>
                  <a:lnTo>
                    <a:pt x="650" y="401"/>
                  </a:lnTo>
                  <a:cubicBezTo>
                    <a:pt x="572" y="394"/>
                    <a:pt x="478" y="366"/>
                    <a:pt x="366" y="338"/>
                  </a:cubicBezTo>
                  <a:cubicBezTo>
                    <a:pt x="332" y="327"/>
                    <a:pt x="301" y="321"/>
                    <a:pt x="271" y="321"/>
                  </a:cubicBezTo>
                  <a:cubicBezTo>
                    <a:pt x="183" y="321"/>
                    <a:pt x="115" y="373"/>
                    <a:pt x="46" y="475"/>
                  </a:cubicBezTo>
                  <a:cubicBezTo>
                    <a:pt x="0" y="613"/>
                    <a:pt x="0" y="796"/>
                    <a:pt x="92" y="979"/>
                  </a:cubicBezTo>
                  <a:cubicBezTo>
                    <a:pt x="183" y="1116"/>
                    <a:pt x="321" y="1253"/>
                    <a:pt x="458" y="1299"/>
                  </a:cubicBezTo>
                  <a:cubicBezTo>
                    <a:pt x="595" y="1390"/>
                    <a:pt x="732" y="1390"/>
                    <a:pt x="824" y="1390"/>
                  </a:cubicBezTo>
                  <a:cubicBezTo>
                    <a:pt x="824" y="1390"/>
                    <a:pt x="885" y="1410"/>
                    <a:pt x="966" y="1410"/>
                  </a:cubicBezTo>
                  <a:cubicBezTo>
                    <a:pt x="1007" y="1410"/>
                    <a:pt x="1052" y="1405"/>
                    <a:pt x="1098" y="1390"/>
                  </a:cubicBezTo>
                  <a:lnTo>
                    <a:pt x="1235" y="1344"/>
                  </a:lnTo>
                  <a:lnTo>
                    <a:pt x="1372" y="1253"/>
                  </a:lnTo>
                  <a:cubicBezTo>
                    <a:pt x="1510" y="1070"/>
                    <a:pt x="1601" y="796"/>
                    <a:pt x="1555" y="567"/>
                  </a:cubicBezTo>
                  <a:cubicBezTo>
                    <a:pt x="1510" y="338"/>
                    <a:pt x="1418" y="201"/>
                    <a:pt x="1235" y="110"/>
                  </a:cubicBezTo>
                  <a:cubicBezTo>
                    <a:pt x="1160" y="34"/>
                    <a:pt x="1056"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4"/>
            <p:cNvSpPr/>
            <p:nvPr/>
          </p:nvSpPr>
          <p:spPr>
            <a:xfrm>
              <a:off x="6388825" y="2598925"/>
              <a:ext cx="106350" cy="100225"/>
            </a:xfrm>
            <a:custGeom>
              <a:avLst/>
              <a:gdLst/>
              <a:ahLst/>
              <a:cxnLst/>
              <a:rect l="l" t="t" r="r" b="b"/>
              <a:pathLst>
                <a:path w="4254" h="4009" extrusionOk="0">
                  <a:moveTo>
                    <a:pt x="2058" y="1622"/>
                  </a:moveTo>
                  <a:cubicBezTo>
                    <a:pt x="2058" y="1646"/>
                    <a:pt x="2058" y="1669"/>
                    <a:pt x="2058" y="1692"/>
                  </a:cubicBezTo>
                  <a:cubicBezTo>
                    <a:pt x="2056" y="1699"/>
                    <a:pt x="2054" y="1705"/>
                    <a:pt x="2051" y="1712"/>
                  </a:cubicBezTo>
                  <a:lnTo>
                    <a:pt x="2051" y="1712"/>
                  </a:lnTo>
                  <a:cubicBezTo>
                    <a:pt x="2029" y="1738"/>
                    <a:pt x="1959" y="1738"/>
                    <a:pt x="1921" y="1738"/>
                  </a:cubicBezTo>
                  <a:cubicBezTo>
                    <a:pt x="1909" y="1738"/>
                    <a:pt x="1897" y="1735"/>
                    <a:pt x="1887" y="1731"/>
                  </a:cubicBezTo>
                  <a:lnTo>
                    <a:pt x="1887" y="1731"/>
                  </a:lnTo>
                  <a:cubicBezTo>
                    <a:pt x="1899" y="1716"/>
                    <a:pt x="1911" y="1703"/>
                    <a:pt x="1921" y="1692"/>
                  </a:cubicBezTo>
                  <a:cubicBezTo>
                    <a:pt x="1942" y="1671"/>
                    <a:pt x="1993" y="1640"/>
                    <a:pt x="2058" y="1622"/>
                  </a:cubicBezTo>
                  <a:close/>
                  <a:moveTo>
                    <a:pt x="2424" y="0"/>
                  </a:moveTo>
                  <a:cubicBezTo>
                    <a:pt x="2329" y="24"/>
                    <a:pt x="2234" y="35"/>
                    <a:pt x="2139" y="54"/>
                  </a:cubicBezTo>
                  <a:lnTo>
                    <a:pt x="2139" y="54"/>
                  </a:lnTo>
                  <a:cubicBezTo>
                    <a:pt x="1870" y="54"/>
                    <a:pt x="1598" y="118"/>
                    <a:pt x="1372" y="183"/>
                  </a:cubicBezTo>
                  <a:cubicBezTo>
                    <a:pt x="732" y="457"/>
                    <a:pt x="229" y="1052"/>
                    <a:pt x="92" y="1738"/>
                  </a:cubicBezTo>
                  <a:cubicBezTo>
                    <a:pt x="1" y="2104"/>
                    <a:pt x="46" y="2515"/>
                    <a:pt x="183" y="2836"/>
                  </a:cubicBezTo>
                  <a:cubicBezTo>
                    <a:pt x="366" y="3156"/>
                    <a:pt x="595" y="3430"/>
                    <a:pt x="869" y="3613"/>
                  </a:cubicBezTo>
                  <a:cubicBezTo>
                    <a:pt x="1171" y="3860"/>
                    <a:pt x="1572" y="4008"/>
                    <a:pt x="1982" y="4008"/>
                  </a:cubicBezTo>
                  <a:cubicBezTo>
                    <a:pt x="2077" y="4008"/>
                    <a:pt x="2172" y="4000"/>
                    <a:pt x="2267" y="3984"/>
                  </a:cubicBezTo>
                  <a:lnTo>
                    <a:pt x="2267" y="3984"/>
                  </a:lnTo>
                  <a:cubicBezTo>
                    <a:pt x="2544" y="3975"/>
                    <a:pt x="2821" y="3907"/>
                    <a:pt x="3065" y="3796"/>
                  </a:cubicBezTo>
                  <a:cubicBezTo>
                    <a:pt x="3339" y="3704"/>
                    <a:pt x="3613" y="3522"/>
                    <a:pt x="3796" y="3247"/>
                  </a:cubicBezTo>
                  <a:cubicBezTo>
                    <a:pt x="4025" y="3018"/>
                    <a:pt x="4162" y="2653"/>
                    <a:pt x="4208" y="2332"/>
                  </a:cubicBezTo>
                  <a:cubicBezTo>
                    <a:pt x="4254" y="1601"/>
                    <a:pt x="3934" y="915"/>
                    <a:pt x="3385" y="503"/>
                  </a:cubicBezTo>
                  <a:cubicBezTo>
                    <a:pt x="3168" y="330"/>
                    <a:pt x="2869" y="157"/>
                    <a:pt x="2528" y="100"/>
                  </a:cubicBezTo>
                  <a:lnTo>
                    <a:pt x="2528" y="100"/>
                  </a:lnTo>
                  <a:cubicBezTo>
                    <a:pt x="2494" y="68"/>
                    <a:pt x="2459" y="35"/>
                    <a:pt x="2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4"/>
            <p:cNvSpPr/>
            <p:nvPr/>
          </p:nvSpPr>
          <p:spPr>
            <a:xfrm>
              <a:off x="5835450" y="2647475"/>
              <a:ext cx="109800" cy="100575"/>
            </a:xfrm>
            <a:custGeom>
              <a:avLst/>
              <a:gdLst/>
              <a:ahLst/>
              <a:cxnLst/>
              <a:rect l="l" t="t" r="r" b="b"/>
              <a:pathLst>
                <a:path w="4392" h="4023" extrusionOk="0">
                  <a:moveTo>
                    <a:pt x="1846" y="1116"/>
                  </a:moveTo>
                  <a:cubicBezTo>
                    <a:pt x="1856" y="1118"/>
                    <a:pt x="1866" y="1120"/>
                    <a:pt x="1876" y="1122"/>
                  </a:cubicBezTo>
                  <a:cubicBezTo>
                    <a:pt x="2003" y="1122"/>
                    <a:pt x="2131" y="1151"/>
                    <a:pt x="2243" y="1208"/>
                  </a:cubicBezTo>
                  <a:lnTo>
                    <a:pt x="2243" y="1208"/>
                  </a:lnTo>
                  <a:cubicBezTo>
                    <a:pt x="2222" y="1230"/>
                    <a:pt x="2203" y="1252"/>
                    <a:pt x="2186" y="1274"/>
                  </a:cubicBezTo>
                  <a:lnTo>
                    <a:pt x="2186" y="1274"/>
                  </a:lnTo>
                  <a:cubicBezTo>
                    <a:pt x="2115" y="1224"/>
                    <a:pt x="2038" y="1186"/>
                    <a:pt x="1967" y="1168"/>
                  </a:cubicBezTo>
                  <a:cubicBezTo>
                    <a:pt x="1918" y="1143"/>
                    <a:pt x="1866" y="1129"/>
                    <a:pt x="1812" y="1123"/>
                  </a:cubicBezTo>
                  <a:lnTo>
                    <a:pt x="1812" y="1123"/>
                  </a:lnTo>
                  <a:cubicBezTo>
                    <a:pt x="1823" y="1120"/>
                    <a:pt x="1835" y="1118"/>
                    <a:pt x="1846" y="1116"/>
                  </a:cubicBezTo>
                  <a:close/>
                  <a:moveTo>
                    <a:pt x="2095" y="1711"/>
                  </a:moveTo>
                  <a:lnTo>
                    <a:pt x="2095" y="1711"/>
                  </a:lnTo>
                  <a:cubicBezTo>
                    <a:pt x="2098" y="1713"/>
                    <a:pt x="2101" y="1715"/>
                    <a:pt x="2104" y="1717"/>
                  </a:cubicBezTo>
                  <a:lnTo>
                    <a:pt x="2059" y="1717"/>
                  </a:lnTo>
                  <a:cubicBezTo>
                    <a:pt x="2070" y="1717"/>
                    <a:pt x="2082" y="1715"/>
                    <a:pt x="2095" y="1711"/>
                  </a:cubicBezTo>
                  <a:close/>
                  <a:moveTo>
                    <a:pt x="2564" y="1520"/>
                  </a:moveTo>
                  <a:cubicBezTo>
                    <a:pt x="2626" y="1632"/>
                    <a:pt x="2640" y="1755"/>
                    <a:pt x="2607" y="1854"/>
                  </a:cubicBezTo>
                  <a:cubicBezTo>
                    <a:pt x="2607" y="1922"/>
                    <a:pt x="2532" y="1990"/>
                    <a:pt x="2399" y="2039"/>
                  </a:cubicBezTo>
                  <a:lnTo>
                    <a:pt x="2399" y="2039"/>
                  </a:lnTo>
                  <a:cubicBezTo>
                    <a:pt x="2446" y="1918"/>
                    <a:pt x="2471" y="1767"/>
                    <a:pt x="2424" y="1580"/>
                  </a:cubicBezTo>
                  <a:cubicBezTo>
                    <a:pt x="2423" y="1573"/>
                    <a:pt x="2421" y="1566"/>
                    <a:pt x="2419" y="1560"/>
                  </a:cubicBezTo>
                  <a:lnTo>
                    <a:pt x="2419" y="1560"/>
                  </a:lnTo>
                  <a:cubicBezTo>
                    <a:pt x="2449" y="1550"/>
                    <a:pt x="2482" y="1541"/>
                    <a:pt x="2516" y="1534"/>
                  </a:cubicBezTo>
                  <a:cubicBezTo>
                    <a:pt x="2531" y="1529"/>
                    <a:pt x="2547" y="1524"/>
                    <a:pt x="2564" y="1520"/>
                  </a:cubicBezTo>
                  <a:close/>
                  <a:moveTo>
                    <a:pt x="1876" y="1762"/>
                  </a:moveTo>
                  <a:cubicBezTo>
                    <a:pt x="1921" y="1808"/>
                    <a:pt x="1921" y="1991"/>
                    <a:pt x="1876" y="2037"/>
                  </a:cubicBezTo>
                  <a:cubicBezTo>
                    <a:pt x="1876" y="2042"/>
                    <a:pt x="1875" y="2048"/>
                    <a:pt x="1875" y="2053"/>
                  </a:cubicBezTo>
                  <a:lnTo>
                    <a:pt x="1875" y="2053"/>
                  </a:lnTo>
                  <a:cubicBezTo>
                    <a:pt x="1839" y="2036"/>
                    <a:pt x="1809" y="2015"/>
                    <a:pt x="1784" y="1991"/>
                  </a:cubicBezTo>
                  <a:cubicBezTo>
                    <a:pt x="1784" y="1991"/>
                    <a:pt x="1784" y="1991"/>
                    <a:pt x="1739" y="1945"/>
                  </a:cubicBezTo>
                  <a:lnTo>
                    <a:pt x="1739" y="1900"/>
                  </a:lnTo>
                  <a:cubicBezTo>
                    <a:pt x="1739" y="1900"/>
                    <a:pt x="1739" y="1854"/>
                    <a:pt x="1739" y="1854"/>
                  </a:cubicBezTo>
                  <a:cubicBezTo>
                    <a:pt x="1784" y="1808"/>
                    <a:pt x="1830" y="1808"/>
                    <a:pt x="1830" y="1762"/>
                  </a:cubicBezTo>
                  <a:cubicBezTo>
                    <a:pt x="1830" y="1762"/>
                    <a:pt x="1850" y="1783"/>
                    <a:pt x="1864" y="1783"/>
                  </a:cubicBezTo>
                  <a:cubicBezTo>
                    <a:pt x="1871" y="1783"/>
                    <a:pt x="1876" y="1778"/>
                    <a:pt x="1876" y="1762"/>
                  </a:cubicBezTo>
                  <a:close/>
                  <a:moveTo>
                    <a:pt x="2009" y="1"/>
                  </a:moveTo>
                  <a:cubicBezTo>
                    <a:pt x="1928" y="1"/>
                    <a:pt x="1846" y="7"/>
                    <a:pt x="1763" y="20"/>
                  </a:cubicBezTo>
                  <a:lnTo>
                    <a:pt x="1763" y="20"/>
                  </a:lnTo>
                  <a:cubicBezTo>
                    <a:pt x="1335" y="44"/>
                    <a:pt x="901" y="222"/>
                    <a:pt x="595" y="528"/>
                  </a:cubicBezTo>
                  <a:cubicBezTo>
                    <a:pt x="275" y="894"/>
                    <a:pt x="92" y="1305"/>
                    <a:pt x="46" y="1717"/>
                  </a:cubicBezTo>
                  <a:cubicBezTo>
                    <a:pt x="1" y="2128"/>
                    <a:pt x="46" y="2586"/>
                    <a:pt x="229" y="2952"/>
                  </a:cubicBezTo>
                  <a:cubicBezTo>
                    <a:pt x="367" y="3317"/>
                    <a:pt x="687" y="3638"/>
                    <a:pt x="1053" y="3820"/>
                  </a:cubicBezTo>
                  <a:cubicBezTo>
                    <a:pt x="1293" y="3923"/>
                    <a:pt x="1558" y="3975"/>
                    <a:pt x="1811" y="3975"/>
                  </a:cubicBezTo>
                  <a:cubicBezTo>
                    <a:pt x="1875" y="3975"/>
                    <a:pt x="1938" y="3972"/>
                    <a:pt x="1999" y="3965"/>
                  </a:cubicBezTo>
                  <a:lnTo>
                    <a:pt x="1999" y="3965"/>
                  </a:lnTo>
                  <a:cubicBezTo>
                    <a:pt x="2109" y="3990"/>
                    <a:pt x="2221" y="4003"/>
                    <a:pt x="2333" y="4003"/>
                  </a:cubicBezTo>
                  <a:cubicBezTo>
                    <a:pt x="2400" y="4017"/>
                    <a:pt x="2471" y="4022"/>
                    <a:pt x="2543" y="4022"/>
                  </a:cubicBezTo>
                  <a:cubicBezTo>
                    <a:pt x="2719" y="4022"/>
                    <a:pt x="2903" y="3990"/>
                    <a:pt x="3065" y="3958"/>
                  </a:cubicBezTo>
                  <a:cubicBezTo>
                    <a:pt x="3293" y="3866"/>
                    <a:pt x="3522" y="3775"/>
                    <a:pt x="3705" y="3592"/>
                  </a:cubicBezTo>
                  <a:cubicBezTo>
                    <a:pt x="4071" y="3317"/>
                    <a:pt x="4254" y="2906"/>
                    <a:pt x="4345" y="2448"/>
                  </a:cubicBezTo>
                  <a:cubicBezTo>
                    <a:pt x="4391" y="2037"/>
                    <a:pt x="4254" y="1580"/>
                    <a:pt x="3979" y="1305"/>
                  </a:cubicBezTo>
                  <a:cubicBezTo>
                    <a:pt x="3912" y="1247"/>
                    <a:pt x="3844" y="1197"/>
                    <a:pt x="3777" y="1155"/>
                  </a:cubicBezTo>
                  <a:lnTo>
                    <a:pt x="3777" y="1155"/>
                  </a:lnTo>
                  <a:cubicBezTo>
                    <a:pt x="3627" y="851"/>
                    <a:pt x="3380" y="581"/>
                    <a:pt x="3065" y="345"/>
                  </a:cubicBezTo>
                  <a:cubicBezTo>
                    <a:pt x="2802" y="157"/>
                    <a:pt x="2417" y="1"/>
                    <a:pt x="2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34"/>
          <p:cNvGrpSpPr/>
          <p:nvPr/>
        </p:nvGrpSpPr>
        <p:grpSpPr>
          <a:xfrm>
            <a:off x="5786926" y="-316495"/>
            <a:ext cx="613928" cy="1064498"/>
            <a:chOff x="1426725" y="648575"/>
            <a:chExt cx="696300" cy="1207325"/>
          </a:xfrm>
        </p:grpSpPr>
        <p:sp>
          <p:nvSpPr>
            <p:cNvPr id="1123" name="Google Shape;1123;p34"/>
            <p:cNvSpPr/>
            <p:nvPr/>
          </p:nvSpPr>
          <p:spPr>
            <a:xfrm>
              <a:off x="1495325" y="648575"/>
              <a:ext cx="45750" cy="134225"/>
            </a:xfrm>
            <a:custGeom>
              <a:avLst/>
              <a:gdLst/>
              <a:ahLst/>
              <a:cxnLst/>
              <a:rect l="l" t="t" r="r" b="b"/>
              <a:pathLst>
                <a:path w="1830" h="5369" extrusionOk="0">
                  <a:moveTo>
                    <a:pt x="1357" y="0"/>
                  </a:moveTo>
                  <a:cubicBezTo>
                    <a:pt x="1245" y="0"/>
                    <a:pt x="1113" y="61"/>
                    <a:pt x="961" y="183"/>
                  </a:cubicBezTo>
                  <a:cubicBezTo>
                    <a:pt x="732" y="366"/>
                    <a:pt x="503" y="686"/>
                    <a:pt x="366" y="1052"/>
                  </a:cubicBezTo>
                  <a:cubicBezTo>
                    <a:pt x="0" y="1784"/>
                    <a:pt x="46" y="2607"/>
                    <a:pt x="46" y="2790"/>
                  </a:cubicBezTo>
                  <a:cubicBezTo>
                    <a:pt x="46" y="2973"/>
                    <a:pt x="92" y="3796"/>
                    <a:pt x="457" y="4436"/>
                  </a:cubicBezTo>
                  <a:cubicBezTo>
                    <a:pt x="717" y="4993"/>
                    <a:pt x="1158" y="5369"/>
                    <a:pt x="1461" y="5369"/>
                  </a:cubicBezTo>
                  <a:cubicBezTo>
                    <a:pt x="1532" y="5369"/>
                    <a:pt x="1595" y="5348"/>
                    <a:pt x="1647" y="5305"/>
                  </a:cubicBezTo>
                  <a:cubicBezTo>
                    <a:pt x="1829" y="5077"/>
                    <a:pt x="1555" y="4619"/>
                    <a:pt x="1418" y="4071"/>
                  </a:cubicBezTo>
                  <a:cubicBezTo>
                    <a:pt x="1235" y="3522"/>
                    <a:pt x="1189" y="2881"/>
                    <a:pt x="1189" y="2744"/>
                  </a:cubicBezTo>
                  <a:cubicBezTo>
                    <a:pt x="1143" y="2607"/>
                    <a:pt x="1189" y="1967"/>
                    <a:pt x="1326" y="1372"/>
                  </a:cubicBezTo>
                  <a:cubicBezTo>
                    <a:pt x="1464" y="778"/>
                    <a:pt x="1738" y="275"/>
                    <a:pt x="1509" y="46"/>
                  </a:cubicBezTo>
                  <a:cubicBezTo>
                    <a:pt x="1464" y="16"/>
                    <a:pt x="1413" y="0"/>
                    <a:pt x="13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4"/>
            <p:cNvSpPr/>
            <p:nvPr/>
          </p:nvSpPr>
          <p:spPr>
            <a:xfrm>
              <a:off x="1578775" y="689725"/>
              <a:ext cx="93775" cy="102800"/>
            </a:xfrm>
            <a:custGeom>
              <a:avLst/>
              <a:gdLst/>
              <a:ahLst/>
              <a:cxnLst/>
              <a:rect l="l" t="t" r="r" b="b"/>
              <a:pathLst>
                <a:path w="3751" h="4112" extrusionOk="0">
                  <a:moveTo>
                    <a:pt x="3248" y="1"/>
                  </a:moveTo>
                  <a:cubicBezTo>
                    <a:pt x="2928" y="46"/>
                    <a:pt x="2790" y="595"/>
                    <a:pt x="2516" y="1098"/>
                  </a:cubicBezTo>
                  <a:cubicBezTo>
                    <a:pt x="2287" y="1601"/>
                    <a:pt x="1921" y="2104"/>
                    <a:pt x="1830" y="2196"/>
                  </a:cubicBezTo>
                  <a:cubicBezTo>
                    <a:pt x="1739" y="2287"/>
                    <a:pt x="1327" y="2699"/>
                    <a:pt x="915" y="2973"/>
                  </a:cubicBezTo>
                  <a:cubicBezTo>
                    <a:pt x="458" y="3293"/>
                    <a:pt x="1" y="3522"/>
                    <a:pt x="46" y="3888"/>
                  </a:cubicBezTo>
                  <a:cubicBezTo>
                    <a:pt x="70" y="4030"/>
                    <a:pt x="266" y="4111"/>
                    <a:pt x="539" y="4111"/>
                  </a:cubicBezTo>
                  <a:cubicBezTo>
                    <a:pt x="792" y="4111"/>
                    <a:pt x="1111" y="4042"/>
                    <a:pt x="1418" y="3888"/>
                  </a:cubicBezTo>
                  <a:cubicBezTo>
                    <a:pt x="2059" y="3614"/>
                    <a:pt x="2562" y="3065"/>
                    <a:pt x="2653" y="2928"/>
                  </a:cubicBezTo>
                  <a:cubicBezTo>
                    <a:pt x="2790" y="2790"/>
                    <a:pt x="3339" y="2196"/>
                    <a:pt x="3522" y="1464"/>
                  </a:cubicBezTo>
                  <a:cubicBezTo>
                    <a:pt x="3751" y="732"/>
                    <a:pt x="3568" y="1"/>
                    <a:pt x="3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4"/>
            <p:cNvSpPr/>
            <p:nvPr/>
          </p:nvSpPr>
          <p:spPr>
            <a:xfrm>
              <a:off x="1984650" y="1518425"/>
              <a:ext cx="62925" cy="337475"/>
            </a:xfrm>
            <a:custGeom>
              <a:avLst/>
              <a:gdLst/>
              <a:ahLst/>
              <a:cxnLst/>
              <a:rect l="l" t="t" r="r" b="b"/>
              <a:pathLst>
                <a:path w="2517" h="13499" extrusionOk="0">
                  <a:moveTo>
                    <a:pt x="1241" y="0"/>
                  </a:moveTo>
                  <a:cubicBezTo>
                    <a:pt x="1224" y="0"/>
                    <a:pt x="1206" y="3"/>
                    <a:pt x="1190" y="9"/>
                  </a:cubicBezTo>
                  <a:cubicBezTo>
                    <a:pt x="916" y="101"/>
                    <a:pt x="1327" y="1519"/>
                    <a:pt x="1373" y="3028"/>
                  </a:cubicBezTo>
                  <a:cubicBezTo>
                    <a:pt x="1464" y="4583"/>
                    <a:pt x="1144" y="6138"/>
                    <a:pt x="1053" y="6503"/>
                  </a:cubicBezTo>
                  <a:cubicBezTo>
                    <a:pt x="1007" y="6686"/>
                    <a:pt x="824" y="7189"/>
                    <a:pt x="596" y="7875"/>
                  </a:cubicBezTo>
                  <a:cubicBezTo>
                    <a:pt x="413" y="8561"/>
                    <a:pt x="92" y="9430"/>
                    <a:pt x="47" y="10391"/>
                  </a:cubicBezTo>
                  <a:cubicBezTo>
                    <a:pt x="1" y="11305"/>
                    <a:pt x="230" y="12266"/>
                    <a:pt x="641" y="12815"/>
                  </a:cubicBezTo>
                  <a:cubicBezTo>
                    <a:pt x="967" y="13285"/>
                    <a:pt x="1322" y="13498"/>
                    <a:pt x="1501" y="13498"/>
                  </a:cubicBezTo>
                  <a:cubicBezTo>
                    <a:pt x="1548" y="13498"/>
                    <a:pt x="1583" y="13483"/>
                    <a:pt x="1602" y="13455"/>
                  </a:cubicBezTo>
                  <a:cubicBezTo>
                    <a:pt x="1693" y="13318"/>
                    <a:pt x="1464" y="12998"/>
                    <a:pt x="1282" y="12494"/>
                  </a:cubicBezTo>
                  <a:cubicBezTo>
                    <a:pt x="1099" y="11946"/>
                    <a:pt x="1007" y="11214"/>
                    <a:pt x="1099" y="10436"/>
                  </a:cubicBezTo>
                  <a:cubicBezTo>
                    <a:pt x="1190" y="9705"/>
                    <a:pt x="1464" y="8882"/>
                    <a:pt x="1693" y="8241"/>
                  </a:cubicBezTo>
                  <a:cubicBezTo>
                    <a:pt x="1922" y="7555"/>
                    <a:pt x="2059" y="7007"/>
                    <a:pt x="2105" y="6778"/>
                  </a:cubicBezTo>
                  <a:cubicBezTo>
                    <a:pt x="2150" y="6595"/>
                    <a:pt x="2288" y="6046"/>
                    <a:pt x="2379" y="5360"/>
                  </a:cubicBezTo>
                  <a:cubicBezTo>
                    <a:pt x="2516" y="4674"/>
                    <a:pt x="2516" y="3805"/>
                    <a:pt x="2425" y="2936"/>
                  </a:cubicBezTo>
                  <a:cubicBezTo>
                    <a:pt x="2250" y="1364"/>
                    <a:pt x="1617" y="0"/>
                    <a:pt x="1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4"/>
            <p:cNvSpPr/>
            <p:nvPr/>
          </p:nvSpPr>
          <p:spPr>
            <a:xfrm>
              <a:off x="1426725" y="734775"/>
              <a:ext cx="696300" cy="981700"/>
            </a:xfrm>
            <a:custGeom>
              <a:avLst/>
              <a:gdLst/>
              <a:ahLst/>
              <a:cxnLst/>
              <a:rect l="l" t="t" r="r" b="b"/>
              <a:pathLst>
                <a:path w="27852" h="39268" extrusionOk="0">
                  <a:moveTo>
                    <a:pt x="4914" y="1"/>
                  </a:moveTo>
                  <a:cubicBezTo>
                    <a:pt x="3638" y="1"/>
                    <a:pt x="2331" y="630"/>
                    <a:pt x="1738" y="2086"/>
                  </a:cubicBezTo>
                  <a:lnTo>
                    <a:pt x="1738" y="2132"/>
                  </a:lnTo>
                  <a:cubicBezTo>
                    <a:pt x="458" y="5379"/>
                    <a:pt x="0" y="9129"/>
                    <a:pt x="1189" y="12513"/>
                  </a:cubicBezTo>
                  <a:cubicBezTo>
                    <a:pt x="2378" y="15760"/>
                    <a:pt x="4894" y="18001"/>
                    <a:pt x="7729" y="19876"/>
                  </a:cubicBezTo>
                  <a:cubicBezTo>
                    <a:pt x="13583" y="23764"/>
                    <a:pt x="21586" y="27971"/>
                    <a:pt x="20900" y="36249"/>
                  </a:cubicBezTo>
                  <a:cubicBezTo>
                    <a:pt x="20717" y="38261"/>
                    <a:pt x="22215" y="39267"/>
                    <a:pt x="23799" y="39267"/>
                  </a:cubicBezTo>
                  <a:cubicBezTo>
                    <a:pt x="25382" y="39267"/>
                    <a:pt x="27051" y="38261"/>
                    <a:pt x="27211" y="36249"/>
                  </a:cubicBezTo>
                  <a:cubicBezTo>
                    <a:pt x="27852" y="28931"/>
                    <a:pt x="23141" y="23032"/>
                    <a:pt x="17653" y="18870"/>
                  </a:cubicBezTo>
                  <a:cubicBezTo>
                    <a:pt x="14863" y="16812"/>
                    <a:pt x="11571" y="15303"/>
                    <a:pt x="9010" y="12971"/>
                  </a:cubicBezTo>
                  <a:cubicBezTo>
                    <a:pt x="6174" y="10455"/>
                    <a:pt x="6540" y="7071"/>
                    <a:pt x="7866" y="3778"/>
                  </a:cubicBezTo>
                  <a:cubicBezTo>
                    <a:pt x="8782" y="1502"/>
                    <a:pt x="6885" y="1"/>
                    <a:pt x="49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4"/>
            <p:cNvSpPr/>
            <p:nvPr/>
          </p:nvSpPr>
          <p:spPr>
            <a:xfrm>
              <a:off x="1504475" y="879100"/>
              <a:ext cx="42325" cy="77050"/>
            </a:xfrm>
            <a:custGeom>
              <a:avLst/>
              <a:gdLst/>
              <a:ahLst/>
              <a:cxnLst/>
              <a:rect l="l" t="t" r="r" b="b"/>
              <a:pathLst>
                <a:path w="1693" h="3082" extrusionOk="0">
                  <a:moveTo>
                    <a:pt x="861" y="1"/>
                  </a:moveTo>
                  <a:cubicBezTo>
                    <a:pt x="379" y="1"/>
                    <a:pt x="137" y="1218"/>
                    <a:pt x="137" y="1389"/>
                  </a:cubicBezTo>
                  <a:cubicBezTo>
                    <a:pt x="91" y="1481"/>
                    <a:pt x="0" y="1892"/>
                    <a:pt x="0" y="2304"/>
                  </a:cubicBezTo>
                  <a:cubicBezTo>
                    <a:pt x="0" y="2670"/>
                    <a:pt x="137" y="3082"/>
                    <a:pt x="457" y="3082"/>
                  </a:cubicBezTo>
                  <a:cubicBezTo>
                    <a:pt x="777" y="3082"/>
                    <a:pt x="960" y="2761"/>
                    <a:pt x="1052" y="2396"/>
                  </a:cubicBezTo>
                  <a:cubicBezTo>
                    <a:pt x="1143" y="2030"/>
                    <a:pt x="1189" y="1664"/>
                    <a:pt x="1235" y="1572"/>
                  </a:cubicBezTo>
                  <a:cubicBezTo>
                    <a:pt x="1235" y="1389"/>
                    <a:pt x="1692" y="200"/>
                    <a:pt x="960" y="17"/>
                  </a:cubicBezTo>
                  <a:cubicBezTo>
                    <a:pt x="926" y="6"/>
                    <a:pt x="893" y="1"/>
                    <a:pt x="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4"/>
            <p:cNvSpPr/>
            <p:nvPr/>
          </p:nvSpPr>
          <p:spPr>
            <a:xfrm>
              <a:off x="1543325" y="1054900"/>
              <a:ext cx="70925" cy="68475"/>
            </a:xfrm>
            <a:custGeom>
              <a:avLst/>
              <a:gdLst/>
              <a:ahLst/>
              <a:cxnLst/>
              <a:rect l="l" t="t" r="r" b="b"/>
              <a:pathLst>
                <a:path w="2837" h="2739" extrusionOk="0">
                  <a:moveTo>
                    <a:pt x="497" y="0"/>
                  </a:moveTo>
                  <a:cubicBezTo>
                    <a:pt x="408" y="0"/>
                    <a:pt x="319" y="23"/>
                    <a:pt x="230" y="74"/>
                  </a:cubicBezTo>
                  <a:cubicBezTo>
                    <a:pt x="1" y="211"/>
                    <a:pt x="92" y="623"/>
                    <a:pt x="321" y="989"/>
                  </a:cubicBezTo>
                  <a:cubicBezTo>
                    <a:pt x="504" y="1355"/>
                    <a:pt x="824" y="1675"/>
                    <a:pt x="916" y="1766"/>
                  </a:cubicBezTo>
                  <a:cubicBezTo>
                    <a:pt x="961" y="1858"/>
                    <a:pt x="1281" y="2224"/>
                    <a:pt x="1693" y="2452"/>
                  </a:cubicBezTo>
                  <a:cubicBezTo>
                    <a:pt x="1919" y="2622"/>
                    <a:pt x="2163" y="2739"/>
                    <a:pt x="2359" y="2739"/>
                  </a:cubicBezTo>
                  <a:cubicBezTo>
                    <a:pt x="2480" y="2739"/>
                    <a:pt x="2584" y="2694"/>
                    <a:pt x="2653" y="2589"/>
                  </a:cubicBezTo>
                  <a:cubicBezTo>
                    <a:pt x="2836" y="2315"/>
                    <a:pt x="2608" y="1995"/>
                    <a:pt x="2379" y="1675"/>
                  </a:cubicBezTo>
                  <a:cubicBezTo>
                    <a:pt x="2105" y="1355"/>
                    <a:pt x="1785" y="1080"/>
                    <a:pt x="1739" y="989"/>
                  </a:cubicBezTo>
                  <a:cubicBezTo>
                    <a:pt x="1647" y="943"/>
                    <a:pt x="1419" y="623"/>
                    <a:pt x="1144" y="348"/>
                  </a:cubicBezTo>
                  <a:cubicBezTo>
                    <a:pt x="947" y="151"/>
                    <a:pt x="725" y="0"/>
                    <a:pt x="4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4"/>
            <p:cNvSpPr/>
            <p:nvPr/>
          </p:nvSpPr>
          <p:spPr>
            <a:xfrm>
              <a:off x="1674825" y="1173875"/>
              <a:ext cx="89200" cy="52550"/>
            </a:xfrm>
            <a:custGeom>
              <a:avLst/>
              <a:gdLst/>
              <a:ahLst/>
              <a:cxnLst/>
              <a:rect l="l" t="t" r="r" b="b"/>
              <a:pathLst>
                <a:path w="3568" h="2102" extrusionOk="0">
                  <a:moveTo>
                    <a:pt x="608" y="0"/>
                  </a:moveTo>
                  <a:cubicBezTo>
                    <a:pt x="331" y="0"/>
                    <a:pt x="107" y="102"/>
                    <a:pt x="46" y="346"/>
                  </a:cubicBezTo>
                  <a:cubicBezTo>
                    <a:pt x="0" y="620"/>
                    <a:pt x="320" y="849"/>
                    <a:pt x="686" y="1032"/>
                  </a:cubicBezTo>
                  <a:cubicBezTo>
                    <a:pt x="1052" y="1215"/>
                    <a:pt x="1418" y="1398"/>
                    <a:pt x="1509" y="1443"/>
                  </a:cubicBezTo>
                  <a:cubicBezTo>
                    <a:pt x="1601" y="1489"/>
                    <a:pt x="2013" y="1718"/>
                    <a:pt x="2378" y="1901"/>
                  </a:cubicBezTo>
                  <a:cubicBezTo>
                    <a:pt x="2623" y="2009"/>
                    <a:pt x="2851" y="2102"/>
                    <a:pt x="3043" y="2102"/>
                  </a:cubicBezTo>
                  <a:cubicBezTo>
                    <a:pt x="3176" y="2102"/>
                    <a:pt x="3291" y="2058"/>
                    <a:pt x="3385" y="1946"/>
                  </a:cubicBezTo>
                  <a:cubicBezTo>
                    <a:pt x="3567" y="1672"/>
                    <a:pt x="3293" y="1306"/>
                    <a:pt x="2927" y="986"/>
                  </a:cubicBezTo>
                  <a:cubicBezTo>
                    <a:pt x="2561" y="712"/>
                    <a:pt x="2104" y="483"/>
                    <a:pt x="2013" y="437"/>
                  </a:cubicBezTo>
                  <a:cubicBezTo>
                    <a:pt x="1875" y="391"/>
                    <a:pt x="1464" y="163"/>
                    <a:pt x="1052" y="71"/>
                  </a:cubicBezTo>
                  <a:cubicBezTo>
                    <a:pt x="900" y="26"/>
                    <a:pt x="747"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4"/>
            <p:cNvSpPr/>
            <p:nvPr/>
          </p:nvSpPr>
          <p:spPr>
            <a:xfrm>
              <a:off x="1828025" y="1272250"/>
              <a:ext cx="83500" cy="65825"/>
            </a:xfrm>
            <a:custGeom>
              <a:avLst/>
              <a:gdLst/>
              <a:ahLst/>
              <a:cxnLst/>
              <a:rect l="l" t="t" r="r" b="b"/>
              <a:pathLst>
                <a:path w="3340" h="2633" extrusionOk="0">
                  <a:moveTo>
                    <a:pt x="532" y="1"/>
                  </a:moveTo>
                  <a:cubicBezTo>
                    <a:pt x="344" y="1"/>
                    <a:pt x="183" y="69"/>
                    <a:pt x="92" y="252"/>
                  </a:cubicBezTo>
                  <a:cubicBezTo>
                    <a:pt x="1" y="481"/>
                    <a:pt x="275" y="801"/>
                    <a:pt x="595" y="1076"/>
                  </a:cubicBezTo>
                  <a:cubicBezTo>
                    <a:pt x="915" y="1304"/>
                    <a:pt x="1235" y="1579"/>
                    <a:pt x="1327" y="1624"/>
                  </a:cubicBezTo>
                  <a:cubicBezTo>
                    <a:pt x="1418" y="1716"/>
                    <a:pt x="1738" y="2036"/>
                    <a:pt x="2104" y="2265"/>
                  </a:cubicBezTo>
                  <a:cubicBezTo>
                    <a:pt x="2365" y="2460"/>
                    <a:pt x="2649" y="2633"/>
                    <a:pt x="2874" y="2633"/>
                  </a:cubicBezTo>
                  <a:cubicBezTo>
                    <a:pt x="2964" y="2633"/>
                    <a:pt x="3045" y="2605"/>
                    <a:pt x="3110" y="2539"/>
                  </a:cubicBezTo>
                  <a:lnTo>
                    <a:pt x="3065" y="2539"/>
                  </a:lnTo>
                  <a:cubicBezTo>
                    <a:pt x="3339" y="2310"/>
                    <a:pt x="3110" y="1853"/>
                    <a:pt x="2836" y="1487"/>
                  </a:cubicBezTo>
                  <a:cubicBezTo>
                    <a:pt x="2516" y="1121"/>
                    <a:pt x="2104" y="847"/>
                    <a:pt x="2013" y="755"/>
                  </a:cubicBezTo>
                  <a:cubicBezTo>
                    <a:pt x="1921" y="710"/>
                    <a:pt x="1555" y="390"/>
                    <a:pt x="1144" y="161"/>
                  </a:cubicBezTo>
                  <a:cubicBezTo>
                    <a:pt x="938" y="69"/>
                    <a:pt x="721" y="1"/>
                    <a:pt x="5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4"/>
            <p:cNvSpPr/>
            <p:nvPr/>
          </p:nvSpPr>
          <p:spPr>
            <a:xfrm>
              <a:off x="1942350" y="1395125"/>
              <a:ext cx="62925" cy="77575"/>
            </a:xfrm>
            <a:custGeom>
              <a:avLst/>
              <a:gdLst/>
              <a:ahLst/>
              <a:cxnLst/>
              <a:rect l="l" t="t" r="r" b="b"/>
              <a:pathLst>
                <a:path w="2517" h="3103" extrusionOk="0">
                  <a:moveTo>
                    <a:pt x="719" y="1"/>
                  </a:moveTo>
                  <a:cubicBezTo>
                    <a:pt x="630" y="1"/>
                    <a:pt x="542" y="29"/>
                    <a:pt x="458" y="94"/>
                  </a:cubicBezTo>
                  <a:cubicBezTo>
                    <a:pt x="1" y="414"/>
                    <a:pt x="870" y="1603"/>
                    <a:pt x="916" y="1786"/>
                  </a:cubicBezTo>
                  <a:cubicBezTo>
                    <a:pt x="961" y="1831"/>
                    <a:pt x="1190" y="2243"/>
                    <a:pt x="1419" y="2563"/>
                  </a:cubicBezTo>
                  <a:cubicBezTo>
                    <a:pt x="1606" y="2863"/>
                    <a:pt x="1825" y="3102"/>
                    <a:pt x="2049" y="3102"/>
                  </a:cubicBezTo>
                  <a:cubicBezTo>
                    <a:pt x="2098" y="3102"/>
                    <a:pt x="2147" y="3091"/>
                    <a:pt x="2196" y="3066"/>
                  </a:cubicBezTo>
                  <a:cubicBezTo>
                    <a:pt x="2516" y="2929"/>
                    <a:pt x="2470" y="2517"/>
                    <a:pt x="2333" y="2106"/>
                  </a:cubicBezTo>
                  <a:cubicBezTo>
                    <a:pt x="2196" y="1694"/>
                    <a:pt x="1922" y="1283"/>
                    <a:pt x="1876" y="1191"/>
                  </a:cubicBezTo>
                  <a:cubicBezTo>
                    <a:pt x="1837" y="1034"/>
                    <a:pt x="1258" y="1"/>
                    <a:pt x="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4"/>
            <p:cNvSpPr/>
            <p:nvPr/>
          </p:nvSpPr>
          <p:spPr>
            <a:xfrm>
              <a:off x="2015525" y="1588125"/>
              <a:ext cx="33150" cy="70050"/>
            </a:xfrm>
            <a:custGeom>
              <a:avLst/>
              <a:gdLst/>
              <a:ahLst/>
              <a:cxnLst/>
              <a:rect l="l" t="t" r="r" b="b"/>
              <a:pathLst>
                <a:path w="1326" h="2802" extrusionOk="0">
                  <a:moveTo>
                    <a:pt x="655" y="1"/>
                  </a:moveTo>
                  <a:cubicBezTo>
                    <a:pt x="622" y="1"/>
                    <a:pt x="587" y="4"/>
                    <a:pt x="550" y="11"/>
                  </a:cubicBezTo>
                  <a:cubicBezTo>
                    <a:pt x="1" y="57"/>
                    <a:pt x="138" y="1200"/>
                    <a:pt x="138" y="1337"/>
                  </a:cubicBezTo>
                  <a:cubicBezTo>
                    <a:pt x="138" y="1520"/>
                    <a:pt x="1" y="2709"/>
                    <a:pt x="595" y="2801"/>
                  </a:cubicBezTo>
                  <a:cubicBezTo>
                    <a:pt x="607" y="2802"/>
                    <a:pt x="619" y="2802"/>
                    <a:pt x="631" y="2802"/>
                  </a:cubicBezTo>
                  <a:cubicBezTo>
                    <a:pt x="1326" y="2802"/>
                    <a:pt x="1281" y="1472"/>
                    <a:pt x="1236" y="1337"/>
                  </a:cubicBezTo>
                  <a:cubicBezTo>
                    <a:pt x="1236" y="1164"/>
                    <a:pt x="1277" y="1"/>
                    <a:pt x="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34"/>
          <p:cNvGrpSpPr/>
          <p:nvPr/>
        </p:nvGrpSpPr>
        <p:grpSpPr>
          <a:xfrm rot="-1741314">
            <a:off x="5837954" y="3839604"/>
            <a:ext cx="1020954" cy="1079333"/>
            <a:chOff x="5387275" y="2307975"/>
            <a:chExt cx="1713875" cy="1811875"/>
          </a:xfrm>
        </p:grpSpPr>
        <p:sp>
          <p:nvSpPr>
            <p:cNvPr id="1134" name="Google Shape;1134;p34"/>
            <p:cNvSpPr/>
            <p:nvPr/>
          </p:nvSpPr>
          <p:spPr>
            <a:xfrm>
              <a:off x="5600050" y="3234575"/>
              <a:ext cx="242300" cy="885275"/>
            </a:xfrm>
            <a:custGeom>
              <a:avLst/>
              <a:gdLst/>
              <a:ahLst/>
              <a:cxnLst/>
              <a:rect l="l" t="t" r="r" b="b"/>
              <a:pathLst>
                <a:path w="9692" h="35411" extrusionOk="0">
                  <a:moveTo>
                    <a:pt x="355" y="0"/>
                  </a:moveTo>
                  <a:cubicBezTo>
                    <a:pt x="259" y="0"/>
                    <a:pt x="0" y="1040"/>
                    <a:pt x="224" y="2563"/>
                  </a:cubicBezTo>
                  <a:cubicBezTo>
                    <a:pt x="361" y="4163"/>
                    <a:pt x="1093" y="6176"/>
                    <a:pt x="2054" y="8142"/>
                  </a:cubicBezTo>
                  <a:cubicBezTo>
                    <a:pt x="3014" y="10063"/>
                    <a:pt x="4112" y="11984"/>
                    <a:pt x="4843" y="13585"/>
                  </a:cubicBezTo>
                  <a:cubicBezTo>
                    <a:pt x="5621" y="15185"/>
                    <a:pt x="6032" y="16466"/>
                    <a:pt x="6170" y="16969"/>
                  </a:cubicBezTo>
                  <a:cubicBezTo>
                    <a:pt x="6307" y="17472"/>
                    <a:pt x="6718" y="18844"/>
                    <a:pt x="6856" y="20719"/>
                  </a:cubicBezTo>
                  <a:cubicBezTo>
                    <a:pt x="6947" y="21634"/>
                    <a:pt x="6993" y="22640"/>
                    <a:pt x="6901" y="23737"/>
                  </a:cubicBezTo>
                  <a:cubicBezTo>
                    <a:pt x="6856" y="24835"/>
                    <a:pt x="6718" y="25978"/>
                    <a:pt x="6673" y="27122"/>
                  </a:cubicBezTo>
                  <a:cubicBezTo>
                    <a:pt x="6627" y="28311"/>
                    <a:pt x="6581" y="29454"/>
                    <a:pt x="6764" y="30552"/>
                  </a:cubicBezTo>
                  <a:cubicBezTo>
                    <a:pt x="6901" y="31649"/>
                    <a:pt x="7221" y="32610"/>
                    <a:pt x="7633" y="33387"/>
                  </a:cubicBezTo>
                  <a:cubicBezTo>
                    <a:pt x="8045" y="34165"/>
                    <a:pt x="8502" y="34713"/>
                    <a:pt x="8914" y="35033"/>
                  </a:cubicBezTo>
                  <a:cubicBezTo>
                    <a:pt x="9222" y="35303"/>
                    <a:pt x="9465" y="35410"/>
                    <a:pt x="9561" y="35410"/>
                  </a:cubicBezTo>
                  <a:cubicBezTo>
                    <a:pt x="9579" y="35410"/>
                    <a:pt x="9592" y="35407"/>
                    <a:pt x="9600" y="35399"/>
                  </a:cubicBezTo>
                  <a:lnTo>
                    <a:pt x="9554" y="35399"/>
                  </a:lnTo>
                  <a:cubicBezTo>
                    <a:pt x="9691" y="35262"/>
                    <a:pt x="8868" y="34576"/>
                    <a:pt x="8273" y="33067"/>
                  </a:cubicBezTo>
                  <a:cubicBezTo>
                    <a:pt x="7999" y="32335"/>
                    <a:pt x="7770" y="31466"/>
                    <a:pt x="7679" y="30460"/>
                  </a:cubicBezTo>
                  <a:cubicBezTo>
                    <a:pt x="7542" y="29454"/>
                    <a:pt x="7587" y="28356"/>
                    <a:pt x="7679" y="27213"/>
                  </a:cubicBezTo>
                  <a:cubicBezTo>
                    <a:pt x="7770" y="26115"/>
                    <a:pt x="7953" y="24972"/>
                    <a:pt x="7999" y="23829"/>
                  </a:cubicBezTo>
                  <a:cubicBezTo>
                    <a:pt x="8090" y="22685"/>
                    <a:pt x="8045" y="21588"/>
                    <a:pt x="7953" y="20627"/>
                  </a:cubicBezTo>
                  <a:cubicBezTo>
                    <a:pt x="7816" y="18661"/>
                    <a:pt x="7359" y="17197"/>
                    <a:pt x="7221" y="16649"/>
                  </a:cubicBezTo>
                  <a:cubicBezTo>
                    <a:pt x="7084" y="16146"/>
                    <a:pt x="6627" y="14774"/>
                    <a:pt x="5849" y="13127"/>
                  </a:cubicBezTo>
                  <a:cubicBezTo>
                    <a:pt x="5072" y="11435"/>
                    <a:pt x="3929" y="9560"/>
                    <a:pt x="2968" y="7685"/>
                  </a:cubicBezTo>
                  <a:cubicBezTo>
                    <a:pt x="1962" y="5810"/>
                    <a:pt x="1230" y="3935"/>
                    <a:pt x="910" y="2471"/>
                  </a:cubicBezTo>
                  <a:cubicBezTo>
                    <a:pt x="590" y="1008"/>
                    <a:pt x="590" y="2"/>
                    <a:pt x="361" y="2"/>
                  </a:cubicBezTo>
                  <a:cubicBezTo>
                    <a:pt x="360" y="1"/>
                    <a:pt x="358" y="0"/>
                    <a:pt x="3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4"/>
            <p:cNvSpPr/>
            <p:nvPr/>
          </p:nvSpPr>
          <p:spPr>
            <a:xfrm>
              <a:off x="5675375" y="3255150"/>
              <a:ext cx="297300" cy="675775"/>
            </a:xfrm>
            <a:custGeom>
              <a:avLst/>
              <a:gdLst/>
              <a:ahLst/>
              <a:cxnLst/>
              <a:rect l="l" t="t" r="r" b="b"/>
              <a:pathLst>
                <a:path w="11892" h="27031" extrusionOk="0">
                  <a:moveTo>
                    <a:pt x="154" y="0"/>
                  </a:moveTo>
                  <a:cubicBezTo>
                    <a:pt x="149" y="0"/>
                    <a:pt x="143" y="1"/>
                    <a:pt x="138" y="2"/>
                  </a:cubicBezTo>
                  <a:cubicBezTo>
                    <a:pt x="1" y="2"/>
                    <a:pt x="47" y="825"/>
                    <a:pt x="321" y="2060"/>
                  </a:cubicBezTo>
                  <a:cubicBezTo>
                    <a:pt x="550" y="3295"/>
                    <a:pt x="1099" y="4941"/>
                    <a:pt x="1830" y="6542"/>
                  </a:cubicBezTo>
                  <a:cubicBezTo>
                    <a:pt x="2608" y="8142"/>
                    <a:pt x="3568" y="9652"/>
                    <a:pt x="4437" y="10841"/>
                  </a:cubicBezTo>
                  <a:cubicBezTo>
                    <a:pt x="5352" y="12030"/>
                    <a:pt x="6129" y="12899"/>
                    <a:pt x="6449" y="13173"/>
                  </a:cubicBezTo>
                  <a:cubicBezTo>
                    <a:pt x="6724" y="13539"/>
                    <a:pt x="7547" y="14362"/>
                    <a:pt x="8507" y="15551"/>
                  </a:cubicBezTo>
                  <a:cubicBezTo>
                    <a:pt x="8965" y="16100"/>
                    <a:pt x="9422" y="16786"/>
                    <a:pt x="9788" y="17564"/>
                  </a:cubicBezTo>
                  <a:cubicBezTo>
                    <a:pt x="10154" y="18295"/>
                    <a:pt x="10428" y="19118"/>
                    <a:pt x="10611" y="19987"/>
                  </a:cubicBezTo>
                  <a:cubicBezTo>
                    <a:pt x="10885" y="21725"/>
                    <a:pt x="10794" y="23509"/>
                    <a:pt x="10748" y="24835"/>
                  </a:cubicBezTo>
                  <a:cubicBezTo>
                    <a:pt x="10657" y="26116"/>
                    <a:pt x="10611" y="27030"/>
                    <a:pt x="10794" y="27030"/>
                  </a:cubicBezTo>
                  <a:cubicBezTo>
                    <a:pt x="10931" y="27030"/>
                    <a:pt x="11206" y="26207"/>
                    <a:pt x="11434" y="24881"/>
                  </a:cubicBezTo>
                  <a:cubicBezTo>
                    <a:pt x="11663" y="23555"/>
                    <a:pt x="11892" y="21725"/>
                    <a:pt x="11617" y="19804"/>
                  </a:cubicBezTo>
                  <a:cubicBezTo>
                    <a:pt x="11480" y="18890"/>
                    <a:pt x="11206" y="17929"/>
                    <a:pt x="10794" y="17060"/>
                  </a:cubicBezTo>
                  <a:cubicBezTo>
                    <a:pt x="10382" y="16192"/>
                    <a:pt x="9834" y="15460"/>
                    <a:pt x="9376" y="14820"/>
                  </a:cubicBezTo>
                  <a:cubicBezTo>
                    <a:pt x="8370" y="13585"/>
                    <a:pt x="7501" y="12762"/>
                    <a:pt x="7227" y="12441"/>
                  </a:cubicBezTo>
                  <a:cubicBezTo>
                    <a:pt x="6952" y="12121"/>
                    <a:pt x="6175" y="11298"/>
                    <a:pt x="5352" y="10200"/>
                  </a:cubicBezTo>
                  <a:cubicBezTo>
                    <a:pt x="4483" y="9057"/>
                    <a:pt x="3522" y="7594"/>
                    <a:pt x="2791" y="6084"/>
                  </a:cubicBezTo>
                  <a:cubicBezTo>
                    <a:pt x="1213" y="3109"/>
                    <a:pt x="524" y="0"/>
                    <a:pt x="1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4"/>
            <p:cNvSpPr/>
            <p:nvPr/>
          </p:nvSpPr>
          <p:spPr>
            <a:xfrm>
              <a:off x="6590050" y="3248300"/>
              <a:ext cx="294975" cy="821175"/>
            </a:xfrm>
            <a:custGeom>
              <a:avLst/>
              <a:gdLst/>
              <a:ahLst/>
              <a:cxnLst/>
              <a:rect l="l" t="t" r="r" b="b"/>
              <a:pathLst>
                <a:path w="11799" h="32847" extrusionOk="0">
                  <a:moveTo>
                    <a:pt x="11401" y="0"/>
                  </a:moveTo>
                  <a:cubicBezTo>
                    <a:pt x="11396" y="0"/>
                    <a:pt x="11392" y="1"/>
                    <a:pt x="11388" y="2"/>
                  </a:cubicBezTo>
                  <a:cubicBezTo>
                    <a:pt x="11251" y="2"/>
                    <a:pt x="11251" y="916"/>
                    <a:pt x="11022" y="2334"/>
                  </a:cubicBezTo>
                  <a:cubicBezTo>
                    <a:pt x="10839" y="3752"/>
                    <a:pt x="10428" y="5627"/>
                    <a:pt x="9650" y="7456"/>
                  </a:cubicBezTo>
                  <a:cubicBezTo>
                    <a:pt x="8919" y="9285"/>
                    <a:pt x="7867" y="11023"/>
                    <a:pt x="6952" y="12441"/>
                  </a:cubicBezTo>
                  <a:cubicBezTo>
                    <a:pt x="6037" y="13904"/>
                    <a:pt x="5351" y="15002"/>
                    <a:pt x="5077" y="15414"/>
                  </a:cubicBezTo>
                  <a:cubicBezTo>
                    <a:pt x="4803" y="15871"/>
                    <a:pt x="4071" y="17060"/>
                    <a:pt x="3248" y="18706"/>
                  </a:cubicBezTo>
                  <a:cubicBezTo>
                    <a:pt x="2836" y="19530"/>
                    <a:pt x="2424" y="20490"/>
                    <a:pt x="2104" y="21542"/>
                  </a:cubicBezTo>
                  <a:cubicBezTo>
                    <a:pt x="1784" y="22548"/>
                    <a:pt x="1601" y="23691"/>
                    <a:pt x="1510" y="24789"/>
                  </a:cubicBezTo>
                  <a:cubicBezTo>
                    <a:pt x="1418" y="25932"/>
                    <a:pt x="1418" y="26984"/>
                    <a:pt x="1373" y="27945"/>
                  </a:cubicBezTo>
                  <a:cubicBezTo>
                    <a:pt x="1327" y="28905"/>
                    <a:pt x="1190" y="29774"/>
                    <a:pt x="1007" y="30506"/>
                  </a:cubicBezTo>
                  <a:cubicBezTo>
                    <a:pt x="687" y="31923"/>
                    <a:pt x="1" y="32701"/>
                    <a:pt x="138" y="32838"/>
                  </a:cubicBezTo>
                  <a:cubicBezTo>
                    <a:pt x="143" y="32844"/>
                    <a:pt x="152" y="32847"/>
                    <a:pt x="163" y="32847"/>
                  </a:cubicBezTo>
                  <a:cubicBezTo>
                    <a:pt x="241" y="32847"/>
                    <a:pt x="452" y="32702"/>
                    <a:pt x="732" y="32381"/>
                  </a:cubicBezTo>
                  <a:cubicBezTo>
                    <a:pt x="1052" y="32061"/>
                    <a:pt x="1418" y="31466"/>
                    <a:pt x="1693" y="30689"/>
                  </a:cubicBezTo>
                  <a:cubicBezTo>
                    <a:pt x="2013" y="29957"/>
                    <a:pt x="2196" y="28996"/>
                    <a:pt x="2287" y="27990"/>
                  </a:cubicBezTo>
                  <a:cubicBezTo>
                    <a:pt x="2379" y="27030"/>
                    <a:pt x="2470" y="25932"/>
                    <a:pt x="2562" y="24880"/>
                  </a:cubicBezTo>
                  <a:cubicBezTo>
                    <a:pt x="2607" y="24377"/>
                    <a:pt x="2653" y="23829"/>
                    <a:pt x="2790" y="23326"/>
                  </a:cubicBezTo>
                  <a:cubicBezTo>
                    <a:pt x="2882" y="22822"/>
                    <a:pt x="3019" y="22319"/>
                    <a:pt x="3156" y="21862"/>
                  </a:cubicBezTo>
                  <a:cubicBezTo>
                    <a:pt x="3476" y="20902"/>
                    <a:pt x="3842" y="19987"/>
                    <a:pt x="4254" y="19210"/>
                  </a:cubicBezTo>
                  <a:cubicBezTo>
                    <a:pt x="5031" y="17609"/>
                    <a:pt x="5763" y="16420"/>
                    <a:pt x="5992" y="16008"/>
                  </a:cubicBezTo>
                  <a:cubicBezTo>
                    <a:pt x="6266" y="15597"/>
                    <a:pt x="6998" y="14499"/>
                    <a:pt x="7912" y="13036"/>
                  </a:cubicBezTo>
                  <a:cubicBezTo>
                    <a:pt x="8827" y="11618"/>
                    <a:pt x="9879" y="9788"/>
                    <a:pt x="10611" y="7822"/>
                  </a:cubicBezTo>
                  <a:cubicBezTo>
                    <a:pt x="11388" y="5901"/>
                    <a:pt x="11708" y="3889"/>
                    <a:pt x="11754" y="2425"/>
                  </a:cubicBezTo>
                  <a:cubicBezTo>
                    <a:pt x="11799" y="951"/>
                    <a:pt x="11581" y="0"/>
                    <a:pt x="1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4"/>
            <p:cNvSpPr/>
            <p:nvPr/>
          </p:nvSpPr>
          <p:spPr>
            <a:xfrm>
              <a:off x="6451700" y="3292925"/>
              <a:ext cx="339600" cy="604850"/>
            </a:xfrm>
            <a:custGeom>
              <a:avLst/>
              <a:gdLst/>
              <a:ahLst/>
              <a:cxnLst/>
              <a:rect l="l" t="t" r="r" b="b"/>
              <a:pathLst>
                <a:path w="13584" h="24194" extrusionOk="0">
                  <a:moveTo>
                    <a:pt x="13309" y="0"/>
                  </a:moveTo>
                  <a:cubicBezTo>
                    <a:pt x="13172" y="0"/>
                    <a:pt x="13035" y="778"/>
                    <a:pt x="12715" y="1875"/>
                  </a:cubicBezTo>
                  <a:cubicBezTo>
                    <a:pt x="12440" y="2973"/>
                    <a:pt x="11937" y="4482"/>
                    <a:pt x="11160" y="5854"/>
                  </a:cubicBezTo>
                  <a:cubicBezTo>
                    <a:pt x="10428" y="7272"/>
                    <a:pt x="9422" y="8552"/>
                    <a:pt x="8461" y="9513"/>
                  </a:cubicBezTo>
                  <a:cubicBezTo>
                    <a:pt x="7547" y="10473"/>
                    <a:pt x="6678" y="11068"/>
                    <a:pt x="6358" y="11296"/>
                  </a:cubicBezTo>
                  <a:cubicBezTo>
                    <a:pt x="6221" y="11388"/>
                    <a:pt x="5900" y="11616"/>
                    <a:pt x="5443" y="11891"/>
                  </a:cubicBezTo>
                  <a:cubicBezTo>
                    <a:pt x="5031" y="12165"/>
                    <a:pt x="4483" y="12531"/>
                    <a:pt x="3842" y="12988"/>
                  </a:cubicBezTo>
                  <a:cubicBezTo>
                    <a:pt x="3248" y="13446"/>
                    <a:pt x="2608" y="14086"/>
                    <a:pt x="2059" y="14818"/>
                  </a:cubicBezTo>
                  <a:cubicBezTo>
                    <a:pt x="1556" y="15595"/>
                    <a:pt x="1098" y="16418"/>
                    <a:pt x="824" y="17287"/>
                  </a:cubicBezTo>
                  <a:cubicBezTo>
                    <a:pt x="229" y="19025"/>
                    <a:pt x="92" y="20809"/>
                    <a:pt x="47" y="22089"/>
                  </a:cubicBezTo>
                  <a:cubicBezTo>
                    <a:pt x="1" y="23370"/>
                    <a:pt x="92" y="24193"/>
                    <a:pt x="275" y="24193"/>
                  </a:cubicBezTo>
                  <a:cubicBezTo>
                    <a:pt x="412" y="24193"/>
                    <a:pt x="595" y="23370"/>
                    <a:pt x="778" y="22135"/>
                  </a:cubicBezTo>
                  <a:cubicBezTo>
                    <a:pt x="961" y="20900"/>
                    <a:pt x="1190" y="19208"/>
                    <a:pt x="1784" y="17653"/>
                  </a:cubicBezTo>
                  <a:cubicBezTo>
                    <a:pt x="2105" y="16876"/>
                    <a:pt x="2470" y="16098"/>
                    <a:pt x="2973" y="15458"/>
                  </a:cubicBezTo>
                  <a:cubicBezTo>
                    <a:pt x="3431" y="14818"/>
                    <a:pt x="3980" y="14315"/>
                    <a:pt x="4528" y="13857"/>
                  </a:cubicBezTo>
                  <a:cubicBezTo>
                    <a:pt x="5672" y="13034"/>
                    <a:pt x="6678" y="12440"/>
                    <a:pt x="6998" y="12211"/>
                  </a:cubicBezTo>
                  <a:cubicBezTo>
                    <a:pt x="7318" y="11937"/>
                    <a:pt x="8279" y="11296"/>
                    <a:pt x="9285" y="10290"/>
                  </a:cubicBezTo>
                  <a:cubicBezTo>
                    <a:pt x="10245" y="9284"/>
                    <a:pt x="11343" y="7866"/>
                    <a:pt x="12074" y="6311"/>
                  </a:cubicBezTo>
                  <a:cubicBezTo>
                    <a:pt x="12852" y="4802"/>
                    <a:pt x="13263" y="3201"/>
                    <a:pt x="13446" y="2012"/>
                  </a:cubicBezTo>
                  <a:cubicBezTo>
                    <a:pt x="13584" y="823"/>
                    <a:pt x="13492" y="0"/>
                    <a:pt x="133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4"/>
            <p:cNvSpPr/>
            <p:nvPr/>
          </p:nvSpPr>
          <p:spPr>
            <a:xfrm>
              <a:off x="5534750" y="3123650"/>
              <a:ext cx="102925" cy="642950"/>
            </a:xfrm>
            <a:custGeom>
              <a:avLst/>
              <a:gdLst/>
              <a:ahLst/>
              <a:cxnLst/>
              <a:rect l="l" t="t" r="r" b="b"/>
              <a:pathLst>
                <a:path w="4117" h="25718" extrusionOk="0">
                  <a:moveTo>
                    <a:pt x="948" y="0"/>
                  </a:moveTo>
                  <a:cubicBezTo>
                    <a:pt x="807" y="0"/>
                    <a:pt x="544" y="677"/>
                    <a:pt x="367" y="1741"/>
                  </a:cubicBezTo>
                  <a:cubicBezTo>
                    <a:pt x="138" y="2838"/>
                    <a:pt x="1" y="4393"/>
                    <a:pt x="47" y="5948"/>
                  </a:cubicBezTo>
                  <a:cubicBezTo>
                    <a:pt x="138" y="7503"/>
                    <a:pt x="412" y="9104"/>
                    <a:pt x="778" y="10384"/>
                  </a:cubicBezTo>
                  <a:cubicBezTo>
                    <a:pt x="1144" y="11665"/>
                    <a:pt x="1464" y="12625"/>
                    <a:pt x="1601" y="12991"/>
                  </a:cubicBezTo>
                  <a:cubicBezTo>
                    <a:pt x="1693" y="13311"/>
                    <a:pt x="2059" y="14317"/>
                    <a:pt x="2379" y="15643"/>
                  </a:cubicBezTo>
                  <a:cubicBezTo>
                    <a:pt x="2745" y="16924"/>
                    <a:pt x="3019" y="18525"/>
                    <a:pt x="2836" y="20080"/>
                  </a:cubicBezTo>
                  <a:cubicBezTo>
                    <a:pt x="2699" y="21589"/>
                    <a:pt x="2105" y="23052"/>
                    <a:pt x="1510" y="24013"/>
                  </a:cubicBezTo>
                  <a:cubicBezTo>
                    <a:pt x="961" y="25019"/>
                    <a:pt x="458" y="25568"/>
                    <a:pt x="595" y="25705"/>
                  </a:cubicBezTo>
                  <a:lnTo>
                    <a:pt x="550" y="25705"/>
                  </a:lnTo>
                  <a:cubicBezTo>
                    <a:pt x="562" y="25713"/>
                    <a:pt x="579" y="25717"/>
                    <a:pt x="600" y="25717"/>
                  </a:cubicBezTo>
                  <a:cubicBezTo>
                    <a:pt x="811" y="25717"/>
                    <a:pt x="1439" y="25298"/>
                    <a:pt x="2105" y="24424"/>
                  </a:cubicBezTo>
                  <a:cubicBezTo>
                    <a:pt x="2882" y="23464"/>
                    <a:pt x="3614" y="21909"/>
                    <a:pt x="3888" y="20217"/>
                  </a:cubicBezTo>
                  <a:cubicBezTo>
                    <a:pt x="4117" y="18479"/>
                    <a:pt x="3797" y="16695"/>
                    <a:pt x="3477" y="15369"/>
                  </a:cubicBezTo>
                  <a:cubicBezTo>
                    <a:pt x="3111" y="13997"/>
                    <a:pt x="2745" y="12991"/>
                    <a:pt x="2653" y="12625"/>
                  </a:cubicBezTo>
                  <a:cubicBezTo>
                    <a:pt x="2516" y="12259"/>
                    <a:pt x="2196" y="11299"/>
                    <a:pt x="1830" y="10110"/>
                  </a:cubicBezTo>
                  <a:cubicBezTo>
                    <a:pt x="1510" y="8875"/>
                    <a:pt x="1236" y="7366"/>
                    <a:pt x="1098" y="5902"/>
                  </a:cubicBezTo>
                  <a:cubicBezTo>
                    <a:pt x="961" y="4393"/>
                    <a:pt x="1007" y="2930"/>
                    <a:pt x="1053" y="1832"/>
                  </a:cubicBezTo>
                  <a:cubicBezTo>
                    <a:pt x="1098" y="780"/>
                    <a:pt x="1144" y="48"/>
                    <a:pt x="961" y="3"/>
                  </a:cubicBezTo>
                  <a:cubicBezTo>
                    <a:pt x="957" y="1"/>
                    <a:pt x="952" y="0"/>
                    <a:pt x="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4"/>
            <p:cNvSpPr/>
            <p:nvPr/>
          </p:nvSpPr>
          <p:spPr>
            <a:xfrm>
              <a:off x="6855300" y="3155675"/>
              <a:ext cx="115500" cy="677150"/>
            </a:xfrm>
            <a:custGeom>
              <a:avLst/>
              <a:gdLst/>
              <a:ahLst/>
              <a:cxnLst/>
              <a:rect l="l" t="t" r="r" b="b"/>
              <a:pathLst>
                <a:path w="4620" h="27086" extrusionOk="0">
                  <a:moveTo>
                    <a:pt x="3265" y="0"/>
                  </a:moveTo>
                  <a:cubicBezTo>
                    <a:pt x="3259" y="0"/>
                    <a:pt x="3253" y="1"/>
                    <a:pt x="3248" y="2"/>
                  </a:cubicBezTo>
                  <a:cubicBezTo>
                    <a:pt x="3110" y="2"/>
                    <a:pt x="3156" y="780"/>
                    <a:pt x="3293" y="1923"/>
                  </a:cubicBezTo>
                  <a:cubicBezTo>
                    <a:pt x="3431" y="3021"/>
                    <a:pt x="3568" y="4530"/>
                    <a:pt x="3568" y="6085"/>
                  </a:cubicBezTo>
                  <a:cubicBezTo>
                    <a:pt x="3522" y="9149"/>
                    <a:pt x="2242" y="12304"/>
                    <a:pt x="2059" y="13082"/>
                  </a:cubicBezTo>
                  <a:cubicBezTo>
                    <a:pt x="1921" y="13448"/>
                    <a:pt x="1556" y="14454"/>
                    <a:pt x="1098" y="15826"/>
                  </a:cubicBezTo>
                  <a:cubicBezTo>
                    <a:pt x="641" y="17198"/>
                    <a:pt x="184" y="18981"/>
                    <a:pt x="138" y="20719"/>
                  </a:cubicBezTo>
                  <a:cubicBezTo>
                    <a:pt x="1" y="22503"/>
                    <a:pt x="321" y="24241"/>
                    <a:pt x="870" y="25384"/>
                  </a:cubicBezTo>
                  <a:cubicBezTo>
                    <a:pt x="1339" y="26494"/>
                    <a:pt x="1968" y="27085"/>
                    <a:pt x="2124" y="27085"/>
                  </a:cubicBezTo>
                  <a:cubicBezTo>
                    <a:pt x="2135" y="27085"/>
                    <a:pt x="2144" y="27082"/>
                    <a:pt x="2150" y="27076"/>
                  </a:cubicBezTo>
                  <a:cubicBezTo>
                    <a:pt x="2287" y="26939"/>
                    <a:pt x="1876" y="26299"/>
                    <a:pt x="1556" y="25155"/>
                  </a:cubicBezTo>
                  <a:cubicBezTo>
                    <a:pt x="1190" y="24012"/>
                    <a:pt x="1007" y="22411"/>
                    <a:pt x="1144" y="20811"/>
                  </a:cubicBezTo>
                  <a:cubicBezTo>
                    <a:pt x="1327" y="19164"/>
                    <a:pt x="1739" y="17518"/>
                    <a:pt x="2150" y="16192"/>
                  </a:cubicBezTo>
                  <a:cubicBezTo>
                    <a:pt x="2607" y="14820"/>
                    <a:pt x="2973" y="13814"/>
                    <a:pt x="3110" y="13402"/>
                  </a:cubicBezTo>
                  <a:cubicBezTo>
                    <a:pt x="3202" y="13036"/>
                    <a:pt x="3568" y="12076"/>
                    <a:pt x="3934" y="10749"/>
                  </a:cubicBezTo>
                  <a:cubicBezTo>
                    <a:pt x="4300" y="9423"/>
                    <a:pt x="4620" y="7731"/>
                    <a:pt x="4574" y="6085"/>
                  </a:cubicBezTo>
                  <a:cubicBezTo>
                    <a:pt x="4574" y="4438"/>
                    <a:pt x="4300" y="2883"/>
                    <a:pt x="3979" y="1786"/>
                  </a:cubicBezTo>
                  <a:cubicBezTo>
                    <a:pt x="3714" y="678"/>
                    <a:pt x="3448" y="0"/>
                    <a:pt x="32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4"/>
            <p:cNvSpPr/>
            <p:nvPr/>
          </p:nvSpPr>
          <p:spPr>
            <a:xfrm>
              <a:off x="6935325" y="3044775"/>
              <a:ext cx="165825" cy="297150"/>
            </a:xfrm>
            <a:custGeom>
              <a:avLst/>
              <a:gdLst/>
              <a:ahLst/>
              <a:cxnLst/>
              <a:rect l="l" t="t" r="r" b="b"/>
              <a:pathLst>
                <a:path w="6633" h="11886" extrusionOk="0">
                  <a:moveTo>
                    <a:pt x="345" y="1"/>
                  </a:moveTo>
                  <a:cubicBezTo>
                    <a:pt x="295" y="1"/>
                    <a:pt x="256" y="16"/>
                    <a:pt x="230" y="48"/>
                  </a:cubicBezTo>
                  <a:cubicBezTo>
                    <a:pt x="1" y="231"/>
                    <a:pt x="961" y="1328"/>
                    <a:pt x="1602" y="2655"/>
                  </a:cubicBezTo>
                  <a:cubicBezTo>
                    <a:pt x="2333" y="4027"/>
                    <a:pt x="2745" y="5536"/>
                    <a:pt x="2791" y="5902"/>
                  </a:cubicBezTo>
                  <a:cubicBezTo>
                    <a:pt x="2836" y="6085"/>
                    <a:pt x="2974" y="6633"/>
                    <a:pt x="3111" y="7319"/>
                  </a:cubicBezTo>
                  <a:cubicBezTo>
                    <a:pt x="3294" y="8005"/>
                    <a:pt x="3522" y="8874"/>
                    <a:pt x="3934" y="9697"/>
                  </a:cubicBezTo>
                  <a:cubicBezTo>
                    <a:pt x="4300" y="10521"/>
                    <a:pt x="4940" y="11207"/>
                    <a:pt x="5489" y="11573"/>
                  </a:cubicBezTo>
                  <a:cubicBezTo>
                    <a:pt x="5858" y="11799"/>
                    <a:pt x="6174" y="11886"/>
                    <a:pt x="6371" y="11886"/>
                  </a:cubicBezTo>
                  <a:cubicBezTo>
                    <a:pt x="6492" y="11886"/>
                    <a:pt x="6569" y="11853"/>
                    <a:pt x="6587" y="11801"/>
                  </a:cubicBezTo>
                  <a:cubicBezTo>
                    <a:pt x="6632" y="11664"/>
                    <a:pt x="6312" y="11390"/>
                    <a:pt x="5946" y="10978"/>
                  </a:cubicBezTo>
                  <a:cubicBezTo>
                    <a:pt x="5580" y="10566"/>
                    <a:pt x="5169" y="9972"/>
                    <a:pt x="4849" y="9240"/>
                  </a:cubicBezTo>
                  <a:cubicBezTo>
                    <a:pt x="4574" y="8554"/>
                    <a:pt x="4346" y="7731"/>
                    <a:pt x="4208" y="7045"/>
                  </a:cubicBezTo>
                  <a:cubicBezTo>
                    <a:pt x="4071" y="6359"/>
                    <a:pt x="3934" y="5856"/>
                    <a:pt x="3888" y="5673"/>
                  </a:cubicBezTo>
                  <a:cubicBezTo>
                    <a:pt x="3843" y="5490"/>
                    <a:pt x="3751" y="4941"/>
                    <a:pt x="3522" y="4301"/>
                  </a:cubicBezTo>
                  <a:cubicBezTo>
                    <a:pt x="3294" y="3661"/>
                    <a:pt x="2974" y="2883"/>
                    <a:pt x="2516" y="2152"/>
                  </a:cubicBezTo>
                  <a:cubicBezTo>
                    <a:pt x="1748" y="897"/>
                    <a:pt x="728" y="1"/>
                    <a:pt x="3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4"/>
            <p:cNvSpPr/>
            <p:nvPr/>
          </p:nvSpPr>
          <p:spPr>
            <a:xfrm>
              <a:off x="5387275" y="3010675"/>
              <a:ext cx="178375" cy="375375"/>
            </a:xfrm>
            <a:custGeom>
              <a:avLst/>
              <a:gdLst/>
              <a:ahLst/>
              <a:cxnLst/>
              <a:rect l="l" t="t" r="r" b="b"/>
              <a:pathLst>
                <a:path w="7135" h="15015" extrusionOk="0">
                  <a:moveTo>
                    <a:pt x="6911" y="0"/>
                  </a:moveTo>
                  <a:cubicBezTo>
                    <a:pt x="6714" y="0"/>
                    <a:pt x="6320" y="106"/>
                    <a:pt x="5854" y="406"/>
                  </a:cubicBezTo>
                  <a:cubicBezTo>
                    <a:pt x="5214" y="772"/>
                    <a:pt x="4482" y="1549"/>
                    <a:pt x="3979" y="2418"/>
                  </a:cubicBezTo>
                  <a:cubicBezTo>
                    <a:pt x="2927" y="4202"/>
                    <a:pt x="2561" y="6305"/>
                    <a:pt x="2470" y="6808"/>
                  </a:cubicBezTo>
                  <a:cubicBezTo>
                    <a:pt x="2424" y="7037"/>
                    <a:pt x="2333" y="7677"/>
                    <a:pt x="2150" y="8546"/>
                  </a:cubicBezTo>
                  <a:cubicBezTo>
                    <a:pt x="2012" y="9415"/>
                    <a:pt x="1830" y="10421"/>
                    <a:pt x="1555" y="11382"/>
                  </a:cubicBezTo>
                  <a:cubicBezTo>
                    <a:pt x="1281" y="12342"/>
                    <a:pt x="915" y="13211"/>
                    <a:pt x="595" y="13851"/>
                  </a:cubicBezTo>
                  <a:cubicBezTo>
                    <a:pt x="275" y="14491"/>
                    <a:pt x="0" y="14857"/>
                    <a:pt x="92" y="14995"/>
                  </a:cubicBezTo>
                  <a:cubicBezTo>
                    <a:pt x="111" y="15007"/>
                    <a:pt x="137" y="15014"/>
                    <a:pt x="168" y="15014"/>
                  </a:cubicBezTo>
                  <a:cubicBezTo>
                    <a:pt x="359" y="15014"/>
                    <a:pt x="757" y="14773"/>
                    <a:pt x="1189" y="14263"/>
                  </a:cubicBezTo>
                  <a:cubicBezTo>
                    <a:pt x="1692" y="13668"/>
                    <a:pt x="2241" y="12708"/>
                    <a:pt x="2561" y="11702"/>
                  </a:cubicBezTo>
                  <a:cubicBezTo>
                    <a:pt x="2881" y="10650"/>
                    <a:pt x="3110" y="9598"/>
                    <a:pt x="3247" y="8729"/>
                  </a:cubicBezTo>
                  <a:cubicBezTo>
                    <a:pt x="3384" y="7906"/>
                    <a:pt x="3522" y="7220"/>
                    <a:pt x="3567" y="6991"/>
                  </a:cubicBezTo>
                  <a:cubicBezTo>
                    <a:pt x="3659" y="6534"/>
                    <a:pt x="4025" y="4522"/>
                    <a:pt x="4894" y="2921"/>
                  </a:cubicBezTo>
                  <a:cubicBezTo>
                    <a:pt x="5305" y="2098"/>
                    <a:pt x="5854" y="1412"/>
                    <a:pt x="6311" y="954"/>
                  </a:cubicBezTo>
                  <a:cubicBezTo>
                    <a:pt x="6769" y="497"/>
                    <a:pt x="7135" y="223"/>
                    <a:pt x="7043" y="40"/>
                  </a:cubicBezTo>
                  <a:cubicBezTo>
                    <a:pt x="7031" y="15"/>
                    <a:pt x="6985" y="0"/>
                    <a:pt x="69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4"/>
            <p:cNvSpPr/>
            <p:nvPr/>
          </p:nvSpPr>
          <p:spPr>
            <a:xfrm>
              <a:off x="5811450" y="3411700"/>
              <a:ext cx="181800" cy="204950"/>
            </a:xfrm>
            <a:custGeom>
              <a:avLst/>
              <a:gdLst/>
              <a:ahLst/>
              <a:cxnLst/>
              <a:rect l="l" t="t" r="r" b="b"/>
              <a:pathLst>
                <a:path w="7272" h="8198" extrusionOk="0">
                  <a:moveTo>
                    <a:pt x="223" y="0"/>
                  </a:moveTo>
                  <a:cubicBezTo>
                    <a:pt x="210" y="0"/>
                    <a:pt x="197" y="2"/>
                    <a:pt x="183" y="5"/>
                  </a:cubicBezTo>
                  <a:cubicBezTo>
                    <a:pt x="46" y="5"/>
                    <a:pt x="0" y="326"/>
                    <a:pt x="92" y="829"/>
                  </a:cubicBezTo>
                  <a:cubicBezTo>
                    <a:pt x="183" y="1286"/>
                    <a:pt x="412" y="1926"/>
                    <a:pt x="869" y="2475"/>
                  </a:cubicBezTo>
                  <a:cubicBezTo>
                    <a:pt x="1647" y="3573"/>
                    <a:pt x="2790" y="4350"/>
                    <a:pt x="3019" y="4533"/>
                  </a:cubicBezTo>
                  <a:cubicBezTo>
                    <a:pt x="3247" y="4762"/>
                    <a:pt x="4391" y="5585"/>
                    <a:pt x="5305" y="6454"/>
                  </a:cubicBezTo>
                  <a:cubicBezTo>
                    <a:pt x="5808" y="6865"/>
                    <a:pt x="6174" y="7323"/>
                    <a:pt x="6494" y="7643"/>
                  </a:cubicBezTo>
                  <a:cubicBezTo>
                    <a:pt x="6745" y="7978"/>
                    <a:pt x="6958" y="8197"/>
                    <a:pt x="7098" y="8197"/>
                  </a:cubicBezTo>
                  <a:cubicBezTo>
                    <a:pt x="7111" y="8197"/>
                    <a:pt x="7123" y="8196"/>
                    <a:pt x="7135" y="8192"/>
                  </a:cubicBezTo>
                  <a:cubicBezTo>
                    <a:pt x="7272" y="8100"/>
                    <a:pt x="7272" y="7780"/>
                    <a:pt x="7089" y="7277"/>
                  </a:cubicBezTo>
                  <a:cubicBezTo>
                    <a:pt x="6906" y="6820"/>
                    <a:pt x="6540" y="6225"/>
                    <a:pt x="6037" y="5722"/>
                  </a:cubicBezTo>
                  <a:cubicBezTo>
                    <a:pt x="5077" y="4670"/>
                    <a:pt x="3933" y="3893"/>
                    <a:pt x="3705" y="3664"/>
                  </a:cubicBezTo>
                  <a:cubicBezTo>
                    <a:pt x="3476" y="3481"/>
                    <a:pt x="2424" y="2704"/>
                    <a:pt x="1647" y="1835"/>
                  </a:cubicBezTo>
                  <a:cubicBezTo>
                    <a:pt x="1281" y="1377"/>
                    <a:pt x="1006" y="920"/>
                    <a:pt x="778" y="600"/>
                  </a:cubicBezTo>
                  <a:cubicBezTo>
                    <a:pt x="566" y="261"/>
                    <a:pt x="393" y="0"/>
                    <a:pt x="2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4"/>
            <p:cNvSpPr/>
            <p:nvPr/>
          </p:nvSpPr>
          <p:spPr>
            <a:xfrm>
              <a:off x="6373950" y="3364950"/>
              <a:ext cx="306450" cy="305300"/>
            </a:xfrm>
            <a:custGeom>
              <a:avLst/>
              <a:gdLst/>
              <a:ahLst/>
              <a:cxnLst/>
              <a:rect l="l" t="t" r="r" b="b"/>
              <a:pathLst>
                <a:path w="12258" h="12212" extrusionOk="0">
                  <a:moveTo>
                    <a:pt x="11937" y="0"/>
                  </a:moveTo>
                  <a:cubicBezTo>
                    <a:pt x="11800" y="0"/>
                    <a:pt x="11709" y="458"/>
                    <a:pt x="11389" y="1098"/>
                  </a:cubicBezTo>
                  <a:cubicBezTo>
                    <a:pt x="11160" y="1692"/>
                    <a:pt x="10657" y="2470"/>
                    <a:pt x="9971" y="3110"/>
                  </a:cubicBezTo>
                  <a:cubicBezTo>
                    <a:pt x="8645" y="4482"/>
                    <a:pt x="6724" y="5397"/>
                    <a:pt x="6312" y="5626"/>
                  </a:cubicBezTo>
                  <a:cubicBezTo>
                    <a:pt x="6083" y="5763"/>
                    <a:pt x="5443" y="6083"/>
                    <a:pt x="4666" y="6494"/>
                  </a:cubicBezTo>
                  <a:cubicBezTo>
                    <a:pt x="3843" y="6952"/>
                    <a:pt x="2882" y="7546"/>
                    <a:pt x="2059" y="8324"/>
                  </a:cubicBezTo>
                  <a:cubicBezTo>
                    <a:pt x="1190" y="9101"/>
                    <a:pt x="550" y="10062"/>
                    <a:pt x="275" y="10839"/>
                  </a:cubicBezTo>
                  <a:cubicBezTo>
                    <a:pt x="1" y="11617"/>
                    <a:pt x="47" y="12211"/>
                    <a:pt x="230" y="12211"/>
                  </a:cubicBezTo>
                  <a:cubicBezTo>
                    <a:pt x="367" y="12211"/>
                    <a:pt x="550" y="11754"/>
                    <a:pt x="961" y="11114"/>
                  </a:cubicBezTo>
                  <a:cubicBezTo>
                    <a:pt x="1327" y="10519"/>
                    <a:pt x="1967" y="9742"/>
                    <a:pt x="2745" y="9101"/>
                  </a:cubicBezTo>
                  <a:cubicBezTo>
                    <a:pt x="3522" y="8461"/>
                    <a:pt x="4437" y="7912"/>
                    <a:pt x="5215" y="7455"/>
                  </a:cubicBezTo>
                  <a:cubicBezTo>
                    <a:pt x="5992" y="7043"/>
                    <a:pt x="6587" y="6723"/>
                    <a:pt x="6815" y="6632"/>
                  </a:cubicBezTo>
                  <a:cubicBezTo>
                    <a:pt x="7044" y="6494"/>
                    <a:pt x="7638" y="6220"/>
                    <a:pt x="8370" y="5763"/>
                  </a:cubicBezTo>
                  <a:cubicBezTo>
                    <a:pt x="9102" y="5305"/>
                    <a:pt x="10017" y="4665"/>
                    <a:pt x="10748" y="3842"/>
                  </a:cubicBezTo>
                  <a:cubicBezTo>
                    <a:pt x="11434" y="3019"/>
                    <a:pt x="11937" y="2058"/>
                    <a:pt x="12075" y="1281"/>
                  </a:cubicBezTo>
                  <a:cubicBezTo>
                    <a:pt x="12257" y="549"/>
                    <a:pt x="12120" y="0"/>
                    <a:pt x="119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4"/>
            <p:cNvSpPr/>
            <p:nvPr/>
          </p:nvSpPr>
          <p:spPr>
            <a:xfrm>
              <a:off x="5706250" y="2350375"/>
              <a:ext cx="81200" cy="281600"/>
            </a:xfrm>
            <a:custGeom>
              <a:avLst/>
              <a:gdLst/>
              <a:ahLst/>
              <a:cxnLst/>
              <a:rect l="l" t="t" r="r" b="b"/>
              <a:pathLst>
                <a:path w="3248" h="11264" extrusionOk="0">
                  <a:moveTo>
                    <a:pt x="519" y="1"/>
                  </a:moveTo>
                  <a:cubicBezTo>
                    <a:pt x="496" y="1"/>
                    <a:pt x="476" y="6"/>
                    <a:pt x="458" y="18"/>
                  </a:cubicBezTo>
                  <a:cubicBezTo>
                    <a:pt x="321" y="109"/>
                    <a:pt x="412" y="430"/>
                    <a:pt x="458" y="933"/>
                  </a:cubicBezTo>
                  <a:cubicBezTo>
                    <a:pt x="550" y="1436"/>
                    <a:pt x="550" y="2122"/>
                    <a:pt x="504" y="2853"/>
                  </a:cubicBezTo>
                  <a:cubicBezTo>
                    <a:pt x="458" y="3585"/>
                    <a:pt x="321" y="4317"/>
                    <a:pt x="229" y="4957"/>
                  </a:cubicBezTo>
                  <a:cubicBezTo>
                    <a:pt x="138" y="5597"/>
                    <a:pt x="92" y="6100"/>
                    <a:pt x="92" y="6283"/>
                  </a:cubicBezTo>
                  <a:cubicBezTo>
                    <a:pt x="92" y="6466"/>
                    <a:pt x="1" y="6924"/>
                    <a:pt x="47" y="7564"/>
                  </a:cubicBezTo>
                  <a:cubicBezTo>
                    <a:pt x="92" y="8204"/>
                    <a:pt x="275" y="9073"/>
                    <a:pt x="687" y="9759"/>
                  </a:cubicBezTo>
                  <a:cubicBezTo>
                    <a:pt x="1098" y="10445"/>
                    <a:pt x="1693" y="10994"/>
                    <a:pt x="2287" y="11177"/>
                  </a:cubicBezTo>
                  <a:cubicBezTo>
                    <a:pt x="2470" y="11238"/>
                    <a:pt x="2638" y="11263"/>
                    <a:pt x="2780" y="11263"/>
                  </a:cubicBezTo>
                  <a:cubicBezTo>
                    <a:pt x="3065" y="11263"/>
                    <a:pt x="3248" y="11162"/>
                    <a:pt x="3248" y="11040"/>
                  </a:cubicBezTo>
                  <a:cubicBezTo>
                    <a:pt x="3248" y="10902"/>
                    <a:pt x="2973" y="10811"/>
                    <a:pt x="2608" y="10537"/>
                  </a:cubicBezTo>
                  <a:cubicBezTo>
                    <a:pt x="2242" y="10262"/>
                    <a:pt x="1876" y="9805"/>
                    <a:pt x="1601" y="9256"/>
                  </a:cubicBezTo>
                  <a:cubicBezTo>
                    <a:pt x="1007" y="8113"/>
                    <a:pt x="1190" y="6695"/>
                    <a:pt x="1190" y="6329"/>
                  </a:cubicBezTo>
                  <a:cubicBezTo>
                    <a:pt x="1190" y="6192"/>
                    <a:pt x="1281" y="5735"/>
                    <a:pt x="1373" y="5094"/>
                  </a:cubicBezTo>
                  <a:cubicBezTo>
                    <a:pt x="1419" y="4500"/>
                    <a:pt x="1556" y="3677"/>
                    <a:pt x="1556" y="2899"/>
                  </a:cubicBezTo>
                  <a:cubicBezTo>
                    <a:pt x="1556" y="2076"/>
                    <a:pt x="1419" y="1298"/>
                    <a:pt x="1144" y="750"/>
                  </a:cubicBezTo>
                  <a:cubicBezTo>
                    <a:pt x="944" y="271"/>
                    <a:pt x="675" y="1"/>
                    <a:pt x="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4"/>
            <p:cNvSpPr/>
            <p:nvPr/>
          </p:nvSpPr>
          <p:spPr>
            <a:xfrm>
              <a:off x="6712375" y="2348575"/>
              <a:ext cx="133800" cy="264050"/>
            </a:xfrm>
            <a:custGeom>
              <a:avLst/>
              <a:gdLst/>
              <a:ahLst/>
              <a:cxnLst/>
              <a:rect l="l" t="t" r="r" b="b"/>
              <a:pathLst>
                <a:path w="5352" h="10562" extrusionOk="0">
                  <a:moveTo>
                    <a:pt x="4981" y="0"/>
                  </a:moveTo>
                  <a:cubicBezTo>
                    <a:pt x="4813" y="0"/>
                    <a:pt x="4595" y="40"/>
                    <a:pt x="4346" y="136"/>
                  </a:cubicBezTo>
                  <a:cubicBezTo>
                    <a:pt x="3751" y="364"/>
                    <a:pt x="3111" y="1005"/>
                    <a:pt x="2699" y="1736"/>
                  </a:cubicBezTo>
                  <a:cubicBezTo>
                    <a:pt x="2288" y="2468"/>
                    <a:pt x="2150" y="3337"/>
                    <a:pt x="2059" y="3977"/>
                  </a:cubicBezTo>
                  <a:cubicBezTo>
                    <a:pt x="1968" y="4618"/>
                    <a:pt x="1968" y="5121"/>
                    <a:pt x="1968" y="5304"/>
                  </a:cubicBezTo>
                  <a:cubicBezTo>
                    <a:pt x="1922" y="5486"/>
                    <a:pt x="1922" y="5944"/>
                    <a:pt x="1830" y="6493"/>
                  </a:cubicBezTo>
                  <a:cubicBezTo>
                    <a:pt x="1785" y="7087"/>
                    <a:pt x="1647" y="7727"/>
                    <a:pt x="1419" y="8322"/>
                  </a:cubicBezTo>
                  <a:cubicBezTo>
                    <a:pt x="1190" y="8916"/>
                    <a:pt x="870" y="9420"/>
                    <a:pt x="550" y="9785"/>
                  </a:cubicBezTo>
                  <a:cubicBezTo>
                    <a:pt x="230" y="10106"/>
                    <a:pt x="1" y="10288"/>
                    <a:pt x="47" y="10471"/>
                  </a:cubicBezTo>
                  <a:cubicBezTo>
                    <a:pt x="47" y="10528"/>
                    <a:pt x="117" y="10562"/>
                    <a:pt x="236" y="10562"/>
                  </a:cubicBezTo>
                  <a:cubicBezTo>
                    <a:pt x="403" y="10562"/>
                    <a:pt x="667" y="10495"/>
                    <a:pt x="961" y="10334"/>
                  </a:cubicBezTo>
                  <a:cubicBezTo>
                    <a:pt x="1510" y="10060"/>
                    <a:pt x="2013" y="9465"/>
                    <a:pt x="2379" y="8734"/>
                  </a:cubicBezTo>
                  <a:cubicBezTo>
                    <a:pt x="2699" y="8048"/>
                    <a:pt x="2882" y="7270"/>
                    <a:pt x="2928" y="6630"/>
                  </a:cubicBezTo>
                  <a:cubicBezTo>
                    <a:pt x="3019" y="5990"/>
                    <a:pt x="3019" y="5532"/>
                    <a:pt x="3065" y="5349"/>
                  </a:cubicBezTo>
                  <a:cubicBezTo>
                    <a:pt x="3065" y="5212"/>
                    <a:pt x="3111" y="4709"/>
                    <a:pt x="3157" y="4114"/>
                  </a:cubicBezTo>
                  <a:cubicBezTo>
                    <a:pt x="3248" y="3474"/>
                    <a:pt x="3340" y="2788"/>
                    <a:pt x="3660" y="2194"/>
                  </a:cubicBezTo>
                  <a:cubicBezTo>
                    <a:pt x="3934" y="1553"/>
                    <a:pt x="4346" y="1050"/>
                    <a:pt x="4712" y="776"/>
                  </a:cubicBezTo>
                  <a:cubicBezTo>
                    <a:pt x="5077" y="456"/>
                    <a:pt x="5352" y="319"/>
                    <a:pt x="5352" y="181"/>
                  </a:cubicBezTo>
                  <a:cubicBezTo>
                    <a:pt x="5352" y="75"/>
                    <a:pt x="5213" y="0"/>
                    <a:pt x="4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4"/>
            <p:cNvSpPr/>
            <p:nvPr/>
          </p:nvSpPr>
          <p:spPr>
            <a:xfrm>
              <a:off x="6086975" y="2307975"/>
              <a:ext cx="85775" cy="132600"/>
            </a:xfrm>
            <a:custGeom>
              <a:avLst/>
              <a:gdLst/>
              <a:ahLst/>
              <a:cxnLst/>
              <a:rect l="l" t="t" r="r" b="b"/>
              <a:pathLst>
                <a:path w="3431" h="5304" extrusionOk="0">
                  <a:moveTo>
                    <a:pt x="692" y="1"/>
                  </a:moveTo>
                  <a:cubicBezTo>
                    <a:pt x="659" y="1"/>
                    <a:pt x="627" y="7"/>
                    <a:pt x="595" y="22"/>
                  </a:cubicBezTo>
                  <a:cubicBezTo>
                    <a:pt x="1" y="250"/>
                    <a:pt x="1144" y="2674"/>
                    <a:pt x="1281" y="2949"/>
                  </a:cubicBezTo>
                  <a:cubicBezTo>
                    <a:pt x="1411" y="3251"/>
                    <a:pt x="2192" y="5304"/>
                    <a:pt x="2856" y="5304"/>
                  </a:cubicBezTo>
                  <a:cubicBezTo>
                    <a:pt x="2896" y="5304"/>
                    <a:pt x="2935" y="5297"/>
                    <a:pt x="2974" y="5281"/>
                  </a:cubicBezTo>
                  <a:cubicBezTo>
                    <a:pt x="3431" y="5052"/>
                    <a:pt x="2425" y="2812"/>
                    <a:pt x="2288" y="2491"/>
                  </a:cubicBezTo>
                  <a:cubicBezTo>
                    <a:pt x="2158" y="2231"/>
                    <a:pt x="1289" y="1"/>
                    <a:pt x="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4"/>
            <p:cNvSpPr/>
            <p:nvPr/>
          </p:nvSpPr>
          <p:spPr>
            <a:xfrm>
              <a:off x="6340800" y="2308800"/>
              <a:ext cx="117800" cy="144325"/>
            </a:xfrm>
            <a:custGeom>
              <a:avLst/>
              <a:gdLst/>
              <a:ahLst/>
              <a:cxnLst/>
              <a:rect l="l" t="t" r="r" b="b"/>
              <a:pathLst>
                <a:path w="4712" h="5773" extrusionOk="0">
                  <a:moveTo>
                    <a:pt x="4039" y="0"/>
                  </a:moveTo>
                  <a:cubicBezTo>
                    <a:pt x="3382" y="0"/>
                    <a:pt x="2044" y="2387"/>
                    <a:pt x="1830" y="2687"/>
                  </a:cubicBezTo>
                  <a:cubicBezTo>
                    <a:pt x="1647" y="3007"/>
                    <a:pt x="1" y="5385"/>
                    <a:pt x="641" y="5751"/>
                  </a:cubicBezTo>
                  <a:cubicBezTo>
                    <a:pt x="665" y="5766"/>
                    <a:pt x="692" y="5772"/>
                    <a:pt x="721" y="5772"/>
                  </a:cubicBezTo>
                  <a:cubicBezTo>
                    <a:pt x="1248" y="5772"/>
                    <a:pt x="2574" y="3539"/>
                    <a:pt x="2790" y="3236"/>
                  </a:cubicBezTo>
                  <a:cubicBezTo>
                    <a:pt x="2973" y="2916"/>
                    <a:pt x="4711" y="355"/>
                    <a:pt x="4162" y="35"/>
                  </a:cubicBezTo>
                  <a:cubicBezTo>
                    <a:pt x="4125" y="11"/>
                    <a:pt x="4084" y="0"/>
                    <a:pt x="4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4"/>
            <p:cNvSpPr/>
            <p:nvPr/>
          </p:nvSpPr>
          <p:spPr>
            <a:xfrm>
              <a:off x="5509600" y="2414825"/>
              <a:ext cx="1514950" cy="1034825"/>
            </a:xfrm>
            <a:custGeom>
              <a:avLst/>
              <a:gdLst/>
              <a:ahLst/>
              <a:cxnLst/>
              <a:rect l="l" t="t" r="r" b="b"/>
              <a:pathLst>
                <a:path w="60598" h="41393" extrusionOk="0">
                  <a:moveTo>
                    <a:pt x="29616" y="0"/>
                  </a:moveTo>
                  <a:cubicBezTo>
                    <a:pt x="25755" y="0"/>
                    <a:pt x="21871" y="748"/>
                    <a:pt x="18157" y="2379"/>
                  </a:cubicBezTo>
                  <a:cubicBezTo>
                    <a:pt x="11846" y="5535"/>
                    <a:pt x="6037" y="9239"/>
                    <a:pt x="2882" y="15550"/>
                  </a:cubicBezTo>
                  <a:cubicBezTo>
                    <a:pt x="2059" y="17060"/>
                    <a:pt x="1373" y="18614"/>
                    <a:pt x="961" y="20215"/>
                  </a:cubicBezTo>
                  <a:cubicBezTo>
                    <a:pt x="46" y="23416"/>
                    <a:pt x="1" y="26755"/>
                    <a:pt x="915" y="30002"/>
                  </a:cubicBezTo>
                  <a:cubicBezTo>
                    <a:pt x="1373" y="31603"/>
                    <a:pt x="2059" y="33203"/>
                    <a:pt x="3019" y="34758"/>
                  </a:cubicBezTo>
                  <a:cubicBezTo>
                    <a:pt x="5122" y="38009"/>
                    <a:pt x="8409" y="41131"/>
                    <a:pt x="12183" y="41131"/>
                  </a:cubicBezTo>
                  <a:cubicBezTo>
                    <a:pt x="12923" y="41131"/>
                    <a:pt x="13681" y="41012"/>
                    <a:pt x="14452" y="40749"/>
                  </a:cubicBezTo>
                  <a:cubicBezTo>
                    <a:pt x="19813" y="39061"/>
                    <a:pt x="25002" y="37974"/>
                    <a:pt x="30204" y="37974"/>
                  </a:cubicBezTo>
                  <a:cubicBezTo>
                    <a:pt x="34722" y="37974"/>
                    <a:pt x="39249" y="38794"/>
                    <a:pt x="43905" y="40749"/>
                  </a:cubicBezTo>
                  <a:cubicBezTo>
                    <a:pt x="44782" y="41195"/>
                    <a:pt x="45742" y="41392"/>
                    <a:pt x="46718" y="41392"/>
                  </a:cubicBezTo>
                  <a:cubicBezTo>
                    <a:pt x="49252" y="41392"/>
                    <a:pt x="51904" y="40062"/>
                    <a:pt x="53554" y="38280"/>
                  </a:cubicBezTo>
                  <a:cubicBezTo>
                    <a:pt x="54835" y="37136"/>
                    <a:pt x="55978" y="35810"/>
                    <a:pt x="56893" y="34392"/>
                  </a:cubicBezTo>
                  <a:cubicBezTo>
                    <a:pt x="59637" y="30139"/>
                    <a:pt x="60597" y="25292"/>
                    <a:pt x="59362" y="20398"/>
                  </a:cubicBezTo>
                  <a:cubicBezTo>
                    <a:pt x="58996" y="18797"/>
                    <a:pt x="58448" y="17242"/>
                    <a:pt x="57716" y="15825"/>
                  </a:cubicBezTo>
                  <a:cubicBezTo>
                    <a:pt x="57076" y="14544"/>
                    <a:pt x="56344" y="13355"/>
                    <a:pt x="55429" y="12212"/>
                  </a:cubicBezTo>
                  <a:cubicBezTo>
                    <a:pt x="49035" y="4801"/>
                    <a:pt x="39397" y="0"/>
                    <a:pt x="29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4"/>
            <p:cNvSpPr/>
            <p:nvPr/>
          </p:nvSpPr>
          <p:spPr>
            <a:xfrm>
              <a:off x="5764575" y="2747125"/>
              <a:ext cx="74325" cy="78200"/>
            </a:xfrm>
            <a:custGeom>
              <a:avLst/>
              <a:gdLst/>
              <a:ahLst/>
              <a:cxnLst/>
              <a:rect l="l" t="t" r="r" b="b"/>
              <a:pathLst>
                <a:path w="2973" h="3128" extrusionOk="0">
                  <a:moveTo>
                    <a:pt x="1569" y="0"/>
                  </a:moveTo>
                  <a:cubicBezTo>
                    <a:pt x="1433" y="0"/>
                    <a:pt x="1303" y="21"/>
                    <a:pt x="1189" y="63"/>
                  </a:cubicBezTo>
                  <a:cubicBezTo>
                    <a:pt x="870" y="170"/>
                    <a:pt x="633" y="386"/>
                    <a:pt x="457" y="649"/>
                  </a:cubicBezTo>
                  <a:lnTo>
                    <a:pt x="457" y="649"/>
                  </a:lnTo>
                  <a:cubicBezTo>
                    <a:pt x="254" y="792"/>
                    <a:pt x="117" y="983"/>
                    <a:pt x="92" y="1161"/>
                  </a:cubicBezTo>
                  <a:cubicBezTo>
                    <a:pt x="0" y="1527"/>
                    <a:pt x="92" y="1801"/>
                    <a:pt x="183" y="1984"/>
                  </a:cubicBezTo>
                  <a:cubicBezTo>
                    <a:pt x="198" y="2043"/>
                    <a:pt x="245" y="2125"/>
                    <a:pt x="317" y="2214"/>
                  </a:cubicBezTo>
                  <a:lnTo>
                    <a:pt x="317" y="2214"/>
                  </a:lnTo>
                  <a:cubicBezTo>
                    <a:pt x="345" y="2276"/>
                    <a:pt x="377" y="2337"/>
                    <a:pt x="412" y="2396"/>
                  </a:cubicBezTo>
                  <a:cubicBezTo>
                    <a:pt x="549" y="2624"/>
                    <a:pt x="732" y="2807"/>
                    <a:pt x="915" y="2899"/>
                  </a:cubicBezTo>
                  <a:cubicBezTo>
                    <a:pt x="1098" y="3036"/>
                    <a:pt x="1326" y="3082"/>
                    <a:pt x="1509" y="3127"/>
                  </a:cubicBezTo>
                  <a:cubicBezTo>
                    <a:pt x="1660" y="3007"/>
                    <a:pt x="1810" y="2886"/>
                    <a:pt x="1935" y="2740"/>
                  </a:cubicBezTo>
                  <a:lnTo>
                    <a:pt x="1935" y="2740"/>
                  </a:lnTo>
                  <a:cubicBezTo>
                    <a:pt x="2170" y="2690"/>
                    <a:pt x="2430" y="2552"/>
                    <a:pt x="2607" y="2304"/>
                  </a:cubicBezTo>
                  <a:cubicBezTo>
                    <a:pt x="2836" y="2030"/>
                    <a:pt x="2973" y="1664"/>
                    <a:pt x="2927" y="1298"/>
                  </a:cubicBezTo>
                  <a:cubicBezTo>
                    <a:pt x="2881" y="932"/>
                    <a:pt x="2744" y="566"/>
                    <a:pt x="2424" y="292"/>
                  </a:cubicBezTo>
                  <a:cubicBezTo>
                    <a:pt x="2203" y="102"/>
                    <a:pt x="1873"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4"/>
            <p:cNvSpPr/>
            <p:nvPr/>
          </p:nvSpPr>
          <p:spPr>
            <a:xfrm>
              <a:off x="5936075" y="2859600"/>
              <a:ext cx="58875" cy="58625"/>
            </a:xfrm>
            <a:custGeom>
              <a:avLst/>
              <a:gdLst/>
              <a:ahLst/>
              <a:cxnLst/>
              <a:rect l="l" t="t" r="r" b="b"/>
              <a:pathLst>
                <a:path w="2355" h="2345" extrusionOk="0">
                  <a:moveTo>
                    <a:pt x="1235" y="0"/>
                  </a:moveTo>
                  <a:lnTo>
                    <a:pt x="1006" y="46"/>
                  </a:lnTo>
                  <a:cubicBezTo>
                    <a:pt x="549" y="137"/>
                    <a:pt x="275" y="458"/>
                    <a:pt x="137" y="732"/>
                  </a:cubicBezTo>
                  <a:cubicBezTo>
                    <a:pt x="0" y="1052"/>
                    <a:pt x="0" y="1464"/>
                    <a:pt x="183" y="1784"/>
                  </a:cubicBezTo>
                  <a:cubicBezTo>
                    <a:pt x="320" y="2104"/>
                    <a:pt x="595" y="2241"/>
                    <a:pt x="869" y="2287"/>
                  </a:cubicBezTo>
                  <a:cubicBezTo>
                    <a:pt x="983" y="2333"/>
                    <a:pt x="1086" y="2344"/>
                    <a:pt x="1172" y="2344"/>
                  </a:cubicBezTo>
                  <a:cubicBezTo>
                    <a:pt x="1258" y="2344"/>
                    <a:pt x="1326" y="2333"/>
                    <a:pt x="1372" y="2333"/>
                  </a:cubicBezTo>
                  <a:cubicBezTo>
                    <a:pt x="1464" y="2287"/>
                    <a:pt x="1601" y="2287"/>
                    <a:pt x="1829" y="2150"/>
                  </a:cubicBezTo>
                  <a:cubicBezTo>
                    <a:pt x="1975" y="2077"/>
                    <a:pt x="2180" y="1887"/>
                    <a:pt x="2279" y="1605"/>
                  </a:cubicBezTo>
                  <a:lnTo>
                    <a:pt x="2279" y="1605"/>
                  </a:lnTo>
                  <a:lnTo>
                    <a:pt x="2287" y="1601"/>
                  </a:lnTo>
                  <a:lnTo>
                    <a:pt x="2297" y="1551"/>
                  </a:lnTo>
                  <a:lnTo>
                    <a:pt x="2297" y="1551"/>
                  </a:lnTo>
                  <a:cubicBezTo>
                    <a:pt x="2313" y="1494"/>
                    <a:pt x="2326" y="1435"/>
                    <a:pt x="2333" y="1372"/>
                  </a:cubicBezTo>
                  <a:cubicBezTo>
                    <a:pt x="2355" y="1171"/>
                    <a:pt x="2323" y="1002"/>
                    <a:pt x="2257" y="867"/>
                  </a:cubicBezTo>
                  <a:lnTo>
                    <a:pt x="2257" y="867"/>
                  </a:lnTo>
                  <a:cubicBezTo>
                    <a:pt x="2168" y="653"/>
                    <a:pt x="2014" y="472"/>
                    <a:pt x="1829" y="366"/>
                  </a:cubicBezTo>
                  <a:cubicBezTo>
                    <a:pt x="1718" y="255"/>
                    <a:pt x="1577" y="204"/>
                    <a:pt x="1406" y="164"/>
                  </a:cubicBezTo>
                  <a:lnTo>
                    <a:pt x="1406" y="164"/>
                  </a:lnTo>
                  <a:cubicBezTo>
                    <a:pt x="1395" y="155"/>
                    <a:pt x="1384" y="146"/>
                    <a:pt x="1372" y="137"/>
                  </a:cubicBezTo>
                  <a:lnTo>
                    <a:pt x="12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4"/>
            <p:cNvSpPr/>
            <p:nvPr/>
          </p:nvSpPr>
          <p:spPr>
            <a:xfrm>
              <a:off x="6259650" y="2548825"/>
              <a:ext cx="96050" cy="91025"/>
            </a:xfrm>
            <a:custGeom>
              <a:avLst/>
              <a:gdLst/>
              <a:ahLst/>
              <a:cxnLst/>
              <a:rect l="l" t="t" r="r" b="b"/>
              <a:pathLst>
                <a:path w="3842" h="3641" extrusionOk="0">
                  <a:moveTo>
                    <a:pt x="1679" y="0"/>
                  </a:moveTo>
                  <a:cubicBezTo>
                    <a:pt x="1477" y="0"/>
                    <a:pt x="1249" y="39"/>
                    <a:pt x="1006" y="175"/>
                  </a:cubicBezTo>
                  <a:cubicBezTo>
                    <a:pt x="406" y="441"/>
                    <a:pt x="1" y="1168"/>
                    <a:pt x="37" y="1932"/>
                  </a:cubicBezTo>
                  <a:lnTo>
                    <a:pt x="37" y="1932"/>
                  </a:lnTo>
                  <a:cubicBezTo>
                    <a:pt x="42" y="2152"/>
                    <a:pt x="90" y="2375"/>
                    <a:pt x="183" y="2599"/>
                  </a:cubicBezTo>
                  <a:cubicBezTo>
                    <a:pt x="411" y="3147"/>
                    <a:pt x="914" y="3513"/>
                    <a:pt x="1417" y="3605"/>
                  </a:cubicBezTo>
                  <a:cubicBezTo>
                    <a:pt x="1552" y="3629"/>
                    <a:pt x="1684" y="3641"/>
                    <a:pt x="1812" y="3641"/>
                  </a:cubicBezTo>
                  <a:cubicBezTo>
                    <a:pt x="2162" y="3641"/>
                    <a:pt x="2488" y="3556"/>
                    <a:pt x="2789" y="3422"/>
                  </a:cubicBezTo>
                  <a:cubicBezTo>
                    <a:pt x="3201" y="3239"/>
                    <a:pt x="3567" y="2827"/>
                    <a:pt x="3704" y="2416"/>
                  </a:cubicBezTo>
                  <a:cubicBezTo>
                    <a:pt x="3841" y="2004"/>
                    <a:pt x="3796" y="1547"/>
                    <a:pt x="3613" y="1227"/>
                  </a:cubicBezTo>
                  <a:cubicBezTo>
                    <a:pt x="3338" y="632"/>
                    <a:pt x="2927" y="358"/>
                    <a:pt x="2698" y="220"/>
                  </a:cubicBezTo>
                  <a:cubicBezTo>
                    <a:pt x="2561" y="175"/>
                    <a:pt x="2378" y="83"/>
                    <a:pt x="2058" y="38"/>
                  </a:cubicBezTo>
                  <a:cubicBezTo>
                    <a:pt x="1946" y="19"/>
                    <a:pt x="1818" y="0"/>
                    <a:pt x="16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4"/>
            <p:cNvSpPr/>
            <p:nvPr/>
          </p:nvSpPr>
          <p:spPr>
            <a:xfrm>
              <a:off x="6259700" y="3109700"/>
              <a:ext cx="96000" cy="91150"/>
            </a:xfrm>
            <a:custGeom>
              <a:avLst/>
              <a:gdLst/>
              <a:ahLst/>
              <a:cxnLst/>
              <a:rect l="l" t="t" r="r" b="b"/>
              <a:pathLst>
                <a:path w="3840" h="3646" extrusionOk="0">
                  <a:moveTo>
                    <a:pt x="1698" y="0"/>
                  </a:moveTo>
                  <a:cubicBezTo>
                    <a:pt x="1491" y="0"/>
                    <a:pt x="1256" y="55"/>
                    <a:pt x="1004" y="195"/>
                  </a:cubicBezTo>
                  <a:cubicBezTo>
                    <a:pt x="406" y="461"/>
                    <a:pt x="1" y="1161"/>
                    <a:pt x="34" y="1927"/>
                  </a:cubicBezTo>
                  <a:lnTo>
                    <a:pt x="34" y="1927"/>
                  </a:lnTo>
                  <a:cubicBezTo>
                    <a:pt x="38" y="2157"/>
                    <a:pt x="86" y="2392"/>
                    <a:pt x="181" y="2619"/>
                  </a:cubicBezTo>
                  <a:cubicBezTo>
                    <a:pt x="307" y="2921"/>
                    <a:pt x="516" y="3155"/>
                    <a:pt x="764" y="3318"/>
                  </a:cubicBezTo>
                  <a:lnTo>
                    <a:pt x="764" y="3318"/>
                  </a:lnTo>
                  <a:cubicBezTo>
                    <a:pt x="826" y="3366"/>
                    <a:pt x="890" y="3408"/>
                    <a:pt x="958" y="3442"/>
                  </a:cubicBezTo>
                  <a:cubicBezTo>
                    <a:pt x="1067" y="3489"/>
                    <a:pt x="1176" y="3525"/>
                    <a:pt x="1285" y="3550"/>
                  </a:cubicBezTo>
                  <a:lnTo>
                    <a:pt x="1285" y="3550"/>
                  </a:lnTo>
                  <a:cubicBezTo>
                    <a:pt x="1328" y="3561"/>
                    <a:pt x="1372" y="3571"/>
                    <a:pt x="1415" y="3579"/>
                  </a:cubicBezTo>
                  <a:cubicBezTo>
                    <a:pt x="1583" y="3625"/>
                    <a:pt x="1746" y="3645"/>
                    <a:pt x="1903" y="3645"/>
                  </a:cubicBezTo>
                  <a:cubicBezTo>
                    <a:pt x="2218" y="3645"/>
                    <a:pt x="2513" y="3564"/>
                    <a:pt x="2787" y="3442"/>
                  </a:cubicBezTo>
                  <a:cubicBezTo>
                    <a:pt x="3199" y="3213"/>
                    <a:pt x="3565" y="2847"/>
                    <a:pt x="3702" y="2436"/>
                  </a:cubicBezTo>
                  <a:cubicBezTo>
                    <a:pt x="3839" y="1978"/>
                    <a:pt x="3794" y="1567"/>
                    <a:pt x="3611" y="1247"/>
                  </a:cubicBezTo>
                  <a:cubicBezTo>
                    <a:pt x="3336" y="606"/>
                    <a:pt x="2925" y="378"/>
                    <a:pt x="2696" y="241"/>
                  </a:cubicBezTo>
                  <a:cubicBezTo>
                    <a:pt x="2559" y="195"/>
                    <a:pt x="2376" y="103"/>
                    <a:pt x="2056" y="58"/>
                  </a:cubicBezTo>
                  <a:cubicBezTo>
                    <a:pt x="1949" y="22"/>
                    <a:pt x="1829" y="0"/>
                    <a:pt x="16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4"/>
            <p:cNvSpPr/>
            <p:nvPr/>
          </p:nvSpPr>
          <p:spPr>
            <a:xfrm>
              <a:off x="6655225" y="2692450"/>
              <a:ext cx="62900" cy="64275"/>
            </a:xfrm>
            <a:custGeom>
              <a:avLst/>
              <a:gdLst/>
              <a:ahLst/>
              <a:cxnLst/>
              <a:rect l="l" t="t" r="r" b="b"/>
              <a:pathLst>
                <a:path w="2516" h="2571" extrusionOk="0">
                  <a:moveTo>
                    <a:pt x="1414" y="1"/>
                  </a:moveTo>
                  <a:cubicBezTo>
                    <a:pt x="1077" y="1"/>
                    <a:pt x="692" y="141"/>
                    <a:pt x="412" y="421"/>
                  </a:cubicBezTo>
                  <a:cubicBezTo>
                    <a:pt x="275" y="558"/>
                    <a:pt x="138" y="787"/>
                    <a:pt x="92" y="1015"/>
                  </a:cubicBezTo>
                  <a:cubicBezTo>
                    <a:pt x="0" y="1244"/>
                    <a:pt x="0" y="1518"/>
                    <a:pt x="92" y="1793"/>
                  </a:cubicBezTo>
                  <a:cubicBezTo>
                    <a:pt x="183" y="2113"/>
                    <a:pt x="412" y="2342"/>
                    <a:pt x="732" y="2479"/>
                  </a:cubicBezTo>
                  <a:cubicBezTo>
                    <a:pt x="869" y="2547"/>
                    <a:pt x="1018" y="2570"/>
                    <a:pt x="1161" y="2570"/>
                  </a:cubicBezTo>
                  <a:cubicBezTo>
                    <a:pt x="1304" y="2570"/>
                    <a:pt x="1441" y="2547"/>
                    <a:pt x="1555" y="2525"/>
                  </a:cubicBezTo>
                  <a:cubicBezTo>
                    <a:pt x="1830" y="2433"/>
                    <a:pt x="2058" y="2296"/>
                    <a:pt x="2241" y="2067"/>
                  </a:cubicBezTo>
                  <a:cubicBezTo>
                    <a:pt x="2424" y="1793"/>
                    <a:pt x="2516" y="1518"/>
                    <a:pt x="2470" y="1198"/>
                  </a:cubicBezTo>
                  <a:cubicBezTo>
                    <a:pt x="2423" y="989"/>
                    <a:pt x="2294" y="803"/>
                    <a:pt x="2136" y="665"/>
                  </a:cubicBezTo>
                  <a:lnTo>
                    <a:pt x="2136" y="665"/>
                  </a:lnTo>
                  <a:cubicBezTo>
                    <a:pt x="2094" y="567"/>
                    <a:pt x="2040" y="403"/>
                    <a:pt x="1875" y="238"/>
                  </a:cubicBezTo>
                  <a:lnTo>
                    <a:pt x="1738" y="55"/>
                  </a:lnTo>
                  <a:lnTo>
                    <a:pt x="1555" y="9"/>
                  </a:lnTo>
                  <a:cubicBezTo>
                    <a:pt x="1510" y="3"/>
                    <a:pt x="1462" y="1"/>
                    <a:pt x="14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4"/>
            <p:cNvSpPr/>
            <p:nvPr/>
          </p:nvSpPr>
          <p:spPr>
            <a:xfrm>
              <a:off x="6722000" y="2977175"/>
              <a:ext cx="92175" cy="90250"/>
            </a:xfrm>
            <a:custGeom>
              <a:avLst/>
              <a:gdLst/>
              <a:ahLst/>
              <a:cxnLst/>
              <a:rect l="l" t="t" r="r" b="b"/>
              <a:pathLst>
                <a:path w="3687" h="3610" extrusionOk="0">
                  <a:moveTo>
                    <a:pt x="1774" y="1"/>
                  </a:moveTo>
                  <a:cubicBezTo>
                    <a:pt x="1390" y="1"/>
                    <a:pt x="951" y="178"/>
                    <a:pt x="622" y="465"/>
                  </a:cubicBezTo>
                  <a:cubicBezTo>
                    <a:pt x="450" y="638"/>
                    <a:pt x="317" y="836"/>
                    <a:pt x="224" y="1055"/>
                  </a:cubicBezTo>
                  <a:lnTo>
                    <a:pt x="224" y="1055"/>
                  </a:lnTo>
                  <a:cubicBezTo>
                    <a:pt x="43" y="1417"/>
                    <a:pt x="1" y="1830"/>
                    <a:pt x="73" y="2157"/>
                  </a:cubicBezTo>
                  <a:cubicBezTo>
                    <a:pt x="83" y="2202"/>
                    <a:pt x="95" y="2245"/>
                    <a:pt x="108" y="2287"/>
                  </a:cubicBezTo>
                  <a:lnTo>
                    <a:pt x="108" y="2287"/>
                  </a:lnTo>
                  <a:cubicBezTo>
                    <a:pt x="166" y="2546"/>
                    <a:pt x="284" y="2800"/>
                    <a:pt x="485" y="3026"/>
                  </a:cubicBezTo>
                  <a:cubicBezTo>
                    <a:pt x="519" y="3060"/>
                    <a:pt x="553" y="3092"/>
                    <a:pt x="589" y="3123"/>
                  </a:cubicBezTo>
                  <a:lnTo>
                    <a:pt x="589" y="3123"/>
                  </a:lnTo>
                  <a:cubicBezTo>
                    <a:pt x="600" y="3137"/>
                    <a:pt x="611" y="3150"/>
                    <a:pt x="622" y="3163"/>
                  </a:cubicBezTo>
                  <a:cubicBezTo>
                    <a:pt x="897" y="3392"/>
                    <a:pt x="1171" y="3529"/>
                    <a:pt x="1445" y="3575"/>
                  </a:cubicBezTo>
                  <a:cubicBezTo>
                    <a:pt x="1583" y="3598"/>
                    <a:pt x="1697" y="3609"/>
                    <a:pt x="1800" y="3609"/>
                  </a:cubicBezTo>
                  <a:cubicBezTo>
                    <a:pt x="1903" y="3609"/>
                    <a:pt x="1994" y="3598"/>
                    <a:pt x="2086" y="3575"/>
                  </a:cubicBezTo>
                  <a:cubicBezTo>
                    <a:pt x="2314" y="3529"/>
                    <a:pt x="2680" y="3438"/>
                    <a:pt x="3046" y="3118"/>
                  </a:cubicBezTo>
                  <a:cubicBezTo>
                    <a:pt x="3229" y="2980"/>
                    <a:pt x="3366" y="2752"/>
                    <a:pt x="3503" y="2477"/>
                  </a:cubicBezTo>
                  <a:cubicBezTo>
                    <a:pt x="3641" y="2157"/>
                    <a:pt x="3686" y="1791"/>
                    <a:pt x="3595" y="1426"/>
                  </a:cubicBezTo>
                  <a:cubicBezTo>
                    <a:pt x="3412" y="694"/>
                    <a:pt x="2772" y="99"/>
                    <a:pt x="1903" y="8"/>
                  </a:cubicBezTo>
                  <a:cubicBezTo>
                    <a:pt x="1861" y="3"/>
                    <a:pt x="1818" y="1"/>
                    <a:pt x="17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4"/>
            <p:cNvSpPr/>
            <p:nvPr/>
          </p:nvSpPr>
          <p:spPr>
            <a:xfrm>
              <a:off x="6840450" y="2860725"/>
              <a:ext cx="56050" cy="45775"/>
            </a:xfrm>
            <a:custGeom>
              <a:avLst/>
              <a:gdLst/>
              <a:ahLst/>
              <a:cxnLst/>
              <a:rect l="l" t="t" r="r" b="b"/>
              <a:pathLst>
                <a:path w="2242" h="1831" extrusionOk="0">
                  <a:moveTo>
                    <a:pt x="1281" y="1"/>
                  </a:moveTo>
                  <a:cubicBezTo>
                    <a:pt x="1143" y="1"/>
                    <a:pt x="961" y="1"/>
                    <a:pt x="778" y="47"/>
                  </a:cubicBezTo>
                  <a:cubicBezTo>
                    <a:pt x="549" y="92"/>
                    <a:pt x="320" y="230"/>
                    <a:pt x="183" y="458"/>
                  </a:cubicBezTo>
                  <a:lnTo>
                    <a:pt x="0" y="687"/>
                  </a:lnTo>
                  <a:lnTo>
                    <a:pt x="92" y="961"/>
                  </a:lnTo>
                  <a:cubicBezTo>
                    <a:pt x="183" y="1144"/>
                    <a:pt x="275" y="1327"/>
                    <a:pt x="549" y="1556"/>
                  </a:cubicBezTo>
                  <a:cubicBezTo>
                    <a:pt x="570" y="1570"/>
                    <a:pt x="593" y="1583"/>
                    <a:pt x="617" y="1596"/>
                  </a:cubicBezTo>
                  <a:lnTo>
                    <a:pt x="617" y="1596"/>
                  </a:lnTo>
                  <a:cubicBezTo>
                    <a:pt x="651" y="1628"/>
                    <a:pt x="689" y="1661"/>
                    <a:pt x="732" y="1693"/>
                  </a:cubicBezTo>
                  <a:cubicBezTo>
                    <a:pt x="915" y="1785"/>
                    <a:pt x="1098" y="1830"/>
                    <a:pt x="1281" y="1830"/>
                  </a:cubicBezTo>
                  <a:cubicBezTo>
                    <a:pt x="1647" y="1830"/>
                    <a:pt x="2012" y="1602"/>
                    <a:pt x="2150" y="1282"/>
                  </a:cubicBezTo>
                  <a:lnTo>
                    <a:pt x="2241" y="1144"/>
                  </a:lnTo>
                  <a:lnTo>
                    <a:pt x="2241" y="1007"/>
                  </a:lnTo>
                  <a:cubicBezTo>
                    <a:pt x="2195" y="596"/>
                    <a:pt x="1921" y="367"/>
                    <a:pt x="1875" y="321"/>
                  </a:cubicBezTo>
                  <a:cubicBezTo>
                    <a:pt x="1784" y="230"/>
                    <a:pt x="1601" y="92"/>
                    <a:pt x="1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4"/>
            <p:cNvSpPr/>
            <p:nvPr/>
          </p:nvSpPr>
          <p:spPr>
            <a:xfrm>
              <a:off x="5708550" y="3019150"/>
              <a:ext cx="66325" cy="59550"/>
            </a:xfrm>
            <a:custGeom>
              <a:avLst/>
              <a:gdLst/>
              <a:ahLst/>
              <a:cxnLst/>
              <a:rect l="l" t="t" r="r" b="b"/>
              <a:pathLst>
                <a:path w="2653" h="2382" extrusionOk="0">
                  <a:moveTo>
                    <a:pt x="1143" y="1142"/>
                  </a:moveTo>
                  <a:cubicBezTo>
                    <a:pt x="1144" y="1147"/>
                    <a:pt x="1144" y="1155"/>
                    <a:pt x="1144" y="1164"/>
                  </a:cubicBezTo>
                  <a:cubicBezTo>
                    <a:pt x="1178" y="1199"/>
                    <a:pt x="1213" y="1207"/>
                    <a:pt x="1227" y="1229"/>
                  </a:cubicBezTo>
                  <a:lnTo>
                    <a:pt x="1227" y="1229"/>
                  </a:lnTo>
                  <a:cubicBezTo>
                    <a:pt x="1217" y="1224"/>
                    <a:pt x="1204" y="1217"/>
                    <a:pt x="1189" y="1210"/>
                  </a:cubicBezTo>
                  <a:cubicBezTo>
                    <a:pt x="1170" y="1210"/>
                    <a:pt x="1150" y="1193"/>
                    <a:pt x="1134" y="1170"/>
                  </a:cubicBezTo>
                  <a:lnTo>
                    <a:pt x="1134" y="1170"/>
                  </a:lnTo>
                  <a:cubicBezTo>
                    <a:pt x="1140" y="1161"/>
                    <a:pt x="1142" y="1153"/>
                    <a:pt x="1143" y="1142"/>
                  </a:cubicBezTo>
                  <a:close/>
                  <a:moveTo>
                    <a:pt x="1636" y="1"/>
                  </a:moveTo>
                  <a:cubicBezTo>
                    <a:pt x="1418" y="1"/>
                    <a:pt x="1227" y="54"/>
                    <a:pt x="1073" y="143"/>
                  </a:cubicBezTo>
                  <a:lnTo>
                    <a:pt x="1073" y="143"/>
                  </a:lnTo>
                  <a:cubicBezTo>
                    <a:pt x="1057" y="147"/>
                    <a:pt x="1041" y="151"/>
                    <a:pt x="1025" y="156"/>
                  </a:cubicBezTo>
                  <a:lnTo>
                    <a:pt x="1025" y="156"/>
                  </a:lnTo>
                  <a:cubicBezTo>
                    <a:pt x="804" y="183"/>
                    <a:pt x="611" y="264"/>
                    <a:pt x="458" y="387"/>
                  </a:cubicBezTo>
                  <a:cubicBezTo>
                    <a:pt x="183" y="570"/>
                    <a:pt x="0" y="890"/>
                    <a:pt x="0" y="1256"/>
                  </a:cubicBezTo>
                  <a:lnTo>
                    <a:pt x="0" y="1301"/>
                  </a:lnTo>
                  <a:lnTo>
                    <a:pt x="0" y="1347"/>
                  </a:lnTo>
                  <a:cubicBezTo>
                    <a:pt x="197" y="2017"/>
                    <a:pt x="768" y="2382"/>
                    <a:pt x="1332" y="2382"/>
                  </a:cubicBezTo>
                  <a:cubicBezTo>
                    <a:pt x="1422" y="2382"/>
                    <a:pt x="1512" y="2372"/>
                    <a:pt x="1601" y="2353"/>
                  </a:cubicBezTo>
                  <a:cubicBezTo>
                    <a:pt x="1921" y="2262"/>
                    <a:pt x="2150" y="2033"/>
                    <a:pt x="2241" y="1896"/>
                  </a:cubicBezTo>
                  <a:cubicBezTo>
                    <a:pt x="2351" y="1750"/>
                    <a:pt x="2402" y="1604"/>
                    <a:pt x="2418" y="1505"/>
                  </a:cubicBezTo>
                  <a:lnTo>
                    <a:pt x="2418" y="1505"/>
                  </a:lnTo>
                  <a:cubicBezTo>
                    <a:pt x="2454" y="1457"/>
                    <a:pt x="2487" y="1404"/>
                    <a:pt x="2516" y="1347"/>
                  </a:cubicBezTo>
                  <a:cubicBezTo>
                    <a:pt x="2653" y="1119"/>
                    <a:pt x="2653" y="890"/>
                    <a:pt x="2607" y="707"/>
                  </a:cubicBezTo>
                  <a:cubicBezTo>
                    <a:pt x="2561" y="524"/>
                    <a:pt x="2470" y="341"/>
                    <a:pt x="2333" y="204"/>
                  </a:cubicBezTo>
                  <a:cubicBezTo>
                    <a:pt x="2150" y="112"/>
                    <a:pt x="2013" y="21"/>
                    <a:pt x="1875" y="21"/>
                  </a:cubicBezTo>
                  <a:cubicBezTo>
                    <a:pt x="1792" y="7"/>
                    <a:pt x="1713" y="1"/>
                    <a:pt x="1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4"/>
            <p:cNvSpPr/>
            <p:nvPr/>
          </p:nvSpPr>
          <p:spPr>
            <a:xfrm>
              <a:off x="6076700" y="2619175"/>
              <a:ext cx="40025" cy="44550"/>
            </a:xfrm>
            <a:custGeom>
              <a:avLst/>
              <a:gdLst/>
              <a:ahLst/>
              <a:cxnLst/>
              <a:rect l="l" t="t" r="r" b="b"/>
              <a:pathLst>
                <a:path w="1601" h="1782" extrusionOk="0">
                  <a:moveTo>
                    <a:pt x="695" y="498"/>
                  </a:moveTo>
                  <a:cubicBezTo>
                    <a:pt x="702" y="498"/>
                    <a:pt x="719" y="517"/>
                    <a:pt x="727" y="557"/>
                  </a:cubicBezTo>
                  <a:lnTo>
                    <a:pt x="727" y="557"/>
                  </a:lnTo>
                  <a:cubicBezTo>
                    <a:pt x="691" y="519"/>
                    <a:pt x="687" y="498"/>
                    <a:pt x="695" y="498"/>
                  </a:cubicBezTo>
                  <a:close/>
                  <a:moveTo>
                    <a:pt x="815" y="1"/>
                  </a:moveTo>
                  <a:cubicBezTo>
                    <a:pt x="680" y="1"/>
                    <a:pt x="569" y="68"/>
                    <a:pt x="458" y="105"/>
                  </a:cubicBezTo>
                  <a:cubicBezTo>
                    <a:pt x="320" y="196"/>
                    <a:pt x="229" y="288"/>
                    <a:pt x="183" y="379"/>
                  </a:cubicBezTo>
                  <a:cubicBezTo>
                    <a:pt x="92" y="562"/>
                    <a:pt x="46" y="699"/>
                    <a:pt x="46" y="745"/>
                  </a:cubicBezTo>
                  <a:cubicBezTo>
                    <a:pt x="46" y="836"/>
                    <a:pt x="0" y="1019"/>
                    <a:pt x="92" y="1340"/>
                  </a:cubicBezTo>
                  <a:cubicBezTo>
                    <a:pt x="183" y="1477"/>
                    <a:pt x="275" y="1614"/>
                    <a:pt x="549" y="1705"/>
                  </a:cubicBezTo>
                  <a:cubicBezTo>
                    <a:pt x="603" y="1759"/>
                    <a:pt x="688" y="1781"/>
                    <a:pt x="776" y="1781"/>
                  </a:cubicBezTo>
                  <a:cubicBezTo>
                    <a:pt x="839" y="1781"/>
                    <a:pt x="904" y="1770"/>
                    <a:pt x="961" y="1751"/>
                  </a:cubicBezTo>
                  <a:cubicBezTo>
                    <a:pt x="1098" y="1751"/>
                    <a:pt x="1189" y="1660"/>
                    <a:pt x="1281" y="1614"/>
                  </a:cubicBezTo>
                  <a:cubicBezTo>
                    <a:pt x="1555" y="1340"/>
                    <a:pt x="1601" y="1065"/>
                    <a:pt x="1464" y="745"/>
                  </a:cubicBezTo>
                  <a:cubicBezTo>
                    <a:pt x="1458" y="737"/>
                    <a:pt x="1452" y="728"/>
                    <a:pt x="1446" y="721"/>
                  </a:cubicBezTo>
                  <a:lnTo>
                    <a:pt x="1446" y="721"/>
                  </a:lnTo>
                  <a:cubicBezTo>
                    <a:pt x="1457" y="676"/>
                    <a:pt x="1464" y="624"/>
                    <a:pt x="1464" y="562"/>
                  </a:cubicBezTo>
                  <a:cubicBezTo>
                    <a:pt x="1464" y="425"/>
                    <a:pt x="1418" y="288"/>
                    <a:pt x="1327" y="196"/>
                  </a:cubicBezTo>
                  <a:cubicBezTo>
                    <a:pt x="1281" y="105"/>
                    <a:pt x="1235" y="105"/>
                    <a:pt x="1144" y="59"/>
                  </a:cubicBezTo>
                  <a:lnTo>
                    <a:pt x="1052" y="13"/>
                  </a:lnTo>
                  <a:lnTo>
                    <a:pt x="915" y="13"/>
                  </a:lnTo>
                  <a:cubicBezTo>
                    <a:pt x="880" y="5"/>
                    <a:pt x="847" y="1"/>
                    <a:pt x="8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4"/>
            <p:cNvSpPr/>
            <p:nvPr/>
          </p:nvSpPr>
          <p:spPr>
            <a:xfrm>
              <a:off x="6349950" y="2840850"/>
              <a:ext cx="51475" cy="45500"/>
            </a:xfrm>
            <a:custGeom>
              <a:avLst/>
              <a:gdLst/>
              <a:ahLst/>
              <a:cxnLst/>
              <a:rect l="l" t="t" r="r" b="b"/>
              <a:pathLst>
                <a:path w="2059" h="1820" extrusionOk="0">
                  <a:moveTo>
                    <a:pt x="919" y="1014"/>
                  </a:moveTo>
                  <a:lnTo>
                    <a:pt x="915" y="1025"/>
                  </a:lnTo>
                  <a:cubicBezTo>
                    <a:pt x="915" y="1025"/>
                    <a:pt x="915" y="1016"/>
                    <a:pt x="919" y="1014"/>
                  </a:cubicBezTo>
                  <a:close/>
                  <a:moveTo>
                    <a:pt x="1105" y="1123"/>
                  </a:moveTo>
                  <a:cubicBezTo>
                    <a:pt x="1118" y="1138"/>
                    <a:pt x="1120" y="1146"/>
                    <a:pt x="1118" y="1146"/>
                  </a:cubicBezTo>
                  <a:cubicBezTo>
                    <a:pt x="1116" y="1146"/>
                    <a:pt x="1110" y="1139"/>
                    <a:pt x="1105" y="1123"/>
                  </a:cubicBezTo>
                  <a:close/>
                  <a:moveTo>
                    <a:pt x="988" y="1"/>
                  </a:moveTo>
                  <a:cubicBezTo>
                    <a:pt x="838" y="1"/>
                    <a:pt x="671" y="43"/>
                    <a:pt x="504" y="110"/>
                  </a:cubicBezTo>
                  <a:cubicBezTo>
                    <a:pt x="321" y="156"/>
                    <a:pt x="184" y="293"/>
                    <a:pt x="138" y="430"/>
                  </a:cubicBezTo>
                  <a:lnTo>
                    <a:pt x="1" y="567"/>
                  </a:lnTo>
                  <a:lnTo>
                    <a:pt x="1" y="750"/>
                  </a:lnTo>
                  <a:cubicBezTo>
                    <a:pt x="1" y="842"/>
                    <a:pt x="1" y="887"/>
                    <a:pt x="1" y="887"/>
                  </a:cubicBezTo>
                  <a:cubicBezTo>
                    <a:pt x="46" y="1025"/>
                    <a:pt x="138" y="1345"/>
                    <a:pt x="412" y="1573"/>
                  </a:cubicBezTo>
                  <a:cubicBezTo>
                    <a:pt x="549" y="1665"/>
                    <a:pt x="732" y="1756"/>
                    <a:pt x="915" y="1802"/>
                  </a:cubicBezTo>
                  <a:cubicBezTo>
                    <a:pt x="972" y="1814"/>
                    <a:pt x="1032" y="1819"/>
                    <a:pt x="1094" y="1819"/>
                  </a:cubicBezTo>
                  <a:cubicBezTo>
                    <a:pt x="1278" y="1819"/>
                    <a:pt x="1475" y="1768"/>
                    <a:pt x="1647" y="1665"/>
                  </a:cubicBezTo>
                  <a:lnTo>
                    <a:pt x="1693" y="1619"/>
                  </a:lnTo>
                  <a:lnTo>
                    <a:pt x="1738" y="1619"/>
                  </a:lnTo>
                  <a:cubicBezTo>
                    <a:pt x="1876" y="1482"/>
                    <a:pt x="1967" y="1299"/>
                    <a:pt x="2013" y="1070"/>
                  </a:cubicBezTo>
                  <a:cubicBezTo>
                    <a:pt x="2013" y="1051"/>
                    <a:pt x="2012" y="1032"/>
                    <a:pt x="2011" y="1013"/>
                  </a:cubicBezTo>
                  <a:lnTo>
                    <a:pt x="2011" y="1013"/>
                  </a:lnTo>
                  <a:cubicBezTo>
                    <a:pt x="2025" y="1002"/>
                    <a:pt x="2041" y="991"/>
                    <a:pt x="2059" y="979"/>
                  </a:cubicBezTo>
                  <a:cubicBezTo>
                    <a:pt x="2059" y="770"/>
                    <a:pt x="1982" y="561"/>
                    <a:pt x="1794" y="387"/>
                  </a:cubicBezTo>
                  <a:lnTo>
                    <a:pt x="1794" y="387"/>
                  </a:lnTo>
                  <a:cubicBezTo>
                    <a:pt x="1752" y="336"/>
                    <a:pt x="1707" y="290"/>
                    <a:pt x="1659" y="251"/>
                  </a:cubicBezTo>
                  <a:lnTo>
                    <a:pt x="1659" y="251"/>
                  </a:lnTo>
                  <a:cubicBezTo>
                    <a:pt x="1521" y="125"/>
                    <a:pt x="1333" y="56"/>
                    <a:pt x="1144" y="19"/>
                  </a:cubicBezTo>
                  <a:cubicBezTo>
                    <a:pt x="1095" y="6"/>
                    <a:pt x="1043" y="1"/>
                    <a:pt x="9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4"/>
            <p:cNvSpPr/>
            <p:nvPr/>
          </p:nvSpPr>
          <p:spPr>
            <a:xfrm>
              <a:off x="6105275" y="3014650"/>
              <a:ext cx="51475" cy="45475"/>
            </a:xfrm>
            <a:custGeom>
              <a:avLst/>
              <a:gdLst/>
              <a:ahLst/>
              <a:cxnLst/>
              <a:rect l="l" t="t" r="r" b="b"/>
              <a:pathLst>
                <a:path w="2059" h="1819" extrusionOk="0">
                  <a:moveTo>
                    <a:pt x="919" y="1013"/>
                  </a:moveTo>
                  <a:lnTo>
                    <a:pt x="915" y="1024"/>
                  </a:lnTo>
                  <a:cubicBezTo>
                    <a:pt x="915" y="1024"/>
                    <a:pt x="915" y="1016"/>
                    <a:pt x="919" y="1013"/>
                  </a:cubicBezTo>
                  <a:close/>
                  <a:moveTo>
                    <a:pt x="1105" y="1123"/>
                  </a:moveTo>
                  <a:cubicBezTo>
                    <a:pt x="1118" y="1137"/>
                    <a:pt x="1120" y="1146"/>
                    <a:pt x="1118" y="1146"/>
                  </a:cubicBezTo>
                  <a:cubicBezTo>
                    <a:pt x="1116" y="1146"/>
                    <a:pt x="1110" y="1138"/>
                    <a:pt x="1105" y="1123"/>
                  </a:cubicBezTo>
                  <a:close/>
                  <a:moveTo>
                    <a:pt x="988" y="0"/>
                  </a:moveTo>
                  <a:cubicBezTo>
                    <a:pt x="839" y="0"/>
                    <a:pt x="671" y="42"/>
                    <a:pt x="504" y="109"/>
                  </a:cubicBezTo>
                  <a:cubicBezTo>
                    <a:pt x="321" y="201"/>
                    <a:pt x="184" y="338"/>
                    <a:pt x="138" y="430"/>
                  </a:cubicBezTo>
                  <a:lnTo>
                    <a:pt x="1" y="567"/>
                  </a:lnTo>
                  <a:lnTo>
                    <a:pt x="1" y="750"/>
                  </a:lnTo>
                  <a:cubicBezTo>
                    <a:pt x="1" y="841"/>
                    <a:pt x="1" y="887"/>
                    <a:pt x="1" y="887"/>
                  </a:cubicBezTo>
                  <a:cubicBezTo>
                    <a:pt x="46" y="1024"/>
                    <a:pt x="138" y="1344"/>
                    <a:pt x="412" y="1573"/>
                  </a:cubicBezTo>
                  <a:cubicBezTo>
                    <a:pt x="549" y="1664"/>
                    <a:pt x="732" y="1756"/>
                    <a:pt x="915" y="1802"/>
                  </a:cubicBezTo>
                  <a:cubicBezTo>
                    <a:pt x="973" y="1813"/>
                    <a:pt x="1033" y="1819"/>
                    <a:pt x="1094" y="1819"/>
                  </a:cubicBezTo>
                  <a:cubicBezTo>
                    <a:pt x="1278" y="1819"/>
                    <a:pt x="1476" y="1767"/>
                    <a:pt x="1647" y="1664"/>
                  </a:cubicBezTo>
                  <a:lnTo>
                    <a:pt x="1693" y="1664"/>
                  </a:lnTo>
                  <a:lnTo>
                    <a:pt x="1739" y="1619"/>
                  </a:lnTo>
                  <a:cubicBezTo>
                    <a:pt x="1876" y="1481"/>
                    <a:pt x="1967" y="1299"/>
                    <a:pt x="2013" y="1070"/>
                  </a:cubicBezTo>
                  <a:cubicBezTo>
                    <a:pt x="2013" y="1051"/>
                    <a:pt x="2012" y="1031"/>
                    <a:pt x="2011" y="1012"/>
                  </a:cubicBezTo>
                  <a:lnTo>
                    <a:pt x="2011" y="1012"/>
                  </a:lnTo>
                  <a:cubicBezTo>
                    <a:pt x="2025" y="1002"/>
                    <a:pt x="2041" y="990"/>
                    <a:pt x="2059" y="978"/>
                  </a:cubicBezTo>
                  <a:cubicBezTo>
                    <a:pt x="2059" y="769"/>
                    <a:pt x="1982" y="560"/>
                    <a:pt x="1794" y="386"/>
                  </a:cubicBezTo>
                  <a:lnTo>
                    <a:pt x="1794" y="386"/>
                  </a:lnTo>
                  <a:cubicBezTo>
                    <a:pt x="1752" y="336"/>
                    <a:pt x="1707" y="290"/>
                    <a:pt x="1659" y="250"/>
                  </a:cubicBezTo>
                  <a:lnTo>
                    <a:pt x="1659" y="250"/>
                  </a:lnTo>
                  <a:cubicBezTo>
                    <a:pt x="1522" y="125"/>
                    <a:pt x="1333" y="56"/>
                    <a:pt x="1144" y="18"/>
                  </a:cubicBezTo>
                  <a:cubicBezTo>
                    <a:pt x="1095" y="6"/>
                    <a:pt x="1043" y="0"/>
                    <a:pt x="9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4"/>
            <p:cNvSpPr/>
            <p:nvPr/>
          </p:nvSpPr>
          <p:spPr>
            <a:xfrm>
              <a:off x="6578625" y="3255000"/>
              <a:ext cx="52600" cy="46425"/>
            </a:xfrm>
            <a:custGeom>
              <a:avLst/>
              <a:gdLst/>
              <a:ahLst/>
              <a:cxnLst/>
              <a:rect l="l" t="t" r="r" b="b"/>
              <a:pathLst>
                <a:path w="2104" h="1857" extrusionOk="0">
                  <a:moveTo>
                    <a:pt x="1112" y="838"/>
                  </a:moveTo>
                  <a:cubicBezTo>
                    <a:pt x="1117" y="845"/>
                    <a:pt x="1119" y="857"/>
                    <a:pt x="1118" y="870"/>
                  </a:cubicBezTo>
                  <a:lnTo>
                    <a:pt x="1118" y="870"/>
                  </a:lnTo>
                  <a:cubicBezTo>
                    <a:pt x="1111" y="862"/>
                    <a:pt x="1104" y="854"/>
                    <a:pt x="1099" y="847"/>
                  </a:cubicBezTo>
                  <a:lnTo>
                    <a:pt x="1099" y="847"/>
                  </a:lnTo>
                  <a:cubicBezTo>
                    <a:pt x="1103" y="844"/>
                    <a:pt x="1107" y="841"/>
                    <a:pt x="1112" y="838"/>
                  </a:cubicBezTo>
                  <a:close/>
                  <a:moveTo>
                    <a:pt x="878" y="1"/>
                  </a:moveTo>
                  <a:cubicBezTo>
                    <a:pt x="844" y="1"/>
                    <a:pt x="811" y="3"/>
                    <a:pt x="778" y="8"/>
                  </a:cubicBezTo>
                  <a:lnTo>
                    <a:pt x="595" y="54"/>
                  </a:lnTo>
                  <a:lnTo>
                    <a:pt x="458" y="145"/>
                  </a:lnTo>
                  <a:cubicBezTo>
                    <a:pt x="320" y="328"/>
                    <a:pt x="229" y="465"/>
                    <a:pt x="229" y="511"/>
                  </a:cubicBezTo>
                  <a:cubicBezTo>
                    <a:pt x="183" y="648"/>
                    <a:pt x="0" y="1151"/>
                    <a:pt x="458" y="1609"/>
                  </a:cubicBezTo>
                  <a:cubicBezTo>
                    <a:pt x="613" y="1764"/>
                    <a:pt x="853" y="1856"/>
                    <a:pt x="1077" y="1856"/>
                  </a:cubicBezTo>
                  <a:cubicBezTo>
                    <a:pt x="1182" y="1856"/>
                    <a:pt x="1284" y="1836"/>
                    <a:pt x="1372" y="1792"/>
                  </a:cubicBezTo>
                  <a:cubicBezTo>
                    <a:pt x="1647" y="1746"/>
                    <a:pt x="1921" y="1517"/>
                    <a:pt x="2012" y="1197"/>
                  </a:cubicBezTo>
                  <a:lnTo>
                    <a:pt x="2104" y="831"/>
                  </a:lnTo>
                  <a:lnTo>
                    <a:pt x="1875" y="648"/>
                  </a:lnTo>
                  <a:cubicBezTo>
                    <a:pt x="1838" y="621"/>
                    <a:pt x="1801" y="597"/>
                    <a:pt x="1763" y="576"/>
                  </a:cubicBezTo>
                  <a:lnTo>
                    <a:pt x="1763" y="576"/>
                  </a:lnTo>
                  <a:cubicBezTo>
                    <a:pt x="1730" y="517"/>
                    <a:pt x="1691" y="464"/>
                    <a:pt x="1647" y="420"/>
                  </a:cubicBezTo>
                  <a:cubicBezTo>
                    <a:pt x="1483" y="173"/>
                    <a:pt x="1171" y="1"/>
                    <a:pt x="8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4"/>
            <p:cNvSpPr/>
            <p:nvPr/>
          </p:nvSpPr>
          <p:spPr>
            <a:xfrm>
              <a:off x="5826300" y="3235750"/>
              <a:ext cx="51475" cy="56050"/>
            </a:xfrm>
            <a:custGeom>
              <a:avLst/>
              <a:gdLst/>
              <a:ahLst/>
              <a:cxnLst/>
              <a:rect l="l" t="t" r="r" b="b"/>
              <a:pathLst>
                <a:path w="2059" h="2242" extrusionOk="0">
                  <a:moveTo>
                    <a:pt x="961" y="0"/>
                  </a:moveTo>
                  <a:cubicBezTo>
                    <a:pt x="846" y="29"/>
                    <a:pt x="746" y="68"/>
                    <a:pt x="658" y="115"/>
                  </a:cubicBezTo>
                  <a:lnTo>
                    <a:pt x="658" y="115"/>
                  </a:lnTo>
                  <a:cubicBezTo>
                    <a:pt x="499" y="184"/>
                    <a:pt x="361" y="298"/>
                    <a:pt x="275" y="412"/>
                  </a:cubicBezTo>
                  <a:cubicBezTo>
                    <a:pt x="138" y="595"/>
                    <a:pt x="92" y="778"/>
                    <a:pt x="47" y="915"/>
                  </a:cubicBezTo>
                  <a:cubicBezTo>
                    <a:pt x="1" y="1235"/>
                    <a:pt x="92" y="1464"/>
                    <a:pt x="138" y="1601"/>
                  </a:cubicBezTo>
                  <a:cubicBezTo>
                    <a:pt x="138" y="1647"/>
                    <a:pt x="184" y="1784"/>
                    <a:pt x="321" y="1921"/>
                  </a:cubicBezTo>
                  <a:cubicBezTo>
                    <a:pt x="412" y="2058"/>
                    <a:pt x="641" y="2196"/>
                    <a:pt x="915" y="2241"/>
                  </a:cubicBezTo>
                  <a:lnTo>
                    <a:pt x="1098" y="2241"/>
                  </a:lnTo>
                  <a:cubicBezTo>
                    <a:pt x="1601" y="2150"/>
                    <a:pt x="1967" y="1693"/>
                    <a:pt x="2013" y="1190"/>
                  </a:cubicBezTo>
                  <a:cubicBezTo>
                    <a:pt x="2059" y="961"/>
                    <a:pt x="2013" y="641"/>
                    <a:pt x="1830" y="366"/>
                  </a:cubicBezTo>
                  <a:cubicBezTo>
                    <a:pt x="1739" y="229"/>
                    <a:pt x="1601" y="138"/>
                    <a:pt x="1464" y="46"/>
                  </a:cubicBezTo>
                  <a:cubicBezTo>
                    <a:pt x="1281" y="0"/>
                    <a:pt x="1098" y="0"/>
                    <a:pt x="9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4"/>
            <p:cNvSpPr/>
            <p:nvPr/>
          </p:nvSpPr>
          <p:spPr>
            <a:xfrm>
              <a:off x="6577475" y="3022650"/>
              <a:ext cx="40050" cy="35275"/>
            </a:xfrm>
            <a:custGeom>
              <a:avLst/>
              <a:gdLst/>
              <a:ahLst/>
              <a:cxnLst/>
              <a:rect l="l" t="t" r="r" b="b"/>
              <a:pathLst>
                <a:path w="1602" h="1411" extrusionOk="0">
                  <a:moveTo>
                    <a:pt x="956" y="0"/>
                  </a:moveTo>
                  <a:cubicBezTo>
                    <a:pt x="874" y="0"/>
                    <a:pt x="794" y="23"/>
                    <a:pt x="732" y="64"/>
                  </a:cubicBezTo>
                  <a:cubicBezTo>
                    <a:pt x="595" y="110"/>
                    <a:pt x="595" y="247"/>
                    <a:pt x="641" y="384"/>
                  </a:cubicBezTo>
                  <a:cubicBezTo>
                    <a:pt x="644" y="390"/>
                    <a:pt x="646" y="395"/>
                    <a:pt x="650" y="401"/>
                  </a:cubicBezTo>
                  <a:lnTo>
                    <a:pt x="650" y="401"/>
                  </a:lnTo>
                  <a:cubicBezTo>
                    <a:pt x="572" y="394"/>
                    <a:pt x="478" y="366"/>
                    <a:pt x="366" y="338"/>
                  </a:cubicBezTo>
                  <a:cubicBezTo>
                    <a:pt x="332" y="327"/>
                    <a:pt x="301" y="321"/>
                    <a:pt x="271" y="321"/>
                  </a:cubicBezTo>
                  <a:cubicBezTo>
                    <a:pt x="183" y="321"/>
                    <a:pt x="115" y="373"/>
                    <a:pt x="46" y="475"/>
                  </a:cubicBezTo>
                  <a:cubicBezTo>
                    <a:pt x="0" y="613"/>
                    <a:pt x="0" y="796"/>
                    <a:pt x="92" y="979"/>
                  </a:cubicBezTo>
                  <a:cubicBezTo>
                    <a:pt x="183" y="1116"/>
                    <a:pt x="321" y="1253"/>
                    <a:pt x="458" y="1299"/>
                  </a:cubicBezTo>
                  <a:cubicBezTo>
                    <a:pt x="595" y="1390"/>
                    <a:pt x="732" y="1390"/>
                    <a:pt x="824" y="1390"/>
                  </a:cubicBezTo>
                  <a:cubicBezTo>
                    <a:pt x="824" y="1390"/>
                    <a:pt x="885" y="1410"/>
                    <a:pt x="966" y="1410"/>
                  </a:cubicBezTo>
                  <a:cubicBezTo>
                    <a:pt x="1007" y="1410"/>
                    <a:pt x="1052" y="1405"/>
                    <a:pt x="1098" y="1390"/>
                  </a:cubicBezTo>
                  <a:lnTo>
                    <a:pt x="1235" y="1344"/>
                  </a:lnTo>
                  <a:lnTo>
                    <a:pt x="1372" y="1253"/>
                  </a:lnTo>
                  <a:cubicBezTo>
                    <a:pt x="1510" y="1070"/>
                    <a:pt x="1601" y="796"/>
                    <a:pt x="1555" y="567"/>
                  </a:cubicBezTo>
                  <a:cubicBezTo>
                    <a:pt x="1510" y="338"/>
                    <a:pt x="1418" y="201"/>
                    <a:pt x="1235" y="110"/>
                  </a:cubicBezTo>
                  <a:cubicBezTo>
                    <a:pt x="1160" y="34"/>
                    <a:pt x="1056" y="0"/>
                    <a:pt x="9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4"/>
            <p:cNvSpPr/>
            <p:nvPr/>
          </p:nvSpPr>
          <p:spPr>
            <a:xfrm>
              <a:off x="6388825" y="2598925"/>
              <a:ext cx="106350" cy="100225"/>
            </a:xfrm>
            <a:custGeom>
              <a:avLst/>
              <a:gdLst/>
              <a:ahLst/>
              <a:cxnLst/>
              <a:rect l="l" t="t" r="r" b="b"/>
              <a:pathLst>
                <a:path w="4254" h="4009" extrusionOk="0">
                  <a:moveTo>
                    <a:pt x="2058" y="1622"/>
                  </a:moveTo>
                  <a:cubicBezTo>
                    <a:pt x="2058" y="1646"/>
                    <a:pt x="2058" y="1669"/>
                    <a:pt x="2058" y="1692"/>
                  </a:cubicBezTo>
                  <a:cubicBezTo>
                    <a:pt x="2056" y="1699"/>
                    <a:pt x="2054" y="1705"/>
                    <a:pt x="2051" y="1712"/>
                  </a:cubicBezTo>
                  <a:lnTo>
                    <a:pt x="2051" y="1712"/>
                  </a:lnTo>
                  <a:cubicBezTo>
                    <a:pt x="2029" y="1738"/>
                    <a:pt x="1959" y="1738"/>
                    <a:pt x="1921" y="1738"/>
                  </a:cubicBezTo>
                  <a:cubicBezTo>
                    <a:pt x="1909" y="1738"/>
                    <a:pt x="1897" y="1735"/>
                    <a:pt x="1887" y="1731"/>
                  </a:cubicBezTo>
                  <a:lnTo>
                    <a:pt x="1887" y="1731"/>
                  </a:lnTo>
                  <a:cubicBezTo>
                    <a:pt x="1899" y="1716"/>
                    <a:pt x="1911" y="1703"/>
                    <a:pt x="1921" y="1692"/>
                  </a:cubicBezTo>
                  <a:cubicBezTo>
                    <a:pt x="1942" y="1671"/>
                    <a:pt x="1993" y="1640"/>
                    <a:pt x="2058" y="1622"/>
                  </a:cubicBezTo>
                  <a:close/>
                  <a:moveTo>
                    <a:pt x="2424" y="0"/>
                  </a:moveTo>
                  <a:cubicBezTo>
                    <a:pt x="2329" y="24"/>
                    <a:pt x="2234" y="35"/>
                    <a:pt x="2139" y="54"/>
                  </a:cubicBezTo>
                  <a:lnTo>
                    <a:pt x="2139" y="54"/>
                  </a:lnTo>
                  <a:cubicBezTo>
                    <a:pt x="1870" y="54"/>
                    <a:pt x="1598" y="118"/>
                    <a:pt x="1372" y="183"/>
                  </a:cubicBezTo>
                  <a:cubicBezTo>
                    <a:pt x="732" y="457"/>
                    <a:pt x="229" y="1052"/>
                    <a:pt x="92" y="1738"/>
                  </a:cubicBezTo>
                  <a:cubicBezTo>
                    <a:pt x="1" y="2104"/>
                    <a:pt x="46" y="2515"/>
                    <a:pt x="183" y="2836"/>
                  </a:cubicBezTo>
                  <a:cubicBezTo>
                    <a:pt x="366" y="3156"/>
                    <a:pt x="595" y="3430"/>
                    <a:pt x="869" y="3613"/>
                  </a:cubicBezTo>
                  <a:cubicBezTo>
                    <a:pt x="1171" y="3860"/>
                    <a:pt x="1572" y="4008"/>
                    <a:pt x="1982" y="4008"/>
                  </a:cubicBezTo>
                  <a:cubicBezTo>
                    <a:pt x="2077" y="4008"/>
                    <a:pt x="2172" y="4000"/>
                    <a:pt x="2267" y="3984"/>
                  </a:cubicBezTo>
                  <a:lnTo>
                    <a:pt x="2267" y="3984"/>
                  </a:lnTo>
                  <a:cubicBezTo>
                    <a:pt x="2544" y="3975"/>
                    <a:pt x="2821" y="3907"/>
                    <a:pt x="3065" y="3796"/>
                  </a:cubicBezTo>
                  <a:cubicBezTo>
                    <a:pt x="3339" y="3704"/>
                    <a:pt x="3613" y="3522"/>
                    <a:pt x="3796" y="3247"/>
                  </a:cubicBezTo>
                  <a:cubicBezTo>
                    <a:pt x="4025" y="3018"/>
                    <a:pt x="4162" y="2653"/>
                    <a:pt x="4208" y="2332"/>
                  </a:cubicBezTo>
                  <a:cubicBezTo>
                    <a:pt x="4254" y="1601"/>
                    <a:pt x="3934" y="915"/>
                    <a:pt x="3385" y="503"/>
                  </a:cubicBezTo>
                  <a:cubicBezTo>
                    <a:pt x="3168" y="330"/>
                    <a:pt x="2869" y="157"/>
                    <a:pt x="2528" y="100"/>
                  </a:cubicBezTo>
                  <a:lnTo>
                    <a:pt x="2528" y="100"/>
                  </a:lnTo>
                  <a:cubicBezTo>
                    <a:pt x="2494" y="68"/>
                    <a:pt x="2459" y="35"/>
                    <a:pt x="24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4"/>
            <p:cNvSpPr/>
            <p:nvPr/>
          </p:nvSpPr>
          <p:spPr>
            <a:xfrm>
              <a:off x="5835450" y="2647475"/>
              <a:ext cx="109800" cy="100575"/>
            </a:xfrm>
            <a:custGeom>
              <a:avLst/>
              <a:gdLst/>
              <a:ahLst/>
              <a:cxnLst/>
              <a:rect l="l" t="t" r="r" b="b"/>
              <a:pathLst>
                <a:path w="4392" h="4023" extrusionOk="0">
                  <a:moveTo>
                    <a:pt x="1846" y="1116"/>
                  </a:moveTo>
                  <a:cubicBezTo>
                    <a:pt x="1856" y="1118"/>
                    <a:pt x="1866" y="1120"/>
                    <a:pt x="1876" y="1122"/>
                  </a:cubicBezTo>
                  <a:cubicBezTo>
                    <a:pt x="2003" y="1122"/>
                    <a:pt x="2131" y="1151"/>
                    <a:pt x="2243" y="1208"/>
                  </a:cubicBezTo>
                  <a:lnTo>
                    <a:pt x="2243" y="1208"/>
                  </a:lnTo>
                  <a:cubicBezTo>
                    <a:pt x="2222" y="1230"/>
                    <a:pt x="2203" y="1252"/>
                    <a:pt x="2186" y="1274"/>
                  </a:cubicBezTo>
                  <a:lnTo>
                    <a:pt x="2186" y="1274"/>
                  </a:lnTo>
                  <a:cubicBezTo>
                    <a:pt x="2115" y="1224"/>
                    <a:pt x="2038" y="1186"/>
                    <a:pt x="1967" y="1168"/>
                  </a:cubicBezTo>
                  <a:cubicBezTo>
                    <a:pt x="1918" y="1143"/>
                    <a:pt x="1866" y="1129"/>
                    <a:pt x="1812" y="1123"/>
                  </a:cubicBezTo>
                  <a:lnTo>
                    <a:pt x="1812" y="1123"/>
                  </a:lnTo>
                  <a:cubicBezTo>
                    <a:pt x="1823" y="1120"/>
                    <a:pt x="1835" y="1118"/>
                    <a:pt x="1846" y="1116"/>
                  </a:cubicBezTo>
                  <a:close/>
                  <a:moveTo>
                    <a:pt x="2095" y="1711"/>
                  </a:moveTo>
                  <a:lnTo>
                    <a:pt x="2095" y="1711"/>
                  </a:lnTo>
                  <a:cubicBezTo>
                    <a:pt x="2098" y="1713"/>
                    <a:pt x="2101" y="1715"/>
                    <a:pt x="2104" y="1717"/>
                  </a:cubicBezTo>
                  <a:lnTo>
                    <a:pt x="2059" y="1717"/>
                  </a:lnTo>
                  <a:cubicBezTo>
                    <a:pt x="2070" y="1717"/>
                    <a:pt x="2082" y="1715"/>
                    <a:pt x="2095" y="1711"/>
                  </a:cubicBezTo>
                  <a:close/>
                  <a:moveTo>
                    <a:pt x="2564" y="1520"/>
                  </a:moveTo>
                  <a:cubicBezTo>
                    <a:pt x="2626" y="1632"/>
                    <a:pt x="2640" y="1755"/>
                    <a:pt x="2607" y="1854"/>
                  </a:cubicBezTo>
                  <a:cubicBezTo>
                    <a:pt x="2607" y="1922"/>
                    <a:pt x="2532" y="1990"/>
                    <a:pt x="2399" y="2039"/>
                  </a:cubicBezTo>
                  <a:lnTo>
                    <a:pt x="2399" y="2039"/>
                  </a:lnTo>
                  <a:cubicBezTo>
                    <a:pt x="2446" y="1918"/>
                    <a:pt x="2471" y="1767"/>
                    <a:pt x="2424" y="1580"/>
                  </a:cubicBezTo>
                  <a:cubicBezTo>
                    <a:pt x="2423" y="1573"/>
                    <a:pt x="2421" y="1566"/>
                    <a:pt x="2419" y="1560"/>
                  </a:cubicBezTo>
                  <a:lnTo>
                    <a:pt x="2419" y="1560"/>
                  </a:lnTo>
                  <a:cubicBezTo>
                    <a:pt x="2449" y="1550"/>
                    <a:pt x="2482" y="1541"/>
                    <a:pt x="2516" y="1534"/>
                  </a:cubicBezTo>
                  <a:cubicBezTo>
                    <a:pt x="2531" y="1529"/>
                    <a:pt x="2547" y="1524"/>
                    <a:pt x="2564" y="1520"/>
                  </a:cubicBezTo>
                  <a:close/>
                  <a:moveTo>
                    <a:pt x="1876" y="1762"/>
                  </a:moveTo>
                  <a:cubicBezTo>
                    <a:pt x="1921" y="1808"/>
                    <a:pt x="1921" y="1991"/>
                    <a:pt x="1876" y="2037"/>
                  </a:cubicBezTo>
                  <a:cubicBezTo>
                    <a:pt x="1876" y="2042"/>
                    <a:pt x="1875" y="2048"/>
                    <a:pt x="1875" y="2053"/>
                  </a:cubicBezTo>
                  <a:lnTo>
                    <a:pt x="1875" y="2053"/>
                  </a:lnTo>
                  <a:cubicBezTo>
                    <a:pt x="1839" y="2036"/>
                    <a:pt x="1809" y="2015"/>
                    <a:pt x="1784" y="1991"/>
                  </a:cubicBezTo>
                  <a:cubicBezTo>
                    <a:pt x="1784" y="1991"/>
                    <a:pt x="1784" y="1991"/>
                    <a:pt x="1739" y="1945"/>
                  </a:cubicBezTo>
                  <a:lnTo>
                    <a:pt x="1739" y="1900"/>
                  </a:lnTo>
                  <a:cubicBezTo>
                    <a:pt x="1739" y="1900"/>
                    <a:pt x="1739" y="1854"/>
                    <a:pt x="1739" y="1854"/>
                  </a:cubicBezTo>
                  <a:cubicBezTo>
                    <a:pt x="1784" y="1808"/>
                    <a:pt x="1830" y="1808"/>
                    <a:pt x="1830" y="1762"/>
                  </a:cubicBezTo>
                  <a:cubicBezTo>
                    <a:pt x="1830" y="1762"/>
                    <a:pt x="1850" y="1783"/>
                    <a:pt x="1864" y="1783"/>
                  </a:cubicBezTo>
                  <a:cubicBezTo>
                    <a:pt x="1871" y="1783"/>
                    <a:pt x="1876" y="1778"/>
                    <a:pt x="1876" y="1762"/>
                  </a:cubicBezTo>
                  <a:close/>
                  <a:moveTo>
                    <a:pt x="2009" y="1"/>
                  </a:moveTo>
                  <a:cubicBezTo>
                    <a:pt x="1928" y="1"/>
                    <a:pt x="1846" y="7"/>
                    <a:pt x="1763" y="20"/>
                  </a:cubicBezTo>
                  <a:lnTo>
                    <a:pt x="1763" y="20"/>
                  </a:lnTo>
                  <a:cubicBezTo>
                    <a:pt x="1335" y="44"/>
                    <a:pt x="901" y="222"/>
                    <a:pt x="595" y="528"/>
                  </a:cubicBezTo>
                  <a:cubicBezTo>
                    <a:pt x="275" y="894"/>
                    <a:pt x="92" y="1305"/>
                    <a:pt x="46" y="1717"/>
                  </a:cubicBezTo>
                  <a:cubicBezTo>
                    <a:pt x="1" y="2128"/>
                    <a:pt x="46" y="2586"/>
                    <a:pt x="229" y="2952"/>
                  </a:cubicBezTo>
                  <a:cubicBezTo>
                    <a:pt x="367" y="3317"/>
                    <a:pt x="687" y="3638"/>
                    <a:pt x="1053" y="3820"/>
                  </a:cubicBezTo>
                  <a:cubicBezTo>
                    <a:pt x="1293" y="3923"/>
                    <a:pt x="1558" y="3975"/>
                    <a:pt x="1811" y="3975"/>
                  </a:cubicBezTo>
                  <a:cubicBezTo>
                    <a:pt x="1875" y="3975"/>
                    <a:pt x="1938" y="3972"/>
                    <a:pt x="1999" y="3965"/>
                  </a:cubicBezTo>
                  <a:lnTo>
                    <a:pt x="1999" y="3965"/>
                  </a:lnTo>
                  <a:cubicBezTo>
                    <a:pt x="2109" y="3990"/>
                    <a:pt x="2221" y="4003"/>
                    <a:pt x="2333" y="4003"/>
                  </a:cubicBezTo>
                  <a:cubicBezTo>
                    <a:pt x="2400" y="4017"/>
                    <a:pt x="2471" y="4022"/>
                    <a:pt x="2543" y="4022"/>
                  </a:cubicBezTo>
                  <a:cubicBezTo>
                    <a:pt x="2719" y="4022"/>
                    <a:pt x="2903" y="3990"/>
                    <a:pt x="3065" y="3958"/>
                  </a:cubicBezTo>
                  <a:cubicBezTo>
                    <a:pt x="3293" y="3866"/>
                    <a:pt x="3522" y="3775"/>
                    <a:pt x="3705" y="3592"/>
                  </a:cubicBezTo>
                  <a:cubicBezTo>
                    <a:pt x="4071" y="3317"/>
                    <a:pt x="4254" y="2906"/>
                    <a:pt x="4345" y="2448"/>
                  </a:cubicBezTo>
                  <a:cubicBezTo>
                    <a:pt x="4391" y="2037"/>
                    <a:pt x="4254" y="1580"/>
                    <a:pt x="3979" y="1305"/>
                  </a:cubicBezTo>
                  <a:cubicBezTo>
                    <a:pt x="3912" y="1247"/>
                    <a:pt x="3844" y="1197"/>
                    <a:pt x="3777" y="1155"/>
                  </a:cubicBezTo>
                  <a:lnTo>
                    <a:pt x="3777" y="1155"/>
                  </a:lnTo>
                  <a:cubicBezTo>
                    <a:pt x="3627" y="851"/>
                    <a:pt x="3380" y="581"/>
                    <a:pt x="3065" y="345"/>
                  </a:cubicBezTo>
                  <a:cubicBezTo>
                    <a:pt x="2802" y="157"/>
                    <a:pt x="2417" y="1"/>
                    <a:pt x="20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34"/>
          <p:cNvGrpSpPr/>
          <p:nvPr/>
        </p:nvGrpSpPr>
        <p:grpSpPr>
          <a:xfrm rot="365333">
            <a:off x="7653909" y="3472090"/>
            <a:ext cx="761242" cy="1039226"/>
            <a:chOff x="2516825" y="2364538"/>
            <a:chExt cx="1214225" cy="1657625"/>
          </a:xfrm>
        </p:grpSpPr>
        <p:sp>
          <p:nvSpPr>
            <p:cNvPr id="1166" name="Google Shape;1166;p34"/>
            <p:cNvSpPr/>
            <p:nvPr/>
          </p:nvSpPr>
          <p:spPr>
            <a:xfrm>
              <a:off x="2644875" y="2662138"/>
              <a:ext cx="1008450" cy="1280075"/>
            </a:xfrm>
            <a:custGeom>
              <a:avLst/>
              <a:gdLst/>
              <a:ahLst/>
              <a:cxnLst/>
              <a:rect l="l" t="t" r="r" b="b"/>
              <a:pathLst>
                <a:path w="40338" h="51203" extrusionOk="0">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4"/>
            <p:cNvSpPr/>
            <p:nvPr/>
          </p:nvSpPr>
          <p:spPr>
            <a:xfrm>
              <a:off x="2660875" y="2547863"/>
              <a:ext cx="173825" cy="234525"/>
            </a:xfrm>
            <a:custGeom>
              <a:avLst/>
              <a:gdLst/>
              <a:ahLst/>
              <a:cxnLst/>
              <a:rect l="l" t="t" r="r" b="b"/>
              <a:pathLst>
                <a:path w="6953" h="9381" extrusionOk="0">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2777500" y="2445063"/>
              <a:ext cx="162375" cy="303375"/>
            </a:xfrm>
            <a:custGeom>
              <a:avLst/>
              <a:gdLst/>
              <a:ahLst/>
              <a:cxnLst/>
              <a:rect l="l" t="t" r="r" b="b"/>
              <a:pathLst>
                <a:path w="6495" h="12135" extrusionOk="0">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4"/>
            <p:cNvSpPr/>
            <p:nvPr/>
          </p:nvSpPr>
          <p:spPr>
            <a:xfrm>
              <a:off x="2952425" y="2364538"/>
              <a:ext cx="96075" cy="360775"/>
            </a:xfrm>
            <a:custGeom>
              <a:avLst/>
              <a:gdLst/>
              <a:ahLst/>
              <a:cxnLst/>
              <a:rect l="l" t="t" r="r" b="b"/>
              <a:pathLst>
                <a:path w="3843" h="14431" extrusionOk="0">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4"/>
            <p:cNvSpPr/>
            <p:nvPr/>
          </p:nvSpPr>
          <p:spPr>
            <a:xfrm>
              <a:off x="3122775" y="2423338"/>
              <a:ext cx="88075" cy="319450"/>
            </a:xfrm>
            <a:custGeom>
              <a:avLst/>
              <a:gdLst/>
              <a:ahLst/>
              <a:cxnLst/>
              <a:rect l="l" t="t" r="r" b="b"/>
              <a:pathLst>
                <a:path w="3523" h="12778" extrusionOk="0">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4"/>
            <p:cNvSpPr/>
            <p:nvPr/>
          </p:nvSpPr>
          <p:spPr>
            <a:xfrm>
              <a:off x="3171950" y="2528363"/>
              <a:ext cx="182950" cy="256350"/>
            </a:xfrm>
            <a:custGeom>
              <a:avLst/>
              <a:gdLst/>
              <a:ahLst/>
              <a:cxnLst/>
              <a:rect l="l" t="t" r="r" b="b"/>
              <a:pathLst>
                <a:path w="7318" h="10254" extrusionOk="0">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4"/>
            <p:cNvSpPr/>
            <p:nvPr/>
          </p:nvSpPr>
          <p:spPr>
            <a:xfrm>
              <a:off x="3217675" y="2701188"/>
              <a:ext cx="228700" cy="161525"/>
            </a:xfrm>
            <a:custGeom>
              <a:avLst/>
              <a:gdLst/>
              <a:ahLst/>
              <a:cxnLst/>
              <a:rect l="l" t="t" r="r" b="b"/>
              <a:pathLst>
                <a:path w="9148" h="6461" extrusionOk="0">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2572850" y="2689638"/>
              <a:ext cx="198950" cy="182450"/>
            </a:xfrm>
            <a:custGeom>
              <a:avLst/>
              <a:gdLst/>
              <a:ahLst/>
              <a:cxnLst/>
              <a:rect l="l" t="t" r="r" b="b"/>
              <a:pathLst>
                <a:path w="7958" h="7298" extrusionOk="0">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4"/>
            <p:cNvSpPr/>
            <p:nvPr/>
          </p:nvSpPr>
          <p:spPr>
            <a:xfrm>
              <a:off x="2516825" y="2918963"/>
              <a:ext cx="222975" cy="62350"/>
            </a:xfrm>
            <a:custGeom>
              <a:avLst/>
              <a:gdLst/>
              <a:ahLst/>
              <a:cxnLst/>
              <a:rect l="l" t="t" r="r" b="b"/>
              <a:pathLst>
                <a:path w="8919" h="2494" extrusionOk="0">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4"/>
            <p:cNvSpPr/>
            <p:nvPr/>
          </p:nvSpPr>
          <p:spPr>
            <a:xfrm>
              <a:off x="3238250" y="2871538"/>
              <a:ext cx="197825" cy="84425"/>
            </a:xfrm>
            <a:custGeom>
              <a:avLst/>
              <a:gdLst/>
              <a:ahLst/>
              <a:cxnLst/>
              <a:rect l="l" t="t" r="r" b="b"/>
              <a:pathLst>
                <a:path w="7913" h="3377" extrusionOk="0">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4"/>
            <p:cNvSpPr/>
            <p:nvPr/>
          </p:nvSpPr>
          <p:spPr>
            <a:xfrm>
              <a:off x="2958150" y="3685163"/>
              <a:ext cx="100625" cy="328475"/>
            </a:xfrm>
            <a:custGeom>
              <a:avLst/>
              <a:gdLst/>
              <a:ahLst/>
              <a:cxnLst/>
              <a:rect l="l" t="t" r="r" b="b"/>
              <a:pathLst>
                <a:path w="4025" h="13139" extrusionOk="0">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4"/>
            <p:cNvSpPr/>
            <p:nvPr/>
          </p:nvSpPr>
          <p:spPr>
            <a:xfrm>
              <a:off x="3087350" y="3745913"/>
              <a:ext cx="62900" cy="276250"/>
            </a:xfrm>
            <a:custGeom>
              <a:avLst/>
              <a:gdLst/>
              <a:ahLst/>
              <a:cxnLst/>
              <a:rect l="l" t="t" r="r" b="b"/>
              <a:pathLst>
                <a:path w="2516" h="11050" extrusionOk="0">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4"/>
            <p:cNvSpPr/>
            <p:nvPr/>
          </p:nvSpPr>
          <p:spPr>
            <a:xfrm>
              <a:off x="3482925" y="3739613"/>
              <a:ext cx="146375" cy="248275"/>
            </a:xfrm>
            <a:custGeom>
              <a:avLst/>
              <a:gdLst/>
              <a:ahLst/>
              <a:cxnLst/>
              <a:rect l="l" t="t" r="r" b="b"/>
              <a:pathLst>
                <a:path w="5855" h="9931" extrusionOk="0">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4"/>
            <p:cNvSpPr/>
            <p:nvPr/>
          </p:nvSpPr>
          <p:spPr>
            <a:xfrm>
              <a:off x="3514950" y="3531238"/>
              <a:ext cx="216100" cy="77925"/>
            </a:xfrm>
            <a:custGeom>
              <a:avLst/>
              <a:gdLst/>
              <a:ahLst/>
              <a:cxnLst/>
              <a:rect l="l" t="t" r="r" b="b"/>
              <a:pathLst>
                <a:path w="8644" h="3117" extrusionOk="0">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4"/>
            <p:cNvSpPr/>
            <p:nvPr/>
          </p:nvSpPr>
          <p:spPr>
            <a:xfrm>
              <a:off x="3497800" y="3434338"/>
              <a:ext cx="218400" cy="58650"/>
            </a:xfrm>
            <a:custGeom>
              <a:avLst/>
              <a:gdLst/>
              <a:ahLst/>
              <a:cxnLst/>
              <a:rect l="l" t="t" r="r" b="b"/>
              <a:pathLst>
                <a:path w="8736" h="2346" extrusionOk="0">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4"/>
            <p:cNvSpPr/>
            <p:nvPr/>
          </p:nvSpPr>
          <p:spPr>
            <a:xfrm>
              <a:off x="3453200" y="3343863"/>
              <a:ext cx="168100" cy="83925"/>
            </a:xfrm>
            <a:custGeom>
              <a:avLst/>
              <a:gdLst/>
              <a:ahLst/>
              <a:cxnLst/>
              <a:rect l="l" t="t" r="r" b="b"/>
              <a:pathLst>
                <a:path w="6724" h="3357" extrusionOk="0">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4"/>
            <p:cNvSpPr/>
            <p:nvPr/>
          </p:nvSpPr>
          <p:spPr>
            <a:xfrm>
              <a:off x="2821100" y="3678513"/>
              <a:ext cx="127925" cy="328825"/>
            </a:xfrm>
            <a:custGeom>
              <a:avLst/>
              <a:gdLst/>
              <a:ahLst/>
              <a:cxnLst/>
              <a:rect l="l" t="t" r="r" b="b"/>
              <a:pathLst>
                <a:path w="5117" h="13153" extrusionOk="0">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83;p34"/>
          <p:cNvGrpSpPr/>
          <p:nvPr/>
        </p:nvGrpSpPr>
        <p:grpSpPr>
          <a:xfrm rot="-4697166">
            <a:off x="8611125" y="1892502"/>
            <a:ext cx="1046166" cy="1161097"/>
            <a:chOff x="1426725" y="237975"/>
            <a:chExt cx="1457775" cy="1617925"/>
          </a:xfrm>
        </p:grpSpPr>
        <p:sp>
          <p:nvSpPr>
            <p:cNvPr id="1184" name="Google Shape;1184;p34"/>
            <p:cNvSpPr/>
            <p:nvPr/>
          </p:nvSpPr>
          <p:spPr>
            <a:xfrm>
              <a:off x="1495325" y="648575"/>
              <a:ext cx="45750" cy="134225"/>
            </a:xfrm>
            <a:custGeom>
              <a:avLst/>
              <a:gdLst/>
              <a:ahLst/>
              <a:cxnLst/>
              <a:rect l="l" t="t" r="r" b="b"/>
              <a:pathLst>
                <a:path w="1830" h="5369" extrusionOk="0">
                  <a:moveTo>
                    <a:pt x="1357" y="0"/>
                  </a:moveTo>
                  <a:cubicBezTo>
                    <a:pt x="1245" y="0"/>
                    <a:pt x="1113" y="61"/>
                    <a:pt x="961" y="183"/>
                  </a:cubicBezTo>
                  <a:cubicBezTo>
                    <a:pt x="732" y="366"/>
                    <a:pt x="503" y="686"/>
                    <a:pt x="366" y="1052"/>
                  </a:cubicBezTo>
                  <a:cubicBezTo>
                    <a:pt x="0" y="1784"/>
                    <a:pt x="46" y="2607"/>
                    <a:pt x="46" y="2790"/>
                  </a:cubicBezTo>
                  <a:cubicBezTo>
                    <a:pt x="46" y="2973"/>
                    <a:pt x="92" y="3796"/>
                    <a:pt x="457" y="4436"/>
                  </a:cubicBezTo>
                  <a:cubicBezTo>
                    <a:pt x="717" y="4993"/>
                    <a:pt x="1158" y="5369"/>
                    <a:pt x="1461" y="5369"/>
                  </a:cubicBezTo>
                  <a:cubicBezTo>
                    <a:pt x="1532" y="5369"/>
                    <a:pt x="1595" y="5348"/>
                    <a:pt x="1647" y="5305"/>
                  </a:cubicBezTo>
                  <a:cubicBezTo>
                    <a:pt x="1829" y="5077"/>
                    <a:pt x="1555" y="4619"/>
                    <a:pt x="1418" y="4071"/>
                  </a:cubicBezTo>
                  <a:cubicBezTo>
                    <a:pt x="1235" y="3522"/>
                    <a:pt x="1189" y="2881"/>
                    <a:pt x="1189" y="2744"/>
                  </a:cubicBezTo>
                  <a:cubicBezTo>
                    <a:pt x="1143" y="2607"/>
                    <a:pt x="1189" y="1967"/>
                    <a:pt x="1326" y="1372"/>
                  </a:cubicBezTo>
                  <a:cubicBezTo>
                    <a:pt x="1464" y="778"/>
                    <a:pt x="1738" y="275"/>
                    <a:pt x="1509" y="46"/>
                  </a:cubicBezTo>
                  <a:cubicBezTo>
                    <a:pt x="1464" y="16"/>
                    <a:pt x="1413" y="0"/>
                    <a:pt x="1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4"/>
            <p:cNvSpPr/>
            <p:nvPr/>
          </p:nvSpPr>
          <p:spPr>
            <a:xfrm>
              <a:off x="1578775" y="689725"/>
              <a:ext cx="93775" cy="102800"/>
            </a:xfrm>
            <a:custGeom>
              <a:avLst/>
              <a:gdLst/>
              <a:ahLst/>
              <a:cxnLst/>
              <a:rect l="l" t="t" r="r" b="b"/>
              <a:pathLst>
                <a:path w="3751" h="4112" extrusionOk="0">
                  <a:moveTo>
                    <a:pt x="3248" y="1"/>
                  </a:moveTo>
                  <a:cubicBezTo>
                    <a:pt x="2928" y="46"/>
                    <a:pt x="2790" y="595"/>
                    <a:pt x="2516" y="1098"/>
                  </a:cubicBezTo>
                  <a:cubicBezTo>
                    <a:pt x="2287" y="1601"/>
                    <a:pt x="1921" y="2104"/>
                    <a:pt x="1830" y="2196"/>
                  </a:cubicBezTo>
                  <a:cubicBezTo>
                    <a:pt x="1739" y="2287"/>
                    <a:pt x="1327" y="2699"/>
                    <a:pt x="915" y="2973"/>
                  </a:cubicBezTo>
                  <a:cubicBezTo>
                    <a:pt x="458" y="3293"/>
                    <a:pt x="1" y="3522"/>
                    <a:pt x="46" y="3888"/>
                  </a:cubicBezTo>
                  <a:cubicBezTo>
                    <a:pt x="70" y="4030"/>
                    <a:pt x="266" y="4111"/>
                    <a:pt x="539" y="4111"/>
                  </a:cubicBezTo>
                  <a:cubicBezTo>
                    <a:pt x="792" y="4111"/>
                    <a:pt x="1111" y="4042"/>
                    <a:pt x="1418" y="3888"/>
                  </a:cubicBezTo>
                  <a:cubicBezTo>
                    <a:pt x="2059" y="3614"/>
                    <a:pt x="2562" y="3065"/>
                    <a:pt x="2653" y="2928"/>
                  </a:cubicBezTo>
                  <a:cubicBezTo>
                    <a:pt x="2790" y="2790"/>
                    <a:pt x="3339" y="2196"/>
                    <a:pt x="3522" y="1464"/>
                  </a:cubicBezTo>
                  <a:cubicBezTo>
                    <a:pt x="3751" y="732"/>
                    <a:pt x="3568" y="1"/>
                    <a:pt x="32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4"/>
            <p:cNvSpPr/>
            <p:nvPr/>
          </p:nvSpPr>
          <p:spPr>
            <a:xfrm>
              <a:off x="1526175" y="337475"/>
              <a:ext cx="168100" cy="55125"/>
            </a:xfrm>
            <a:custGeom>
              <a:avLst/>
              <a:gdLst/>
              <a:ahLst/>
              <a:cxnLst/>
              <a:rect l="l" t="t" r="r" b="b"/>
              <a:pathLst>
                <a:path w="6724" h="2205" extrusionOk="0">
                  <a:moveTo>
                    <a:pt x="6345" y="1"/>
                  </a:moveTo>
                  <a:cubicBezTo>
                    <a:pt x="6069" y="1"/>
                    <a:pt x="5542" y="277"/>
                    <a:pt x="4986" y="462"/>
                  </a:cubicBezTo>
                  <a:cubicBezTo>
                    <a:pt x="4300" y="782"/>
                    <a:pt x="3568" y="965"/>
                    <a:pt x="3385" y="965"/>
                  </a:cubicBezTo>
                  <a:cubicBezTo>
                    <a:pt x="3228" y="1005"/>
                    <a:pt x="2596" y="1112"/>
                    <a:pt x="1928" y="1112"/>
                  </a:cubicBezTo>
                  <a:cubicBezTo>
                    <a:pt x="1820" y="1112"/>
                    <a:pt x="1710" y="1109"/>
                    <a:pt x="1602" y="1102"/>
                  </a:cubicBezTo>
                  <a:cubicBezTo>
                    <a:pt x="1236" y="1102"/>
                    <a:pt x="916" y="1057"/>
                    <a:pt x="687" y="965"/>
                  </a:cubicBezTo>
                  <a:cubicBezTo>
                    <a:pt x="535" y="965"/>
                    <a:pt x="423" y="925"/>
                    <a:pt x="311" y="925"/>
                  </a:cubicBezTo>
                  <a:cubicBezTo>
                    <a:pt x="255" y="925"/>
                    <a:pt x="199" y="935"/>
                    <a:pt x="138" y="965"/>
                  </a:cubicBezTo>
                  <a:lnTo>
                    <a:pt x="184" y="965"/>
                  </a:lnTo>
                  <a:cubicBezTo>
                    <a:pt x="1" y="1011"/>
                    <a:pt x="1" y="1331"/>
                    <a:pt x="321" y="1605"/>
                  </a:cubicBezTo>
                  <a:cubicBezTo>
                    <a:pt x="550" y="1880"/>
                    <a:pt x="1053" y="2063"/>
                    <a:pt x="1510" y="2154"/>
                  </a:cubicBezTo>
                  <a:cubicBezTo>
                    <a:pt x="1752" y="2190"/>
                    <a:pt x="1996" y="2204"/>
                    <a:pt x="2230" y="2204"/>
                  </a:cubicBezTo>
                  <a:cubicBezTo>
                    <a:pt x="2881" y="2204"/>
                    <a:pt x="3446" y="2096"/>
                    <a:pt x="3614" y="2063"/>
                  </a:cubicBezTo>
                  <a:cubicBezTo>
                    <a:pt x="3797" y="2063"/>
                    <a:pt x="4711" y="1880"/>
                    <a:pt x="5443" y="1423"/>
                  </a:cubicBezTo>
                  <a:cubicBezTo>
                    <a:pt x="6221" y="1011"/>
                    <a:pt x="6724" y="325"/>
                    <a:pt x="6495" y="51"/>
                  </a:cubicBezTo>
                  <a:cubicBezTo>
                    <a:pt x="6461" y="16"/>
                    <a:pt x="6410" y="1"/>
                    <a:pt x="6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4"/>
            <p:cNvSpPr/>
            <p:nvPr/>
          </p:nvSpPr>
          <p:spPr>
            <a:xfrm>
              <a:off x="1535325" y="243800"/>
              <a:ext cx="130375" cy="45525"/>
            </a:xfrm>
            <a:custGeom>
              <a:avLst/>
              <a:gdLst/>
              <a:ahLst/>
              <a:cxnLst/>
              <a:rect l="l" t="t" r="r" b="b"/>
              <a:pathLst>
                <a:path w="5215" h="1821" extrusionOk="0">
                  <a:moveTo>
                    <a:pt x="2057" y="1"/>
                  </a:moveTo>
                  <a:cubicBezTo>
                    <a:pt x="1812" y="1"/>
                    <a:pt x="1540" y="24"/>
                    <a:pt x="1281" y="93"/>
                  </a:cubicBezTo>
                  <a:cubicBezTo>
                    <a:pt x="595" y="230"/>
                    <a:pt x="1" y="642"/>
                    <a:pt x="184" y="916"/>
                  </a:cubicBezTo>
                  <a:cubicBezTo>
                    <a:pt x="271" y="1120"/>
                    <a:pt x="525" y="1157"/>
                    <a:pt x="840" y="1157"/>
                  </a:cubicBezTo>
                  <a:cubicBezTo>
                    <a:pt x="1019" y="1157"/>
                    <a:pt x="1219" y="1145"/>
                    <a:pt x="1419" y="1145"/>
                  </a:cubicBezTo>
                  <a:cubicBezTo>
                    <a:pt x="1528" y="1136"/>
                    <a:pt x="1640" y="1132"/>
                    <a:pt x="1749" y="1132"/>
                  </a:cubicBezTo>
                  <a:cubicBezTo>
                    <a:pt x="2187" y="1132"/>
                    <a:pt x="2589" y="1191"/>
                    <a:pt x="2699" y="1191"/>
                  </a:cubicBezTo>
                  <a:cubicBezTo>
                    <a:pt x="2791" y="1236"/>
                    <a:pt x="3339" y="1374"/>
                    <a:pt x="3842" y="1557"/>
                  </a:cubicBezTo>
                  <a:cubicBezTo>
                    <a:pt x="4147" y="1679"/>
                    <a:pt x="4452" y="1821"/>
                    <a:pt x="4703" y="1821"/>
                  </a:cubicBezTo>
                  <a:cubicBezTo>
                    <a:pt x="4828" y="1821"/>
                    <a:pt x="4940" y="1785"/>
                    <a:pt x="5031" y="1694"/>
                  </a:cubicBezTo>
                  <a:cubicBezTo>
                    <a:pt x="5214" y="1511"/>
                    <a:pt x="4894" y="1008"/>
                    <a:pt x="4300" y="642"/>
                  </a:cubicBezTo>
                  <a:cubicBezTo>
                    <a:pt x="3751" y="276"/>
                    <a:pt x="3065" y="139"/>
                    <a:pt x="2882" y="93"/>
                  </a:cubicBezTo>
                  <a:cubicBezTo>
                    <a:pt x="2797" y="65"/>
                    <a:pt x="2463" y="1"/>
                    <a:pt x="20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4"/>
            <p:cNvSpPr/>
            <p:nvPr/>
          </p:nvSpPr>
          <p:spPr>
            <a:xfrm>
              <a:off x="2304800" y="242825"/>
              <a:ext cx="53750" cy="122500"/>
            </a:xfrm>
            <a:custGeom>
              <a:avLst/>
              <a:gdLst/>
              <a:ahLst/>
              <a:cxnLst/>
              <a:rect l="l" t="t" r="r" b="b"/>
              <a:pathLst>
                <a:path w="2150" h="4900" extrusionOk="0">
                  <a:moveTo>
                    <a:pt x="1024" y="0"/>
                  </a:moveTo>
                  <a:cubicBezTo>
                    <a:pt x="771" y="0"/>
                    <a:pt x="384" y="418"/>
                    <a:pt x="229" y="1001"/>
                  </a:cubicBezTo>
                  <a:cubicBezTo>
                    <a:pt x="0" y="1641"/>
                    <a:pt x="92" y="2419"/>
                    <a:pt x="137" y="2556"/>
                  </a:cubicBezTo>
                  <a:cubicBezTo>
                    <a:pt x="137" y="2739"/>
                    <a:pt x="229" y="3516"/>
                    <a:pt x="686" y="4111"/>
                  </a:cubicBezTo>
                  <a:cubicBezTo>
                    <a:pt x="869" y="4431"/>
                    <a:pt x="1144" y="4705"/>
                    <a:pt x="1418" y="4797"/>
                  </a:cubicBezTo>
                  <a:cubicBezTo>
                    <a:pt x="1532" y="4866"/>
                    <a:pt x="1635" y="4900"/>
                    <a:pt x="1721" y="4900"/>
                  </a:cubicBezTo>
                  <a:cubicBezTo>
                    <a:pt x="1807" y="4900"/>
                    <a:pt x="1875" y="4866"/>
                    <a:pt x="1921" y="4797"/>
                  </a:cubicBezTo>
                  <a:cubicBezTo>
                    <a:pt x="2150" y="4523"/>
                    <a:pt x="1784" y="4111"/>
                    <a:pt x="1601" y="3608"/>
                  </a:cubicBezTo>
                  <a:cubicBezTo>
                    <a:pt x="1372" y="3105"/>
                    <a:pt x="1235" y="2556"/>
                    <a:pt x="1235" y="2419"/>
                  </a:cubicBezTo>
                  <a:cubicBezTo>
                    <a:pt x="1189" y="2282"/>
                    <a:pt x="1189" y="1733"/>
                    <a:pt x="1235" y="1230"/>
                  </a:cubicBezTo>
                  <a:cubicBezTo>
                    <a:pt x="1281" y="727"/>
                    <a:pt x="1464" y="269"/>
                    <a:pt x="1144" y="41"/>
                  </a:cubicBezTo>
                  <a:cubicBezTo>
                    <a:pt x="1109" y="13"/>
                    <a:pt x="1069" y="0"/>
                    <a:pt x="10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4"/>
            <p:cNvSpPr/>
            <p:nvPr/>
          </p:nvSpPr>
          <p:spPr>
            <a:xfrm>
              <a:off x="2388250" y="247675"/>
              <a:ext cx="74350" cy="123525"/>
            </a:xfrm>
            <a:custGeom>
              <a:avLst/>
              <a:gdLst/>
              <a:ahLst/>
              <a:cxnLst/>
              <a:rect l="l" t="t" r="r" b="b"/>
              <a:pathLst>
                <a:path w="2974" h="4941" extrusionOk="0">
                  <a:moveTo>
                    <a:pt x="2198" y="1"/>
                  </a:moveTo>
                  <a:cubicBezTo>
                    <a:pt x="2165" y="1"/>
                    <a:pt x="2134" y="10"/>
                    <a:pt x="2105" y="30"/>
                  </a:cubicBezTo>
                  <a:cubicBezTo>
                    <a:pt x="1830" y="121"/>
                    <a:pt x="1922" y="670"/>
                    <a:pt x="1830" y="1264"/>
                  </a:cubicBezTo>
                  <a:cubicBezTo>
                    <a:pt x="1784" y="1813"/>
                    <a:pt x="1601" y="2362"/>
                    <a:pt x="1556" y="2499"/>
                  </a:cubicBezTo>
                  <a:cubicBezTo>
                    <a:pt x="1510" y="2636"/>
                    <a:pt x="1236" y="3231"/>
                    <a:pt x="824" y="3688"/>
                  </a:cubicBezTo>
                  <a:cubicBezTo>
                    <a:pt x="458" y="4146"/>
                    <a:pt x="1" y="4511"/>
                    <a:pt x="138" y="4786"/>
                  </a:cubicBezTo>
                  <a:lnTo>
                    <a:pt x="92" y="4786"/>
                  </a:lnTo>
                  <a:cubicBezTo>
                    <a:pt x="161" y="4889"/>
                    <a:pt x="281" y="4940"/>
                    <a:pt x="472" y="4940"/>
                  </a:cubicBezTo>
                  <a:cubicBezTo>
                    <a:pt x="535" y="4940"/>
                    <a:pt x="607" y="4934"/>
                    <a:pt x="687" y="4923"/>
                  </a:cubicBezTo>
                  <a:cubicBezTo>
                    <a:pt x="961" y="4832"/>
                    <a:pt x="1281" y="4649"/>
                    <a:pt x="1601" y="4374"/>
                  </a:cubicBezTo>
                  <a:cubicBezTo>
                    <a:pt x="2196" y="3871"/>
                    <a:pt x="2516" y="3094"/>
                    <a:pt x="2608" y="2911"/>
                  </a:cubicBezTo>
                  <a:cubicBezTo>
                    <a:pt x="2653" y="2728"/>
                    <a:pt x="2973" y="1996"/>
                    <a:pt x="2882" y="1219"/>
                  </a:cubicBezTo>
                  <a:cubicBezTo>
                    <a:pt x="2882" y="853"/>
                    <a:pt x="2745" y="533"/>
                    <a:pt x="2608" y="304"/>
                  </a:cubicBezTo>
                  <a:cubicBezTo>
                    <a:pt x="2464" y="124"/>
                    <a:pt x="2320" y="1"/>
                    <a:pt x="21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4"/>
            <p:cNvSpPr/>
            <p:nvPr/>
          </p:nvSpPr>
          <p:spPr>
            <a:xfrm>
              <a:off x="1984650" y="1518425"/>
              <a:ext cx="62925" cy="337475"/>
            </a:xfrm>
            <a:custGeom>
              <a:avLst/>
              <a:gdLst/>
              <a:ahLst/>
              <a:cxnLst/>
              <a:rect l="l" t="t" r="r" b="b"/>
              <a:pathLst>
                <a:path w="2517" h="13499" extrusionOk="0">
                  <a:moveTo>
                    <a:pt x="1241" y="0"/>
                  </a:moveTo>
                  <a:cubicBezTo>
                    <a:pt x="1224" y="0"/>
                    <a:pt x="1206" y="3"/>
                    <a:pt x="1190" y="9"/>
                  </a:cubicBezTo>
                  <a:cubicBezTo>
                    <a:pt x="916" y="101"/>
                    <a:pt x="1327" y="1519"/>
                    <a:pt x="1373" y="3028"/>
                  </a:cubicBezTo>
                  <a:cubicBezTo>
                    <a:pt x="1464" y="4583"/>
                    <a:pt x="1144" y="6138"/>
                    <a:pt x="1053" y="6503"/>
                  </a:cubicBezTo>
                  <a:cubicBezTo>
                    <a:pt x="1007" y="6686"/>
                    <a:pt x="824" y="7189"/>
                    <a:pt x="596" y="7875"/>
                  </a:cubicBezTo>
                  <a:cubicBezTo>
                    <a:pt x="413" y="8561"/>
                    <a:pt x="92" y="9430"/>
                    <a:pt x="47" y="10391"/>
                  </a:cubicBezTo>
                  <a:cubicBezTo>
                    <a:pt x="1" y="11305"/>
                    <a:pt x="230" y="12266"/>
                    <a:pt x="641" y="12815"/>
                  </a:cubicBezTo>
                  <a:cubicBezTo>
                    <a:pt x="967" y="13285"/>
                    <a:pt x="1322" y="13498"/>
                    <a:pt x="1501" y="13498"/>
                  </a:cubicBezTo>
                  <a:cubicBezTo>
                    <a:pt x="1548" y="13498"/>
                    <a:pt x="1583" y="13483"/>
                    <a:pt x="1602" y="13455"/>
                  </a:cubicBezTo>
                  <a:cubicBezTo>
                    <a:pt x="1693" y="13318"/>
                    <a:pt x="1464" y="12998"/>
                    <a:pt x="1282" y="12494"/>
                  </a:cubicBezTo>
                  <a:cubicBezTo>
                    <a:pt x="1099" y="11946"/>
                    <a:pt x="1007" y="11214"/>
                    <a:pt x="1099" y="10436"/>
                  </a:cubicBezTo>
                  <a:cubicBezTo>
                    <a:pt x="1190" y="9705"/>
                    <a:pt x="1464" y="8882"/>
                    <a:pt x="1693" y="8241"/>
                  </a:cubicBezTo>
                  <a:cubicBezTo>
                    <a:pt x="1922" y="7555"/>
                    <a:pt x="2059" y="7007"/>
                    <a:pt x="2105" y="6778"/>
                  </a:cubicBezTo>
                  <a:cubicBezTo>
                    <a:pt x="2150" y="6595"/>
                    <a:pt x="2288" y="6046"/>
                    <a:pt x="2379" y="5360"/>
                  </a:cubicBezTo>
                  <a:cubicBezTo>
                    <a:pt x="2516" y="4674"/>
                    <a:pt x="2516" y="3805"/>
                    <a:pt x="2425" y="2936"/>
                  </a:cubicBezTo>
                  <a:cubicBezTo>
                    <a:pt x="2250" y="1364"/>
                    <a:pt x="1617" y="0"/>
                    <a:pt x="1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4"/>
            <p:cNvSpPr/>
            <p:nvPr/>
          </p:nvSpPr>
          <p:spPr>
            <a:xfrm>
              <a:off x="2417975" y="1395000"/>
              <a:ext cx="402475" cy="263150"/>
            </a:xfrm>
            <a:custGeom>
              <a:avLst/>
              <a:gdLst/>
              <a:ahLst/>
              <a:cxnLst/>
              <a:rect l="l" t="t" r="r" b="b"/>
              <a:pathLst>
                <a:path w="16099" h="10526" extrusionOk="0">
                  <a:moveTo>
                    <a:pt x="132" y="0"/>
                  </a:moveTo>
                  <a:cubicBezTo>
                    <a:pt x="118" y="0"/>
                    <a:pt x="105" y="2"/>
                    <a:pt x="92" y="7"/>
                  </a:cubicBezTo>
                  <a:cubicBezTo>
                    <a:pt x="1" y="53"/>
                    <a:pt x="92" y="602"/>
                    <a:pt x="458" y="1379"/>
                  </a:cubicBezTo>
                  <a:cubicBezTo>
                    <a:pt x="824" y="2157"/>
                    <a:pt x="1464" y="3117"/>
                    <a:pt x="2288" y="3986"/>
                  </a:cubicBezTo>
                  <a:cubicBezTo>
                    <a:pt x="3111" y="4855"/>
                    <a:pt x="4163" y="5587"/>
                    <a:pt x="5077" y="6044"/>
                  </a:cubicBezTo>
                  <a:cubicBezTo>
                    <a:pt x="6038" y="6501"/>
                    <a:pt x="6815" y="6638"/>
                    <a:pt x="7089" y="6730"/>
                  </a:cubicBezTo>
                  <a:cubicBezTo>
                    <a:pt x="7410" y="6776"/>
                    <a:pt x="8187" y="6959"/>
                    <a:pt x="9239" y="7096"/>
                  </a:cubicBezTo>
                  <a:cubicBezTo>
                    <a:pt x="10245" y="7233"/>
                    <a:pt x="11480" y="7370"/>
                    <a:pt x="12532" y="7736"/>
                  </a:cubicBezTo>
                  <a:cubicBezTo>
                    <a:pt x="13629" y="8102"/>
                    <a:pt x="14544" y="8742"/>
                    <a:pt x="15047" y="9382"/>
                  </a:cubicBezTo>
                  <a:cubicBezTo>
                    <a:pt x="15550" y="9977"/>
                    <a:pt x="15687" y="10526"/>
                    <a:pt x="15870" y="10526"/>
                  </a:cubicBezTo>
                  <a:cubicBezTo>
                    <a:pt x="16007" y="10526"/>
                    <a:pt x="16099" y="9840"/>
                    <a:pt x="15642" y="8971"/>
                  </a:cubicBezTo>
                  <a:cubicBezTo>
                    <a:pt x="15184" y="8102"/>
                    <a:pt x="14132" y="7233"/>
                    <a:pt x="12943" y="6730"/>
                  </a:cubicBezTo>
                  <a:cubicBezTo>
                    <a:pt x="11709" y="6273"/>
                    <a:pt x="10382" y="6135"/>
                    <a:pt x="9376" y="5952"/>
                  </a:cubicBezTo>
                  <a:cubicBezTo>
                    <a:pt x="8370" y="5861"/>
                    <a:pt x="7638" y="5724"/>
                    <a:pt x="7364" y="5632"/>
                  </a:cubicBezTo>
                  <a:cubicBezTo>
                    <a:pt x="7089" y="5587"/>
                    <a:pt x="6403" y="5404"/>
                    <a:pt x="5580" y="4992"/>
                  </a:cubicBezTo>
                  <a:cubicBezTo>
                    <a:pt x="4757" y="4626"/>
                    <a:pt x="3842" y="3986"/>
                    <a:pt x="3019" y="3254"/>
                  </a:cubicBezTo>
                  <a:cubicBezTo>
                    <a:pt x="1473" y="1841"/>
                    <a:pt x="524"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4"/>
            <p:cNvSpPr/>
            <p:nvPr/>
          </p:nvSpPr>
          <p:spPr>
            <a:xfrm>
              <a:off x="2726675" y="1010025"/>
              <a:ext cx="106350" cy="392450"/>
            </a:xfrm>
            <a:custGeom>
              <a:avLst/>
              <a:gdLst/>
              <a:ahLst/>
              <a:cxnLst/>
              <a:rect l="l" t="t" r="r" b="b"/>
              <a:pathLst>
                <a:path w="4254" h="15698" extrusionOk="0">
                  <a:moveTo>
                    <a:pt x="336" y="1"/>
                  </a:moveTo>
                  <a:cubicBezTo>
                    <a:pt x="291" y="1"/>
                    <a:pt x="256" y="14"/>
                    <a:pt x="229" y="40"/>
                  </a:cubicBezTo>
                  <a:cubicBezTo>
                    <a:pt x="1" y="223"/>
                    <a:pt x="1098" y="1595"/>
                    <a:pt x="1784" y="3287"/>
                  </a:cubicBezTo>
                  <a:cubicBezTo>
                    <a:pt x="2150" y="4110"/>
                    <a:pt x="2425" y="5025"/>
                    <a:pt x="2608" y="5756"/>
                  </a:cubicBezTo>
                  <a:cubicBezTo>
                    <a:pt x="2791" y="6534"/>
                    <a:pt x="2836" y="7128"/>
                    <a:pt x="2882" y="7357"/>
                  </a:cubicBezTo>
                  <a:cubicBezTo>
                    <a:pt x="2882" y="7586"/>
                    <a:pt x="2973" y="8180"/>
                    <a:pt x="2928" y="9003"/>
                  </a:cubicBezTo>
                  <a:cubicBezTo>
                    <a:pt x="2928" y="9827"/>
                    <a:pt x="2745" y="10833"/>
                    <a:pt x="2699" y="11885"/>
                  </a:cubicBezTo>
                  <a:cubicBezTo>
                    <a:pt x="2608" y="12937"/>
                    <a:pt x="2791" y="14034"/>
                    <a:pt x="3156" y="14766"/>
                  </a:cubicBezTo>
                  <a:cubicBezTo>
                    <a:pt x="3477" y="15407"/>
                    <a:pt x="3904" y="15697"/>
                    <a:pt x="4065" y="15697"/>
                  </a:cubicBezTo>
                  <a:cubicBezTo>
                    <a:pt x="4088" y="15697"/>
                    <a:pt x="4106" y="15692"/>
                    <a:pt x="4117" y="15681"/>
                  </a:cubicBezTo>
                  <a:cubicBezTo>
                    <a:pt x="4254" y="15543"/>
                    <a:pt x="3980" y="15132"/>
                    <a:pt x="3842" y="14491"/>
                  </a:cubicBezTo>
                  <a:cubicBezTo>
                    <a:pt x="3659" y="13851"/>
                    <a:pt x="3614" y="12937"/>
                    <a:pt x="3751" y="11976"/>
                  </a:cubicBezTo>
                  <a:cubicBezTo>
                    <a:pt x="3842" y="11016"/>
                    <a:pt x="4071" y="9918"/>
                    <a:pt x="4071" y="9049"/>
                  </a:cubicBezTo>
                  <a:cubicBezTo>
                    <a:pt x="4071" y="8135"/>
                    <a:pt x="4025" y="7449"/>
                    <a:pt x="3980" y="7220"/>
                  </a:cubicBezTo>
                  <a:cubicBezTo>
                    <a:pt x="3980" y="6991"/>
                    <a:pt x="3888" y="6351"/>
                    <a:pt x="3705" y="5528"/>
                  </a:cubicBezTo>
                  <a:cubicBezTo>
                    <a:pt x="3522" y="4705"/>
                    <a:pt x="3202" y="3744"/>
                    <a:pt x="2745" y="2829"/>
                  </a:cubicBezTo>
                  <a:cubicBezTo>
                    <a:pt x="2287" y="1961"/>
                    <a:pt x="1739" y="1183"/>
                    <a:pt x="1236" y="680"/>
                  </a:cubicBezTo>
                  <a:cubicBezTo>
                    <a:pt x="865" y="235"/>
                    <a:pt x="525" y="1"/>
                    <a:pt x="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4"/>
            <p:cNvSpPr/>
            <p:nvPr/>
          </p:nvSpPr>
          <p:spPr>
            <a:xfrm>
              <a:off x="1586850" y="237975"/>
              <a:ext cx="1182050" cy="1402900"/>
            </a:xfrm>
            <a:custGeom>
              <a:avLst/>
              <a:gdLst/>
              <a:ahLst/>
              <a:cxnLst/>
              <a:rect l="l" t="t" r="r" b="b"/>
              <a:pathLst>
                <a:path w="47282" h="56116" extrusionOk="0">
                  <a:moveTo>
                    <a:pt x="5763" y="0"/>
                  </a:moveTo>
                  <a:cubicBezTo>
                    <a:pt x="5134" y="0"/>
                    <a:pt x="4491" y="47"/>
                    <a:pt x="3839" y="143"/>
                  </a:cubicBezTo>
                  <a:cubicBezTo>
                    <a:pt x="1" y="710"/>
                    <a:pt x="1405" y="6312"/>
                    <a:pt x="4995" y="6312"/>
                  </a:cubicBezTo>
                  <a:cubicBezTo>
                    <a:pt x="5169" y="6312"/>
                    <a:pt x="5348" y="6299"/>
                    <a:pt x="5532" y="6271"/>
                  </a:cubicBezTo>
                  <a:cubicBezTo>
                    <a:pt x="5895" y="6216"/>
                    <a:pt x="6235" y="6189"/>
                    <a:pt x="6551" y="6189"/>
                  </a:cubicBezTo>
                  <a:cubicBezTo>
                    <a:pt x="12751" y="6189"/>
                    <a:pt x="10072" y="16428"/>
                    <a:pt x="10334" y="20083"/>
                  </a:cubicBezTo>
                  <a:cubicBezTo>
                    <a:pt x="10699" y="26348"/>
                    <a:pt x="14815" y="29550"/>
                    <a:pt x="20212" y="31791"/>
                  </a:cubicBezTo>
                  <a:cubicBezTo>
                    <a:pt x="22316" y="32705"/>
                    <a:pt x="24831" y="33483"/>
                    <a:pt x="26386" y="35221"/>
                  </a:cubicBezTo>
                  <a:cubicBezTo>
                    <a:pt x="28444" y="37462"/>
                    <a:pt x="28352" y="41029"/>
                    <a:pt x="28993" y="43819"/>
                  </a:cubicBezTo>
                  <a:cubicBezTo>
                    <a:pt x="30456" y="50084"/>
                    <a:pt x="35304" y="55069"/>
                    <a:pt x="41752" y="56075"/>
                  </a:cubicBezTo>
                  <a:cubicBezTo>
                    <a:pt x="41937" y="56103"/>
                    <a:pt x="42117" y="56116"/>
                    <a:pt x="42292" y="56116"/>
                  </a:cubicBezTo>
                  <a:cubicBezTo>
                    <a:pt x="45880" y="56116"/>
                    <a:pt x="47282" y="50557"/>
                    <a:pt x="43444" y="49947"/>
                  </a:cubicBezTo>
                  <a:cubicBezTo>
                    <a:pt x="40243" y="49444"/>
                    <a:pt x="37408" y="47797"/>
                    <a:pt x="35990" y="44779"/>
                  </a:cubicBezTo>
                  <a:cubicBezTo>
                    <a:pt x="34572" y="41852"/>
                    <a:pt x="34709" y="38376"/>
                    <a:pt x="33612" y="35312"/>
                  </a:cubicBezTo>
                  <a:cubicBezTo>
                    <a:pt x="31417" y="29184"/>
                    <a:pt x="26157" y="27812"/>
                    <a:pt x="20852" y="25205"/>
                  </a:cubicBezTo>
                  <a:cubicBezTo>
                    <a:pt x="18428" y="24016"/>
                    <a:pt x="16782" y="22598"/>
                    <a:pt x="16645" y="19717"/>
                  </a:cubicBezTo>
                  <a:cubicBezTo>
                    <a:pt x="16462" y="16607"/>
                    <a:pt x="17285" y="13543"/>
                    <a:pt x="17011" y="10433"/>
                  </a:cubicBezTo>
                  <a:cubicBezTo>
                    <a:pt x="16473" y="4188"/>
                    <a:pt x="11709" y="0"/>
                    <a:pt x="5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4"/>
            <p:cNvSpPr/>
            <p:nvPr/>
          </p:nvSpPr>
          <p:spPr>
            <a:xfrm>
              <a:off x="1426725" y="734775"/>
              <a:ext cx="696300" cy="981700"/>
            </a:xfrm>
            <a:custGeom>
              <a:avLst/>
              <a:gdLst/>
              <a:ahLst/>
              <a:cxnLst/>
              <a:rect l="l" t="t" r="r" b="b"/>
              <a:pathLst>
                <a:path w="27852" h="39268" extrusionOk="0">
                  <a:moveTo>
                    <a:pt x="4914" y="1"/>
                  </a:moveTo>
                  <a:cubicBezTo>
                    <a:pt x="3638" y="1"/>
                    <a:pt x="2331" y="630"/>
                    <a:pt x="1738" y="2086"/>
                  </a:cubicBezTo>
                  <a:lnTo>
                    <a:pt x="1738" y="2132"/>
                  </a:lnTo>
                  <a:cubicBezTo>
                    <a:pt x="458" y="5379"/>
                    <a:pt x="0" y="9129"/>
                    <a:pt x="1189" y="12513"/>
                  </a:cubicBezTo>
                  <a:cubicBezTo>
                    <a:pt x="2378" y="15760"/>
                    <a:pt x="4894" y="18001"/>
                    <a:pt x="7729" y="19876"/>
                  </a:cubicBezTo>
                  <a:cubicBezTo>
                    <a:pt x="13583" y="23764"/>
                    <a:pt x="21586" y="27971"/>
                    <a:pt x="20900" y="36249"/>
                  </a:cubicBezTo>
                  <a:cubicBezTo>
                    <a:pt x="20717" y="38261"/>
                    <a:pt x="22215" y="39267"/>
                    <a:pt x="23799" y="39267"/>
                  </a:cubicBezTo>
                  <a:cubicBezTo>
                    <a:pt x="25382" y="39267"/>
                    <a:pt x="27051" y="38261"/>
                    <a:pt x="27211" y="36249"/>
                  </a:cubicBezTo>
                  <a:cubicBezTo>
                    <a:pt x="27852" y="28931"/>
                    <a:pt x="23141" y="23032"/>
                    <a:pt x="17653" y="18870"/>
                  </a:cubicBezTo>
                  <a:cubicBezTo>
                    <a:pt x="14863" y="16812"/>
                    <a:pt x="11571" y="15303"/>
                    <a:pt x="9010" y="12971"/>
                  </a:cubicBezTo>
                  <a:cubicBezTo>
                    <a:pt x="6174" y="10455"/>
                    <a:pt x="6540" y="7071"/>
                    <a:pt x="7866" y="3778"/>
                  </a:cubicBezTo>
                  <a:cubicBezTo>
                    <a:pt x="8782" y="1502"/>
                    <a:pt x="6885" y="1"/>
                    <a:pt x="49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4"/>
            <p:cNvSpPr/>
            <p:nvPr/>
          </p:nvSpPr>
          <p:spPr>
            <a:xfrm>
              <a:off x="2287650" y="323000"/>
              <a:ext cx="596850" cy="909075"/>
            </a:xfrm>
            <a:custGeom>
              <a:avLst/>
              <a:gdLst/>
              <a:ahLst/>
              <a:cxnLst/>
              <a:rect l="l" t="t" r="r" b="b"/>
              <a:pathLst>
                <a:path w="23874" h="36363" extrusionOk="0">
                  <a:moveTo>
                    <a:pt x="3625" y="1"/>
                  </a:moveTo>
                  <a:cubicBezTo>
                    <a:pt x="2035" y="1"/>
                    <a:pt x="389" y="1018"/>
                    <a:pt x="275" y="3053"/>
                  </a:cubicBezTo>
                  <a:lnTo>
                    <a:pt x="320" y="3053"/>
                  </a:lnTo>
                  <a:cubicBezTo>
                    <a:pt x="0" y="9182"/>
                    <a:pt x="1921" y="15127"/>
                    <a:pt x="5854" y="19838"/>
                  </a:cubicBezTo>
                  <a:cubicBezTo>
                    <a:pt x="9696" y="24502"/>
                    <a:pt x="16281" y="27612"/>
                    <a:pt x="17333" y="34061"/>
                  </a:cubicBezTo>
                  <a:cubicBezTo>
                    <a:pt x="17607" y="35667"/>
                    <a:pt x="18748" y="36363"/>
                    <a:pt x="19976" y="36363"/>
                  </a:cubicBezTo>
                  <a:cubicBezTo>
                    <a:pt x="21826" y="36363"/>
                    <a:pt x="23874" y="34787"/>
                    <a:pt x="23461" y="32368"/>
                  </a:cubicBezTo>
                  <a:cubicBezTo>
                    <a:pt x="22455" y="26377"/>
                    <a:pt x="17790" y="22536"/>
                    <a:pt x="13537" y="18648"/>
                  </a:cubicBezTo>
                  <a:cubicBezTo>
                    <a:pt x="8918" y="14441"/>
                    <a:pt x="6311" y="9410"/>
                    <a:pt x="6632" y="3053"/>
                  </a:cubicBezTo>
                  <a:cubicBezTo>
                    <a:pt x="6746" y="1018"/>
                    <a:pt x="5214" y="1"/>
                    <a:pt x="3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4"/>
            <p:cNvSpPr/>
            <p:nvPr/>
          </p:nvSpPr>
          <p:spPr>
            <a:xfrm>
              <a:off x="1504475" y="879100"/>
              <a:ext cx="42325" cy="77050"/>
            </a:xfrm>
            <a:custGeom>
              <a:avLst/>
              <a:gdLst/>
              <a:ahLst/>
              <a:cxnLst/>
              <a:rect l="l" t="t" r="r" b="b"/>
              <a:pathLst>
                <a:path w="1693" h="3082" extrusionOk="0">
                  <a:moveTo>
                    <a:pt x="861" y="1"/>
                  </a:moveTo>
                  <a:cubicBezTo>
                    <a:pt x="379" y="1"/>
                    <a:pt x="137" y="1218"/>
                    <a:pt x="137" y="1389"/>
                  </a:cubicBezTo>
                  <a:cubicBezTo>
                    <a:pt x="91" y="1481"/>
                    <a:pt x="0" y="1892"/>
                    <a:pt x="0" y="2304"/>
                  </a:cubicBezTo>
                  <a:cubicBezTo>
                    <a:pt x="0" y="2670"/>
                    <a:pt x="137" y="3082"/>
                    <a:pt x="457" y="3082"/>
                  </a:cubicBezTo>
                  <a:cubicBezTo>
                    <a:pt x="777" y="3082"/>
                    <a:pt x="960" y="2761"/>
                    <a:pt x="1052" y="2396"/>
                  </a:cubicBezTo>
                  <a:cubicBezTo>
                    <a:pt x="1143" y="2030"/>
                    <a:pt x="1189" y="1664"/>
                    <a:pt x="1235" y="1572"/>
                  </a:cubicBezTo>
                  <a:cubicBezTo>
                    <a:pt x="1235" y="1389"/>
                    <a:pt x="1692" y="200"/>
                    <a:pt x="960" y="17"/>
                  </a:cubicBezTo>
                  <a:cubicBezTo>
                    <a:pt x="926" y="6"/>
                    <a:pt x="893" y="1"/>
                    <a:pt x="8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4"/>
            <p:cNvSpPr/>
            <p:nvPr/>
          </p:nvSpPr>
          <p:spPr>
            <a:xfrm>
              <a:off x="1543325" y="1054900"/>
              <a:ext cx="70925" cy="68475"/>
            </a:xfrm>
            <a:custGeom>
              <a:avLst/>
              <a:gdLst/>
              <a:ahLst/>
              <a:cxnLst/>
              <a:rect l="l" t="t" r="r" b="b"/>
              <a:pathLst>
                <a:path w="2837" h="2739" extrusionOk="0">
                  <a:moveTo>
                    <a:pt x="497" y="0"/>
                  </a:moveTo>
                  <a:cubicBezTo>
                    <a:pt x="408" y="0"/>
                    <a:pt x="319" y="23"/>
                    <a:pt x="230" y="74"/>
                  </a:cubicBezTo>
                  <a:cubicBezTo>
                    <a:pt x="1" y="211"/>
                    <a:pt x="92" y="623"/>
                    <a:pt x="321" y="989"/>
                  </a:cubicBezTo>
                  <a:cubicBezTo>
                    <a:pt x="504" y="1355"/>
                    <a:pt x="824" y="1675"/>
                    <a:pt x="916" y="1766"/>
                  </a:cubicBezTo>
                  <a:cubicBezTo>
                    <a:pt x="961" y="1858"/>
                    <a:pt x="1281" y="2224"/>
                    <a:pt x="1693" y="2452"/>
                  </a:cubicBezTo>
                  <a:cubicBezTo>
                    <a:pt x="1919" y="2622"/>
                    <a:pt x="2163" y="2739"/>
                    <a:pt x="2359" y="2739"/>
                  </a:cubicBezTo>
                  <a:cubicBezTo>
                    <a:pt x="2480" y="2739"/>
                    <a:pt x="2584" y="2694"/>
                    <a:pt x="2653" y="2589"/>
                  </a:cubicBezTo>
                  <a:cubicBezTo>
                    <a:pt x="2836" y="2315"/>
                    <a:pt x="2608" y="1995"/>
                    <a:pt x="2379" y="1675"/>
                  </a:cubicBezTo>
                  <a:cubicBezTo>
                    <a:pt x="2105" y="1355"/>
                    <a:pt x="1785" y="1080"/>
                    <a:pt x="1739" y="989"/>
                  </a:cubicBezTo>
                  <a:cubicBezTo>
                    <a:pt x="1647" y="943"/>
                    <a:pt x="1419" y="623"/>
                    <a:pt x="1144" y="348"/>
                  </a:cubicBezTo>
                  <a:cubicBezTo>
                    <a:pt x="947" y="151"/>
                    <a:pt x="725" y="0"/>
                    <a:pt x="4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4"/>
            <p:cNvSpPr/>
            <p:nvPr/>
          </p:nvSpPr>
          <p:spPr>
            <a:xfrm>
              <a:off x="1674825" y="1173875"/>
              <a:ext cx="89200" cy="52550"/>
            </a:xfrm>
            <a:custGeom>
              <a:avLst/>
              <a:gdLst/>
              <a:ahLst/>
              <a:cxnLst/>
              <a:rect l="l" t="t" r="r" b="b"/>
              <a:pathLst>
                <a:path w="3568" h="2102" extrusionOk="0">
                  <a:moveTo>
                    <a:pt x="608" y="0"/>
                  </a:moveTo>
                  <a:cubicBezTo>
                    <a:pt x="331" y="0"/>
                    <a:pt x="107" y="102"/>
                    <a:pt x="46" y="346"/>
                  </a:cubicBezTo>
                  <a:cubicBezTo>
                    <a:pt x="0" y="620"/>
                    <a:pt x="320" y="849"/>
                    <a:pt x="686" y="1032"/>
                  </a:cubicBezTo>
                  <a:cubicBezTo>
                    <a:pt x="1052" y="1215"/>
                    <a:pt x="1418" y="1398"/>
                    <a:pt x="1509" y="1443"/>
                  </a:cubicBezTo>
                  <a:cubicBezTo>
                    <a:pt x="1601" y="1489"/>
                    <a:pt x="2013" y="1718"/>
                    <a:pt x="2378" y="1901"/>
                  </a:cubicBezTo>
                  <a:cubicBezTo>
                    <a:pt x="2623" y="2009"/>
                    <a:pt x="2851" y="2102"/>
                    <a:pt x="3043" y="2102"/>
                  </a:cubicBezTo>
                  <a:cubicBezTo>
                    <a:pt x="3176" y="2102"/>
                    <a:pt x="3291" y="2058"/>
                    <a:pt x="3385" y="1946"/>
                  </a:cubicBezTo>
                  <a:cubicBezTo>
                    <a:pt x="3567" y="1672"/>
                    <a:pt x="3293" y="1306"/>
                    <a:pt x="2927" y="986"/>
                  </a:cubicBezTo>
                  <a:cubicBezTo>
                    <a:pt x="2561" y="712"/>
                    <a:pt x="2104" y="483"/>
                    <a:pt x="2013" y="437"/>
                  </a:cubicBezTo>
                  <a:cubicBezTo>
                    <a:pt x="1875" y="391"/>
                    <a:pt x="1464" y="163"/>
                    <a:pt x="1052" y="71"/>
                  </a:cubicBezTo>
                  <a:cubicBezTo>
                    <a:pt x="900" y="26"/>
                    <a:pt x="747" y="0"/>
                    <a:pt x="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4"/>
            <p:cNvSpPr/>
            <p:nvPr/>
          </p:nvSpPr>
          <p:spPr>
            <a:xfrm>
              <a:off x="1828025" y="1272250"/>
              <a:ext cx="83500" cy="65825"/>
            </a:xfrm>
            <a:custGeom>
              <a:avLst/>
              <a:gdLst/>
              <a:ahLst/>
              <a:cxnLst/>
              <a:rect l="l" t="t" r="r" b="b"/>
              <a:pathLst>
                <a:path w="3340" h="2633" extrusionOk="0">
                  <a:moveTo>
                    <a:pt x="532" y="1"/>
                  </a:moveTo>
                  <a:cubicBezTo>
                    <a:pt x="344" y="1"/>
                    <a:pt x="183" y="69"/>
                    <a:pt x="92" y="252"/>
                  </a:cubicBezTo>
                  <a:cubicBezTo>
                    <a:pt x="1" y="481"/>
                    <a:pt x="275" y="801"/>
                    <a:pt x="595" y="1076"/>
                  </a:cubicBezTo>
                  <a:cubicBezTo>
                    <a:pt x="915" y="1304"/>
                    <a:pt x="1235" y="1579"/>
                    <a:pt x="1327" y="1624"/>
                  </a:cubicBezTo>
                  <a:cubicBezTo>
                    <a:pt x="1418" y="1716"/>
                    <a:pt x="1738" y="2036"/>
                    <a:pt x="2104" y="2265"/>
                  </a:cubicBezTo>
                  <a:cubicBezTo>
                    <a:pt x="2365" y="2460"/>
                    <a:pt x="2649" y="2633"/>
                    <a:pt x="2874" y="2633"/>
                  </a:cubicBezTo>
                  <a:cubicBezTo>
                    <a:pt x="2964" y="2633"/>
                    <a:pt x="3045" y="2605"/>
                    <a:pt x="3110" y="2539"/>
                  </a:cubicBezTo>
                  <a:lnTo>
                    <a:pt x="3065" y="2539"/>
                  </a:lnTo>
                  <a:cubicBezTo>
                    <a:pt x="3339" y="2310"/>
                    <a:pt x="3110" y="1853"/>
                    <a:pt x="2836" y="1487"/>
                  </a:cubicBezTo>
                  <a:cubicBezTo>
                    <a:pt x="2516" y="1121"/>
                    <a:pt x="2104" y="847"/>
                    <a:pt x="2013" y="755"/>
                  </a:cubicBezTo>
                  <a:cubicBezTo>
                    <a:pt x="1921" y="710"/>
                    <a:pt x="1555" y="390"/>
                    <a:pt x="1144" y="161"/>
                  </a:cubicBezTo>
                  <a:cubicBezTo>
                    <a:pt x="938" y="69"/>
                    <a:pt x="721" y="1"/>
                    <a:pt x="5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4"/>
            <p:cNvSpPr/>
            <p:nvPr/>
          </p:nvSpPr>
          <p:spPr>
            <a:xfrm>
              <a:off x="1942350" y="1395125"/>
              <a:ext cx="62925" cy="77575"/>
            </a:xfrm>
            <a:custGeom>
              <a:avLst/>
              <a:gdLst/>
              <a:ahLst/>
              <a:cxnLst/>
              <a:rect l="l" t="t" r="r" b="b"/>
              <a:pathLst>
                <a:path w="2517" h="3103" extrusionOk="0">
                  <a:moveTo>
                    <a:pt x="719" y="1"/>
                  </a:moveTo>
                  <a:cubicBezTo>
                    <a:pt x="630" y="1"/>
                    <a:pt x="542" y="29"/>
                    <a:pt x="458" y="94"/>
                  </a:cubicBezTo>
                  <a:cubicBezTo>
                    <a:pt x="1" y="414"/>
                    <a:pt x="870" y="1603"/>
                    <a:pt x="916" y="1786"/>
                  </a:cubicBezTo>
                  <a:cubicBezTo>
                    <a:pt x="961" y="1831"/>
                    <a:pt x="1190" y="2243"/>
                    <a:pt x="1419" y="2563"/>
                  </a:cubicBezTo>
                  <a:cubicBezTo>
                    <a:pt x="1606" y="2863"/>
                    <a:pt x="1825" y="3102"/>
                    <a:pt x="2049" y="3102"/>
                  </a:cubicBezTo>
                  <a:cubicBezTo>
                    <a:pt x="2098" y="3102"/>
                    <a:pt x="2147" y="3091"/>
                    <a:pt x="2196" y="3066"/>
                  </a:cubicBezTo>
                  <a:cubicBezTo>
                    <a:pt x="2516" y="2929"/>
                    <a:pt x="2470" y="2517"/>
                    <a:pt x="2333" y="2106"/>
                  </a:cubicBezTo>
                  <a:cubicBezTo>
                    <a:pt x="2196" y="1694"/>
                    <a:pt x="1922" y="1283"/>
                    <a:pt x="1876" y="1191"/>
                  </a:cubicBezTo>
                  <a:cubicBezTo>
                    <a:pt x="1837" y="1034"/>
                    <a:pt x="1258" y="1"/>
                    <a:pt x="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4"/>
            <p:cNvSpPr/>
            <p:nvPr/>
          </p:nvSpPr>
          <p:spPr>
            <a:xfrm>
              <a:off x="2015525" y="1588125"/>
              <a:ext cx="33150" cy="70050"/>
            </a:xfrm>
            <a:custGeom>
              <a:avLst/>
              <a:gdLst/>
              <a:ahLst/>
              <a:cxnLst/>
              <a:rect l="l" t="t" r="r" b="b"/>
              <a:pathLst>
                <a:path w="1326" h="2802" extrusionOk="0">
                  <a:moveTo>
                    <a:pt x="655" y="1"/>
                  </a:moveTo>
                  <a:cubicBezTo>
                    <a:pt x="622" y="1"/>
                    <a:pt x="587" y="4"/>
                    <a:pt x="550" y="11"/>
                  </a:cubicBezTo>
                  <a:cubicBezTo>
                    <a:pt x="1" y="57"/>
                    <a:pt x="138" y="1200"/>
                    <a:pt x="138" y="1337"/>
                  </a:cubicBezTo>
                  <a:cubicBezTo>
                    <a:pt x="138" y="1520"/>
                    <a:pt x="1" y="2709"/>
                    <a:pt x="595" y="2801"/>
                  </a:cubicBezTo>
                  <a:cubicBezTo>
                    <a:pt x="607" y="2802"/>
                    <a:pt x="619" y="2802"/>
                    <a:pt x="631" y="2802"/>
                  </a:cubicBezTo>
                  <a:cubicBezTo>
                    <a:pt x="1326" y="2802"/>
                    <a:pt x="1281" y="1472"/>
                    <a:pt x="1236" y="1337"/>
                  </a:cubicBezTo>
                  <a:cubicBezTo>
                    <a:pt x="1236" y="1164"/>
                    <a:pt x="1277" y="1"/>
                    <a:pt x="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4"/>
            <p:cNvSpPr/>
            <p:nvPr/>
          </p:nvSpPr>
          <p:spPr>
            <a:xfrm>
              <a:off x="1720550" y="297700"/>
              <a:ext cx="80050" cy="35325"/>
            </a:xfrm>
            <a:custGeom>
              <a:avLst/>
              <a:gdLst/>
              <a:ahLst/>
              <a:cxnLst/>
              <a:rect l="l" t="t" r="r" b="b"/>
              <a:pathLst>
                <a:path w="3202" h="1413" extrusionOk="0">
                  <a:moveTo>
                    <a:pt x="1132" y="0"/>
                  </a:moveTo>
                  <a:cubicBezTo>
                    <a:pt x="1007" y="0"/>
                    <a:pt x="870" y="10"/>
                    <a:pt x="732" y="41"/>
                  </a:cubicBezTo>
                  <a:cubicBezTo>
                    <a:pt x="321" y="87"/>
                    <a:pt x="1" y="361"/>
                    <a:pt x="138" y="727"/>
                  </a:cubicBezTo>
                  <a:cubicBezTo>
                    <a:pt x="184" y="1001"/>
                    <a:pt x="504" y="1047"/>
                    <a:pt x="824" y="1093"/>
                  </a:cubicBezTo>
                  <a:cubicBezTo>
                    <a:pt x="1144" y="1093"/>
                    <a:pt x="1418" y="1138"/>
                    <a:pt x="1510" y="1138"/>
                  </a:cubicBezTo>
                  <a:cubicBezTo>
                    <a:pt x="1556" y="1184"/>
                    <a:pt x="1876" y="1276"/>
                    <a:pt x="2196" y="1321"/>
                  </a:cubicBezTo>
                  <a:cubicBezTo>
                    <a:pt x="2356" y="1367"/>
                    <a:pt x="2504" y="1413"/>
                    <a:pt x="2642" y="1413"/>
                  </a:cubicBezTo>
                  <a:cubicBezTo>
                    <a:pt x="2779" y="1413"/>
                    <a:pt x="2905" y="1367"/>
                    <a:pt x="3019" y="1230"/>
                  </a:cubicBezTo>
                  <a:cubicBezTo>
                    <a:pt x="3202" y="956"/>
                    <a:pt x="2973" y="590"/>
                    <a:pt x="2607" y="361"/>
                  </a:cubicBezTo>
                  <a:cubicBezTo>
                    <a:pt x="2242" y="132"/>
                    <a:pt x="1784" y="41"/>
                    <a:pt x="1647" y="41"/>
                  </a:cubicBezTo>
                  <a:cubicBezTo>
                    <a:pt x="1586" y="41"/>
                    <a:pt x="1383" y="0"/>
                    <a:pt x="1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4"/>
            <p:cNvSpPr/>
            <p:nvPr/>
          </p:nvSpPr>
          <p:spPr>
            <a:xfrm>
              <a:off x="1888625" y="413250"/>
              <a:ext cx="46900" cy="91275"/>
            </a:xfrm>
            <a:custGeom>
              <a:avLst/>
              <a:gdLst/>
              <a:ahLst/>
              <a:cxnLst/>
              <a:rect l="l" t="t" r="r" b="b"/>
              <a:pathLst>
                <a:path w="1876" h="3651" extrusionOk="0">
                  <a:moveTo>
                    <a:pt x="460" y="0"/>
                  </a:moveTo>
                  <a:cubicBezTo>
                    <a:pt x="377" y="0"/>
                    <a:pt x="299" y="26"/>
                    <a:pt x="229" y="84"/>
                  </a:cubicBezTo>
                  <a:cubicBezTo>
                    <a:pt x="0" y="267"/>
                    <a:pt x="138" y="632"/>
                    <a:pt x="275" y="998"/>
                  </a:cubicBezTo>
                  <a:cubicBezTo>
                    <a:pt x="412" y="1364"/>
                    <a:pt x="549" y="1776"/>
                    <a:pt x="595" y="1867"/>
                  </a:cubicBezTo>
                  <a:cubicBezTo>
                    <a:pt x="641" y="1959"/>
                    <a:pt x="732" y="2370"/>
                    <a:pt x="824" y="2782"/>
                  </a:cubicBezTo>
                  <a:cubicBezTo>
                    <a:pt x="915" y="3194"/>
                    <a:pt x="1007" y="3605"/>
                    <a:pt x="1327" y="3651"/>
                  </a:cubicBezTo>
                  <a:cubicBezTo>
                    <a:pt x="1647" y="3651"/>
                    <a:pt x="1875" y="3194"/>
                    <a:pt x="1875" y="2690"/>
                  </a:cubicBezTo>
                  <a:cubicBezTo>
                    <a:pt x="1875" y="2142"/>
                    <a:pt x="1693" y="1639"/>
                    <a:pt x="1647" y="1547"/>
                  </a:cubicBezTo>
                  <a:cubicBezTo>
                    <a:pt x="1601" y="1410"/>
                    <a:pt x="1464" y="907"/>
                    <a:pt x="1189" y="495"/>
                  </a:cubicBezTo>
                  <a:cubicBezTo>
                    <a:pt x="985" y="222"/>
                    <a:pt x="703"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4"/>
            <p:cNvSpPr/>
            <p:nvPr/>
          </p:nvSpPr>
          <p:spPr>
            <a:xfrm>
              <a:off x="1904625" y="637050"/>
              <a:ext cx="29750" cy="100800"/>
            </a:xfrm>
            <a:custGeom>
              <a:avLst/>
              <a:gdLst/>
              <a:ahLst/>
              <a:cxnLst/>
              <a:rect l="l" t="t" r="r" b="b"/>
              <a:pathLst>
                <a:path w="1190" h="4032" extrusionOk="0">
                  <a:moveTo>
                    <a:pt x="691" y="0"/>
                  </a:moveTo>
                  <a:cubicBezTo>
                    <a:pt x="435" y="0"/>
                    <a:pt x="225" y="393"/>
                    <a:pt x="138" y="827"/>
                  </a:cubicBezTo>
                  <a:cubicBezTo>
                    <a:pt x="46" y="1330"/>
                    <a:pt x="46" y="1833"/>
                    <a:pt x="46" y="1925"/>
                  </a:cubicBezTo>
                  <a:cubicBezTo>
                    <a:pt x="46" y="2062"/>
                    <a:pt x="1" y="2611"/>
                    <a:pt x="92" y="3114"/>
                  </a:cubicBezTo>
                  <a:cubicBezTo>
                    <a:pt x="223" y="3593"/>
                    <a:pt x="437" y="4032"/>
                    <a:pt x="734" y="4032"/>
                  </a:cubicBezTo>
                  <a:cubicBezTo>
                    <a:pt x="749" y="4032"/>
                    <a:pt x="763" y="4031"/>
                    <a:pt x="778" y="4028"/>
                  </a:cubicBezTo>
                  <a:cubicBezTo>
                    <a:pt x="1098" y="3937"/>
                    <a:pt x="1144" y="3480"/>
                    <a:pt x="1144" y="3022"/>
                  </a:cubicBezTo>
                  <a:cubicBezTo>
                    <a:pt x="1144" y="2519"/>
                    <a:pt x="1144" y="2062"/>
                    <a:pt x="1144" y="1925"/>
                  </a:cubicBezTo>
                  <a:cubicBezTo>
                    <a:pt x="1144" y="1833"/>
                    <a:pt x="1190" y="1376"/>
                    <a:pt x="1190" y="964"/>
                  </a:cubicBezTo>
                  <a:cubicBezTo>
                    <a:pt x="1144" y="507"/>
                    <a:pt x="1098" y="95"/>
                    <a:pt x="732" y="4"/>
                  </a:cubicBezTo>
                  <a:cubicBezTo>
                    <a:pt x="718" y="2"/>
                    <a:pt x="704" y="0"/>
                    <a:pt x="6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4"/>
            <p:cNvSpPr/>
            <p:nvPr/>
          </p:nvSpPr>
          <p:spPr>
            <a:xfrm>
              <a:off x="1997250" y="888800"/>
              <a:ext cx="76625" cy="48600"/>
            </a:xfrm>
            <a:custGeom>
              <a:avLst/>
              <a:gdLst/>
              <a:ahLst/>
              <a:cxnLst/>
              <a:rect l="l" t="t" r="r" b="b"/>
              <a:pathLst>
                <a:path w="3065" h="1944" extrusionOk="0">
                  <a:moveTo>
                    <a:pt x="580" y="0"/>
                  </a:moveTo>
                  <a:cubicBezTo>
                    <a:pt x="430" y="0"/>
                    <a:pt x="291" y="48"/>
                    <a:pt x="183" y="178"/>
                  </a:cubicBezTo>
                  <a:cubicBezTo>
                    <a:pt x="0" y="407"/>
                    <a:pt x="183" y="727"/>
                    <a:pt x="503" y="1001"/>
                  </a:cubicBezTo>
                  <a:cubicBezTo>
                    <a:pt x="778" y="1276"/>
                    <a:pt x="1143" y="1459"/>
                    <a:pt x="1235" y="1504"/>
                  </a:cubicBezTo>
                  <a:cubicBezTo>
                    <a:pt x="1281" y="1550"/>
                    <a:pt x="1692" y="1779"/>
                    <a:pt x="2104" y="1870"/>
                  </a:cubicBezTo>
                  <a:cubicBezTo>
                    <a:pt x="2246" y="1918"/>
                    <a:pt x="2388" y="1943"/>
                    <a:pt x="2515" y="1943"/>
                  </a:cubicBezTo>
                  <a:cubicBezTo>
                    <a:pt x="2756" y="1943"/>
                    <a:pt x="2943" y="1851"/>
                    <a:pt x="2973" y="1642"/>
                  </a:cubicBezTo>
                  <a:cubicBezTo>
                    <a:pt x="3064" y="1322"/>
                    <a:pt x="2790" y="1093"/>
                    <a:pt x="2470" y="910"/>
                  </a:cubicBezTo>
                  <a:cubicBezTo>
                    <a:pt x="2149" y="727"/>
                    <a:pt x="1829" y="544"/>
                    <a:pt x="1738" y="498"/>
                  </a:cubicBezTo>
                  <a:cubicBezTo>
                    <a:pt x="1692" y="498"/>
                    <a:pt x="1372" y="270"/>
                    <a:pt x="1098" y="132"/>
                  </a:cubicBezTo>
                  <a:cubicBezTo>
                    <a:pt x="929" y="60"/>
                    <a:pt x="747" y="0"/>
                    <a:pt x="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4"/>
            <p:cNvSpPr/>
            <p:nvPr/>
          </p:nvSpPr>
          <p:spPr>
            <a:xfrm>
              <a:off x="2182450" y="972250"/>
              <a:ext cx="88075" cy="54025"/>
            </a:xfrm>
            <a:custGeom>
              <a:avLst/>
              <a:gdLst/>
              <a:ahLst/>
              <a:cxnLst/>
              <a:rect l="l" t="t" r="r" b="b"/>
              <a:pathLst>
                <a:path w="3523" h="2161" extrusionOk="0">
                  <a:moveTo>
                    <a:pt x="684" y="1"/>
                  </a:moveTo>
                  <a:cubicBezTo>
                    <a:pt x="389" y="1"/>
                    <a:pt x="158" y="99"/>
                    <a:pt x="92" y="362"/>
                  </a:cubicBezTo>
                  <a:cubicBezTo>
                    <a:pt x="1" y="636"/>
                    <a:pt x="367" y="819"/>
                    <a:pt x="687" y="1048"/>
                  </a:cubicBezTo>
                  <a:cubicBezTo>
                    <a:pt x="1053" y="1231"/>
                    <a:pt x="1419" y="1368"/>
                    <a:pt x="1510" y="1414"/>
                  </a:cubicBezTo>
                  <a:cubicBezTo>
                    <a:pt x="1601" y="1459"/>
                    <a:pt x="1967" y="1688"/>
                    <a:pt x="2333" y="1917"/>
                  </a:cubicBezTo>
                  <a:cubicBezTo>
                    <a:pt x="2577" y="2039"/>
                    <a:pt x="2821" y="2160"/>
                    <a:pt x="3024" y="2160"/>
                  </a:cubicBezTo>
                  <a:cubicBezTo>
                    <a:pt x="3126" y="2160"/>
                    <a:pt x="3217" y="2130"/>
                    <a:pt x="3294" y="2054"/>
                  </a:cubicBezTo>
                  <a:cubicBezTo>
                    <a:pt x="3522" y="1779"/>
                    <a:pt x="3294" y="1368"/>
                    <a:pt x="2928" y="1048"/>
                  </a:cubicBezTo>
                  <a:cubicBezTo>
                    <a:pt x="2562" y="728"/>
                    <a:pt x="2105" y="499"/>
                    <a:pt x="2013" y="453"/>
                  </a:cubicBezTo>
                  <a:cubicBezTo>
                    <a:pt x="1922" y="407"/>
                    <a:pt x="1510" y="133"/>
                    <a:pt x="1053" y="42"/>
                  </a:cubicBezTo>
                  <a:cubicBezTo>
                    <a:pt x="924" y="16"/>
                    <a:pt x="799" y="1"/>
                    <a:pt x="6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4"/>
            <p:cNvSpPr/>
            <p:nvPr/>
          </p:nvSpPr>
          <p:spPr>
            <a:xfrm>
              <a:off x="2318525" y="1084375"/>
              <a:ext cx="49175" cy="87950"/>
            </a:xfrm>
            <a:custGeom>
              <a:avLst/>
              <a:gdLst/>
              <a:ahLst/>
              <a:cxnLst/>
              <a:rect l="l" t="t" r="r" b="b"/>
              <a:pathLst>
                <a:path w="1967" h="3518" extrusionOk="0">
                  <a:moveTo>
                    <a:pt x="433" y="0"/>
                  </a:moveTo>
                  <a:cubicBezTo>
                    <a:pt x="348" y="0"/>
                    <a:pt x="264" y="26"/>
                    <a:pt x="183" y="84"/>
                  </a:cubicBezTo>
                  <a:cubicBezTo>
                    <a:pt x="0" y="267"/>
                    <a:pt x="92" y="633"/>
                    <a:pt x="229" y="999"/>
                  </a:cubicBezTo>
                  <a:cubicBezTo>
                    <a:pt x="366" y="1410"/>
                    <a:pt x="549" y="1776"/>
                    <a:pt x="595" y="1868"/>
                  </a:cubicBezTo>
                  <a:cubicBezTo>
                    <a:pt x="640" y="1959"/>
                    <a:pt x="778" y="2371"/>
                    <a:pt x="915" y="2782"/>
                  </a:cubicBezTo>
                  <a:cubicBezTo>
                    <a:pt x="1044" y="3171"/>
                    <a:pt x="1214" y="3518"/>
                    <a:pt x="1502" y="3518"/>
                  </a:cubicBezTo>
                  <a:cubicBezTo>
                    <a:pt x="1519" y="3518"/>
                    <a:pt x="1537" y="3517"/>
                    <a:pt x="1555" y="3514"/>
                  </a:cubicBezTo>
                  <a:cubicBezTo>
                    <a:pt x="1921" y="3468"/>
                    <a:pt x="1967" y="3011"/>
                    <a:pt x="1921" y="2508"/>
                  </a:cubicBezTo>
                  <a:cubicBezTo>
                    <a:pt x="1875" y="2005"/>
                    <a:pt x="1646" y="1548"/>
                    <a:pt x="1601" y="1456"/>
                  </a:cubicBezTo>
                  <a:cubicBezTo>
                    <a:pt x="1555" y="1319"/>
                    <a:pt x="1418" y="862"/>
                    <a:pt x="1143" y="496"/>
                  </a:cubicBezTo>
                  <a:cubicBezTo>
                    <a:pt x="939" y="223"/>
                    <a:pt x="683" y="0"/>
                    <a:pt x="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4"/>
            <p:cNvSpPr/>
            <p:nvPr/>
          </p:nvSpPr>
          <p:spPr>
            <a:xfrm>
              <a:off x="2380250" y="1318275"/>
              <a:ext cx="48050" cy="65050"/>
            </a:xfrm>
            <a:custGeom>
              <a:avLst/>
              <a:gdLst/>
              <a:ahLst/>
              <a:cxnLst/>
              <a:rect l="l" t="t" r="r" b="b"/>
              <a:pathLst>
                <a:path w="1922" h="2602" extrusionOk="0">
                  <a:moveTo>
                    <a:pt x="672" y="0"/>
                  </a:moveTo>
                  <a:cubicBezTo>
                    <a:pt x="633" y="0"/>
                    <a:pt x="592" y="4"/>
                    <a:pt x="549" y="12"/>
                  </a:cubicBezTo>
                  <a:cubicBezTo>
                    <a:pt x="1" y="149"/>
                    <a:pt x="321" y="1293"/>
                    <a:pt x="367" y="1430"/>
                  </a:cubicBezTo>
                  <a:cubicBezTo>
                    <a:pt x="367" y="1555"/>
                    <a:pt x="635" y="2601"/>
                    <a:pt x="1172" y="2601"/>
                  </a:cubicBezTo>
                  <a:cubicBezTo>
                    <a:pt x="1221" y="2601"/>
                    <a:pt x="1273" y="2592"/>
                    <a:pt x="1327" y="2573"/>
                  </a:cubicBezTo>
                  <a:lnTo>
                    <a:pt x="1281" y="2573"/>
                  </a:lnTo>
                  <a:cubicBezTo>
                    <a:pt x="1921" y="2299"/>
                    <a:pt x="1464" y="1247"/>
                    <a:pt x="1418" y="1110"/>
                  </a:cubicBezTo>
                  <a:cubicBezTo>
                    <a:pt x="1375" y="980"/>
                    <a:pt x="1292" y="0"/>
                    <a:pt x="6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4"/>
            <p:cNvSpPr/>
            <p:nvPr/>
          </p:nvSpPr>
          <p:spPr>
            <a:xfrm>
              <a:off x="2478575" y="1479075"/>
              <a:ext cx="77775" cy="53775"/>
            </a:xfrm>
            <a:custGeom>
              <a:avLst/>
              <a:gdLst/>
              <a:ahLst/>
              <a:cxnLst/>
              <a:rect l="l" t="t" r="r" b="b"/>
              <a:pathLst>
                <a:path w="3111" h="2151" extrusionOk="0">
                  <a:moveTo>
                    <a:pt x="551" y="0"/>
                  </a:moveTo>
                  <a:cubicBezTo>
                    <a:pt x="441" y="0"/>
                    <a:pt x="332" y="34"/>
                    <a:pt x="229" y="120"/>
                  </a:cubicBezTo>
                  <a:cubicBezTo>
                    <a:pt x="1" y="303"/>
                    <a:pt x="184" y="669"/>
                    <a:pt x="458" y="989"/>
                  </a:cubicBezTo>
                  <a:cubicBezTo>
                    <a:pt x="687" y="1309"/>
                    <a:pt x="1053" y="1538"/>
                    <a:pt x="1144" y="1583"/>
                  </a:cubicBezTo>
                  <a:cubicBezTo>
                    <a:pt x="1236" y="1629"/>
                    <a:pt x="1647" y="1903"/>
                    <a:pt x="2059" y="2041"/>
                  </a:cubicBezTo>
                  <a:cubicBezTo>
                    <a:pt x="2223" y="2114"/>
                    <a:pt x="2395" y="2150"/>
                    <a:pt x="2548" y="2150"/>
                  </a:cubicBezTo>
                  <a:cubicBezTo>
                    <a:pt x="2778" y="2150"/>
                    <a:pt x="2964" y="2068"/>
                    <a:pt x="3019" y="1903"/>
                  </a:cubicBezTo>
                  <a:cubicBezTo>
                    <a:pt x="3111" y="1583"/>
                    <a:pt x="2790" y="1309"/>
                    <a:pt x="2516" y="1126"/>
                  </a:cubicBezTo>
                  <a:cubicBezTo>
                    <a:pt x="2196" y="897"/>
                    <a:pt x="1830" y="714"/>
                    <a:pt x="1784" y="669"/>
                  </a:cubicBezTo>
                  <a:cubicBezTo>
                    <a:pt x="1693" y="623"/>
                    <a:pt x="1418" y="394"/>
                    <a:pt x="1098" y="211"/>
                  </a:cubicBezTo>
                  <a:cubicBezTo>
                    <a:pt x="926" y="97"/>
                    <a:pt x="737" y="0"/>
                    <a:pt x="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4"/>
            <p:cNvSpPr/>
            <p:nvPr/>
          </p:nvSpPr>
          <p:spPr>
            <a:xfrm>
              <a:off x="2353950" y="424350"/>
              <a:ext cx="37750" cy="69925"/>
            </a:xfrm>
            <a:custGeom>
              <a:avLst/>
              <a:gdLst/>
              <a:ahLst/>
              <a:cxnLst/>
              <a:rect l="l" t="t" r="r" b="b"/>
              <a:pathLst>
                <a:path w="1510" h="2797" extrusionOk="0">
                  <a:moveTo>
                    <a:pt x="630" y="1"/>
                  </a:moveTo>
                  <a:cubicBezTo>
                    <a:pt x="604" y="1"/>
                    <a:pt x="577" y="2"/>
                    <a:pt x="550" y="6"/>
                  </a:cubicBezTo>
                  <a:cubicBezTo>
                    <a:pt x="1" y="51"/>
                    <a:pt x="184" y="1240"/>
                    <a:pt x="184" y="1423"/>
                  </a:cubicBezTo>
                  <a:cubicBezTo>
                    <a:pt x="184" y="1558"/>
                    <a:pt x="184" y="2796"/>
                    <a:pt x="791" y="2796"/>
                  </a:cubicBezTo>
                  <a:cubicBezTo>
                    <a:pt x="802" y="2796"/>
                    <a:pt x="813" y="2796"/>
                    <a:pt x="824" y="2795"/>
                  </a:cubicBezTo>
                  <a:cubicBezTo>
                    <a:pt x="1510" y="2750"/>
                    <a:pt x="1327" y="1469"/>
                    <a:pt x="1281" y="1286"/>
                  </a:cubicBezTo>
                  <a:cubicBezTo>
                    <a:pt x="1281" y="1154"/>
                    <a:pt x="1324" y="1"/>
                    <a:pt x="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4"/>
            <p:cNvSpPr/>
            <p:nvPr/>
          </p:nvSpPr>
          <p:spPr>
            <a:xfrm>
              <a:off x="2391675" y="600425"/>
              <a:ext cx="44625" cy="72650"/>
            </a:xfrm>
            <a:custGeom>
              <a:avLst/>
              <a:gdLst/>
              <a:ahLst/>
              <a:cxnLst/>
              <a:rect l="l" t="t" r="r" b="b"/>
              <a:pathLst>
                <a:path w="1785" h="2906" extrusionOk="0">
                  <a:moveTo>
                    <a:pt x="445" y="0"/>
                  </a:moveTo>
                  <a:cubicBezTo>
                    <a:pt x="420" y="0"/>
                    <a:pt x="394" y="2"/>
                    <a:pt x="367" y="5"/>
                  </a:cubicBezTo>
                  <a:cubicBezTo>
                    <a:pt x="92" y="51"/>
                    <a:pt x="1" y="417"/>
                    <a:pt x="47" y="783"/>
                  </a:cubicBezTo>
                  <a:cubicBezTo>
                    <a:pt x="92" y="1195"/>
                    <a:pt x="230" y="1560"/>
                    <a:pt x="275" y="1652"/>
                  </a:cubicBezTo>
                  <a:cubicBezTo>
                    <a:pt x="321" y="1743"/>
                    <a:pt x="458" y="2109"/>
                    <a:pt x="687" y="2475"/>
                  </a:cubicBezTo>
                  <a:cubicBezTo>
                    <a:pt x="859" y="2717"/>
                    <a:pt x="1084" y="2906"/>
                    <a:pt x="1302" y="2906"/>
                  </a:cubicBezTo>
                  <a:cubicBezTo>
                    <a:pt x="1373" y="2906"/>
                    <a:pt x="1443" y="2886"/>
                    <a:pt x="1510" y="2841"/>
                  </a:cubicBezTo>
                  <a:cubicBezTo>
                    <a:pt x="1785" y="2658"/>
                    <a:pt x="1693" y="2292"/>
                    <a:pt x="1602" y="1926"/>
                  </a:cubicBezTo>
                  <a:cubicBezTo>
                    <a:pt x="1510" y="1606"/>
                    <a:pt x="1327" y="1286"/>
                    <a:pt x="1327" y="1195"/>
                  </a:cubicBezTo>
                  <a:cubicBezTo>
                    <a:pt x="1282" y="1149"/>
                    <a:pt x="1190" y="829"/>
                    <a:pt x="1053" y="509"/>
                  </a:cubicBezTo>
                  <a:cubicBezTo>
                    <a:pt x="926" y="254"/>
                    <a:pt x="760" y="0"/>
                    <a:pt x="4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4"/>
            <p:cNvSpPr/>
            <p:nvPr/>
          </p:nvSpPr>
          <p:spPr>
            <a:xfrm>
              <a:off x="2486575" y="755300"/>
              <a:ext cx="67500" cy="56950"/>
            </a:xfrm>
            <a:custGeom>
              <a:avLst/>
              <a:gdLst/>
              <a:ahLst/>
              <a:cxnLst/>
              <a:rect l="l" t="t" r="r" b="b"/>
              <a:pathLst>
                <a:path w="2700" h="2278" extrusionOk="0">
                  <a:moveTo>
                    <a:pt x="509" y="0"/>
                  </a:moveTo>
                  <a:cubicBezTo>
                    <a:pt x="417" y="0"/>
                    <a:pt x="323" y="22"/>
                    <a:pt x="230" y="76"/>
                  </a:cubicBezTo>
                  <a:cubicBezTo>
                    <a:pt x="1" y="213"/>
                    <a:pt x="92" y="625"/>
                    <a:pt x="275" y="945"/>
                  </a:cubicBezTo>
                  <a:cubicBezTo>
                    <a:pt x="504" y="1265"/>
                    <a:pt x="824" y="1539"/>
                    <a:pt x="870" y="1631"/>
                  </a:cubicBezTo>
                  <a:cubicBezTo>
                    <a:pt x="961" y="1677"/>
                    <a:pt x="1281" y="1997"/>
                    <a:pt x="1647" y="2134"/>
                  </a:cubicBezTo>
                  <a:cubicBezTo>
                    <a:pt x="1844" y="2221"/>
                    <a:pt x="2040" y="2277"/>
                    <a:pt x="2202" y="2277"/>
                  </a:cubicBezTo>
                  <a:cubicBezTo>
                    <a:pt x="2379" y="2277"/>
                    <a:pt x="2514" y="2210"/>
                    <a:pt x="2562" y="2042"/>
                  </a:cubicBezTo>
                  <a:cubicBezTo>
                    <a:pt x="2699" y="1722"/>
                    <a:pt x="2425" y="1448"/>
                    <a:pt x="2196" y="1219"/>
                  </a:cubicBezTo>
                  <a:cubicBezTo>
                    <a:pt x="1922" y="1036"/>
                    <a:pt x="1647" y="808"/>
                    <a:pt x="1602" y="762"/>
                  </a:cubicBezTo>
                  <a:cubicBezTo>
                    <a:pt x="1556" y="716"/>
                    <a:pt x="1327" y="488"/>
                    <a:pt x="1098" y="259"/>
                  </a:cubicBezTo>
                  <a:cubicBezTo>
                    <a:pt x="937" y="130"/>
                    <a:pt x="729" y="0"/>
                    <a:pt x="5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4"/>
            <p:cNvSpPr/>
            <p:nvPr/>
          </p:nvSpPr>
          <p:spPr>
            <a:xfrm>
              <a:off x="2612350" y="868500"/>
              <a:ext cx="57200" cy="56825"/>
            </a:xfrm>
            <a:custGeom>
              <a:avLst/>
              <a:gdLst/>
              <a:ahLst/>
              <a:cxnLst/>
              <a:rect l="l" t="t" r="r" b="b"/>
              <a:pathLst>
                <a:path w="2288" h="2273" extrusionOk="0">
                  <a:moveTo>
                    <a:pt x="559" y="1"/>
                  </a:moveTo>
                  <a:cubicBezTo>
                    <a:pt x="423" y="1"/>
                    <a:pt x="293" y="60"/>
                    <a:pt x="183" y="213"/>
                  </a:cubicBezTo>
                  <a:cubicBezTo>
                    <a:pt x="0" y="441"/>
                    <a:pt x="138" y="716"/>
                    <a:pt x="321" y="944"/>
                  </a:cubicBezTo>
                  <a:cubicBezTo>
                    <a:pt x="504" y="1173"/>
                    <a:pt x="732" y="1402"/>
                    <a:pt x="778" y="1448"/>
                  </a:cubicBezTo>
                  <a:cubicBezTo>
                    <a:pt x="824" y="1493"/>
                    <a:pt x="1007" y="1768"/>
                    <a:pt x="1235" y="1996"/>
                  </a:cubicBezTo>
                  <a:cubicBezTo>
                    <a:pt x="1408" y="2135"/>
                    <a:pt x="1607" y="2273"/>
                    <a:pt x="1812" y="2273"/>
                  </a:cubicBezTo>
                  <a:cubicBezTo>
                    <a:pt x="1879" y="2273"/>
                    <a:pt x="1946" y="2258"/>
                    <a:pt x="2013" y="2225"/>
                  </a:cubicBezTo>
                  <a:cubicBezTo>
                    <a:pt x="2287" y="2042"/>
                    <a:pt x="2241" y="1676"/>
                    <a:pt x="2104" y="1356"/>
                  </a:cubicBezTo>
                  <a:cubicBezTo>
                    <a:pt x="1921" y="1036"/>
                    <a:pt x="1647" y="762"/>
                    <a:pt x="1601" y="670"/>
                  </a:cubicBezTo>
                  <a:cubicBezTo>
                    <a:pt x="1555" y="624"/>
                    <a:pt x="1327" y="350"/>
                    <a:pt x="1007" y="167"/>
                  </a:cubicBezTo>
                  <a:cubicBezTo>
                    <a:pt x="863" y="71"/>
                    <a:pt x="707"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4"/>
            <p:cNvSpPr/>
            <p:nvPr/>
          </p:nvSpPr>
          <p:spPr>
            <a:xfrm>
              <a:off x="2724400" y="1002625"/>
              <a:ext cx="54900" cy="65350"/>
            </a:xfrm>
            <a:custGeom>
              <a:avLst/>
              <a:gdLst/>
              <a:ahLst/>
              <a:cxnLst/>
              <a:rect l="l" t="t" r="r" b="b"/>
              <a:pathLst>
                <a:path w="2196" h="2614" extrusionOk="0">
                  <a:moveTo>
                    <a:pt x="549" y="1"/>
                  </a:moveTo>
                  <a:cubicBezTo>
                    <a:pt x="430" y="1"/>
                    <a:pt x="319" y="45"/>
                    <a:pt x="229" y="153"/>
                  </a:cubicBezTo>
                  <a:cubicBezTo>
                    <a:pt x="0" y="336"/>
                    <a:pt x="138" y="656"/>
                    <a:pt x="320" y="930"/>
                  </a:cubicBezTo>
                  <a:cubicBezTo>
                    <a:pt x="458" y="1205"/>
                    <a:pt x="686" y="1479"/>
                    <a:pt x="732" y="1571"/>
                  </a:cubicBezTo>
                  <a:cubicBezTo>
                    <a:pt x="778" y="1616"/>
                    <a:pt x="915" y="1936"/>
                    <a:pt x="1144" y="2211"/>
                  </a:cubicBezTo>
                  <a:cubicBezTo>
                    <a:pt x="1330" y="2397"/>
                    <a:pt x="1516" y="2613"/>
                    <a:pt x="1752" y="2613"/>
                  </a:cubicBezTo>
                  <a:cubicBezTo>
                    <a:pt x="1805" y="2613"/>
                    <a:pt x="1862" y="2602"/>
                    <a:pt x="1921" y="2577"/>
                  </a:cubicBezTo>
                  <a:lnTo>
                    <a:pt x="1921" y="2531"/>
                  </a:lnTo>
                  <a:cubicBezTo>
                    <a:pt x="2196" y="2394"/>
                    <a:pt x="2196" y="2028"/>
                    <a:pt x="2058" y="1662"/>
                  </a:cubicBezTo>
                  <a:cubicBezTo>
                    <a:pt x="1921" y="1296"/>
                    <a:pt x="1647" y="976"/>
                    <a:pt x="1601" y="885"/>
                  </a:cubicBezTo>
                  <a:cubicBezTo>
                    <a:pt x="1555" y="839"/>
                    <a:pt x="1372" y="473"/>
                    <a:pt x="1098" y="244"/>
                  </a:cubicBezTo>
                  <a:cubicBezTo>
                    <a:pt x="932" y="106"/>
                    <a:pt x="731" y="1"/>
                    <a:pt x="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4"/>
            <p:cNvSpPr/>
            <p:nvPr/>
          </p:nvSpPr>
          <p:spPr>
            <a:xfrm>
              <a:off x="2779275" y="1138400"/>
              <a:ext cx="42325" cy="48175"/>
            </a:xfrm>
            <a:custGeom>
              <a:avLst/>
              <a:gdLst/>
              <a:ahLst/>
              <a:cxnLst/>
              <a:rect l="l" t="t" r="r" b="b"/>
              <a:pathLst>
                <a:path w="1693" h="1927" extrusionOk="0">
                  <a:moveTo>
                    <a:pt x="703" y="0"/>
                  </a:moveTo>
                  <a:cubicBezTo>
                    <a:pt x="643" y="0"/>
                    <a:pt x="576" y="9"/>
                    <a:pt x="504" y="27"/>
                  </a:cubicBezTo>
                  <a:cubicBezTo>
                    <a:pt x="1" y="164"/>
                    <a:pt x="229" y="987"/>
                    <a:pt x="275" y="1079"/>
                  </a:cubicBezTo>
                  <a:cubicBezTo>
                    <a:pt x="317" y="1162"/>
                    <a:pt x="396" y="1926"/>
                    <a:pt x="892" y="1926"/>
                  </a:cubicBezTo>
                  <a:cubicBezTo>
                    <a:pt x="941" y="1926"/>
                    <a:pt x="994" y="1918"/>
                    <a:pt x="1052" y="1902"/>
                  </a:cubicBezTo>
                  <a:lnTo>
                    <a:pt x="1007" y="1902"/>
                  </a:lnTo>
                  <a:cubicBezTo>
                    <a:pt x="1693" y="1719"/>
                    <a:pt x="1373" y="896"/>
                    <a:pt x="1327" y="759"/>
                  </a:cubicBezTo>
                  <a:cubicBezTo>
                    <a:pt x="1327" y="676"/>
                    <a:pt x="1253" y="0"/>
                    <a:pt x="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069;p34">
            <a:extLst>
              <a:ext uri="{FF2B5EF4-FFF2-40B4-BE49-F238E27FC236}">
                <a16:creationId xmlns:a16="http://schemas.microsoft.com/office/drawing/2014/main" id="{25024F0B-E6D7-4DCD-8562-0A42313138BF}"/>
              </a:ext>
            </a:extLst>
          </p:cNvPr>
          <p:cNvSpPr txBox="1">
            <a:spLocks/>
          </p:cNvSpPr>
          <p:nvPr/>
        </p:nvSpPr>
        <p:spPr>
          <a:xfrm>
            <a:off x="323509" y="3209581"/>
            <a:ext cx="5610451" cy="12869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2"/>
              </a:buClr>
              <a:buSzPts val="3600"/>
              <a:buFont typeface="Chango"/>
              <a:buNone/>
              <a:defRPr sz="3600" b="0" i="0" u="none" strike="noStrike" cap="none">
                <a:solidFill>
                  <a:schemeClr val="dk2"/>
                </a:solidFill>
                <a:latin typeface="Chango"/>
                <a:ea typeface="Chango"/>
                <a:cs typeface="Chango"/>
                <a:sym typeface="Chango"/>
              </a:defRPr>
            </a:lvl1pPr>
            <a:lvl2pPr marR="0" lvl="1"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2pPr>
            <a:lvl3pPr marR="0" lvl="2"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3pPr>
            <a:lvl4pPr marR="0" lvl="3"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4pPr>
            <a:lvl5pPr marR="0" lvl="4"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5pPr>
            <a:lvl6pPr marR="0" lvl="5"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6pPr>
            <a:lvl7pPr marR="0" lvl="6"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7pPr>
            <a:lvl8pPr marR="0" lvl="7"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8pPr>
            <a:lvl9pPr marR="0" lvl="8"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9pPr>
          </a:lstStyle>
          <a:p>
            <a:pPr marL="457200" indent="-457200">
              <a:buFont typeface="Wingdings" panose="05000000000000000000" pitchFamily="2" charset="2"/>
              <a:buChar char="Ø"/>
            </a:pPr>
            <a:r>
              <a:rPr lang="en-US" sz="1800" dirty="0">
                <a:latin typeface="Arial Black" panose="020B0A04020102020204" pitchFamily="34" charset="0"/>
                <a:cs typeface="Times New Roman" panose="02020603050405020304" pitchFamily="18" charset="0"/>
              </a:rPr>
              <a:t>Describing Transmission Processes</a:t>
            </a:r>
          </a:p>
          <a:p>
            <a:pPr marL="457200" indent="-457200">
              <a:buFont typeface="Wingdings" panose="05000000000000000000" pitchFamily="2" charset="2"/>
              <a:buChar char="Ø"/>
            </a:pPr>
            <a:endParaRPr lang="en-US" sz="1800" dirty="0">
              <a:latin typeface="Arial Black" panose="020B0A04020102020204" pitchFamily="34" charset="0"/>
              <a:cs typeface="Times New Roman" panose="02020603050405020304" pitchFamily="18" charset="0"/>
            </a:endParaRPr>
          </a:p>
          <a:p>
            <a:pPr marL="457200" indent="-457200">
              <a:buFont typeface="Wingdings" panose="05000000000000000000" pitchFamily="2" charset="2"/>
              <a:buChar char="Ø"/>
            </a:pPr>
            <a:endParaRPr lang="en-US" sz="1800" dirty="0">
              <a:latin typeface="Arial Black" panose="020B0A04020102020204" pitchFamily="34" charset="0"/>
              <a:cs typeface="Times New Roman" panose="02020603050405020304" pitchFamily="18" charset="0"/>
            </a:endParaRPr>
          </a:p>
          <a:p>
            <a:pPr marL="457200" indent="-457200">
              <a:buFont typeface="Wingdings" panose="05000000000000000000" pitchFamily="2" charset="2"/>
              <a:buChar char="Ø"/>
            </a:pPr>
            <a:r>
              <a:rPr lang="en-US" sz="1800" dirty="0">
                <a:latin typeface="Arial Black" panose="020B0A04020102020204" pitchFamily="34" charset="0"/>
                <a:cs typeface="Times New Roman" panose="02020603050405020304" pitchFamily="18" charset="0"/>
              </a:rPr>
              <a:t>Understanding Disease Dynamics</a:t>
            </a:r>
            <a:endParaRPr lang="en-US" sz="2800" dirty="0">
              <a:latin typeface="Arial Black" panose="020B0A040201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31E45730-C1C9-4656-8BA8-C85C09A08639}"/>
              </a:ext>
            </a:extLst>
          </p:cNvPr>
          <p:cNvPicPr>
            <a:picLocks noChangeAspect="1"/>
          </p:cNvPicPr>
          <p:nvPr/>
        </p:nvPicPr>
        <p:blipFill>
          <a:blip r:embed="rId3"/>
          <a:stretch>
            <a:fillRect/>
          </a:stretch>
        </p:blipFill>
        <p:spPr>
          <a:xfrm>
            <a:off x="5393530" y="761186"/>
            <a:ext cx="3738921" cy="3738921"/>
          </a:xfrm>
          <a:prstGeom prst="rect">
            <a:avLst/>
          </a:prstGeom>
          <a:ln>
            <a:noFill/>
          </a:ln>
          <a:effectLst>
            <a:softEdge rad="112500"/>
          </a:effectLst>
        </p:spPr>
      </p:pic>
    </p:spTree>
    <p:extLst>
      <p:ext uri="{BB962C8B-B14F-4D97-AF65-F5344CB8AC3E}">
        <p14:creationId xmlns:p14="http://schemas.microsoft.com/office/powerpoint/2010/main" val="3705396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8"/>
            <a:ext cx="8520600" cy="8198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latin typeface="Arial Black" panose="020B0A04020102020204" pitchFamily="34" charset="0"/>
                <a:cs typeface="Times New Roman" panose="02020603050405020304" pitchFamily="18" charset="0"/>
              </a:rPr>
              <a:t>Describing Transmission Processes</a:t>
            </a:r>
            <a:r>
              <a:rPr lang="en-US" sz="2000" dirty="0">
                <a:latin typeface="Arial Black" panose="020B0A04020102020204" pitchFamily="34" charset="0"/>
              </a:rPr>
              <a:t>: </a:t>
            </a:r>
            <a:r>
              <a:rPr lang="en-US" sz="1800" b="1" dirty="0">
                <a:latin typeface="Arial Black" panose="020B0A04020102020204" pitchFamily="34" charset="0"/>
              </a:rPr>
              <a:t>Offspring distribution </a:t>
            </a:r>
            <a:endParaRPr sz="2000" b="1"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6" name="Text Placeholder 2">
                <a:extLst>
                  <a:ext uri="{FF2B5EF4-FFF2-40B4-BE49-F238E27FC236}">
                    <a16:creationId xmlns:a16="http://schemas.microsoft.com/office/drawing/2014/main" id="{A7316528-B3B7-4511-92E7-6EC3A3C01D51}"/>
                  </a:ext>
                </a:extLst>
              </p:cNvPr>
              <p:cNvSpPr txBox="1">
                <a:spLocks/>
              </p:cNvSpPr>
              <p:nvPr/>
            </p:nvSpPr>
            <p:spPr>
              <a:xfrm>
                <a:off x="502800" y="680858"/>
                <a:ext cx="7708500" cy="330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1000"/>
                  </a:spcBef>
                  <a:spcAft>
                    <a:spcPts val="0"/>
                  </a:spcAft>
                  <a:buClr>
                    <a:schemeClr val="dk2"/>
                  </a:buClr>
                  <a:buSzPts val="1600"/>
                  <a:buFont typeface="Catamaran"/>
                  <a:buChar char="●"/>
                  <a:defRPr sz="1300" b="0" i="0" u="none" strike="noStrike" cap="none">
                    <a:solidFill>
                      <a:schemeClr val="dk2"/>
                    </a:solidFill>
                    <a:latin typeface="Nunito"/>
                    <a:ea typeface="Nunito"/>
                    <a:cs typeface="Nunito"/>
                    <a:sym typeface="Nunito"/>
                  </a:defRPr>
                </a:lvl1pPr>
                <a:lvl2pPr marL="914400" marR="0" lvl="1"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2pPr>
                <a:lvl3pPr marL="1371600" marR="0" lvl="2"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3pPr>
                <a:lvl4pPr marL="1828800" marR="0" lvl="3"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4pPr>
                <a:lvl5pPr marL="2286000" marR="0" lvl="4"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5pPr>
                <a:lvl6pPr marL="2743200" marR="0" lvl="5"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6pPr>
                <a:lvl7pPr marL="3200400" marR="0" lvl="6"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7pPr>
                <a:lvl8pPr marL="3657600" marR="0" lvl="7"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8pPr>
                <a:lvl9pPr marL="4114800" marR="0" lvl="8" indent="-330200" algn="l" rtl="0">
                  <a:lnSpc>
                    <a:spcPct val="100000"/>
                  </a:lnSpc>
                  <a:spcBef>
                    <a:spcPts val="1600"/>
                  </a:spcBef>
                  <a:spcAft>
                    <a:spcPts val="160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9pPr>
              </a:lstStyle>
              <a:p>
                <a:r>
                  <a:rPr lang="en-US" sz="1600" b="1" dirty="0"/>
                  <a:t>Definition: </a:t>
                </a:r>
                <a:r>
                  <a:rPr lang="en-US" sz="1600" dirty="0"/>
                  <a:t>Offspring distribution refers to the number of new infections (secondary cases) that an infected person is likely to cause throughout their infection time.</a:t>
                </a:r>
              </a:p>
              <a:p>
                <a:pPr>
                  <a:buClr>
                    <a:srgbClr val="433F8A"/>
                  </a:buClr>
                  <a:defRPr/>
                </a:pPr>
                <a:r>
                  <a:rPr lang="en-US" sz="1600" b="1" dirty="0">
                    <a:solidFill>
                      <a:srgbClr val="433F8A"/>
                    </a:solidFill>
                  </a:rPr>
                  <a:t>Mathematical Formulation: </a:t>
                </a:r>
              </a:p>
              <a:p>
                <a:pPr marL="127000" indent="0">
                  <a:buClr>
                    <a:srgbClr val="433F8A"/>
                  </a:buClr>
                  <a:buNone/>
                  <a:defRPr/>
                </a:pPr>
                <a14:m>
                  <m:oMathPara xmlns:m="http://schemas.openxmlformats.org/officeDocument/2006/math">
                    <m:oMathParaPr>
                      <m:jc m:val="centerGroup"/>
                    </m:oMathParaPr>
                    <m:oMath xmlns:m="http://schemas.openxmlformats.org/officeDocument/2006/math">
                      <m:r>
                        <a:rPr lang="en-US" sz="1600" b="1" i="1" smtClean="0">
                          <a:solidFill>
                            <a:srgbClr val="433F8A"/>
                          </a:solidFill>
                          <a:latin typeface="Cambria Math" panose="02040503050406030204" pitchFamily="18" charset="0"/>
                        </a:rPr>
                        <m:t>𝑬</m:t>
                      </m:r>
                      <m:d>
                        <m:dPr>
                          <m:ctrlPr>
                            <a:rPr lang="en-US" sz="1600" b="1" i="1" smtClean="0">
                              <a:solidFill>
                                <a:srgbClr val="433F8A"/>
                              </a:solidFill>
                              <a:latin typeface="Cambria Math" panose="02040503050406030204" pitchFamily="18" charset="0"/>
                            </a:rPr>
                          </m:ctrlPr>
                        </m:dPr>
                        <m:e>
                          <m:r>
                            <a:rPr lang="en-US" sz="1600" b="1" i="1" smtClean="0">
                              <a:solidFill>
                                <a:srgbClr val="433F8A"/>
                              </a:solidFill>
                              <a:latin typeface="Cambria Math" panose="02040503050406030204" pitchFamily="18" charset="0"/>
                            </a:rPr>
                            <m:t>𝒀</m:t>
                          </m:r>
                        </m:e>
                      </m:d>
                      <m:r>
                        <a:rPr lang="en-US" sz="1600" b="1" i="1" smtClean="0">
                          <a:solidFill>
                            <a:srgbClr val="433F8A"/>
                          </a:solidFill>
                          <a:latin typeface="Cambria Math" panose="02040503050406030204" pitchFamily="18" charset="0"/>
                        </a:rPr>
                        <m:t>= </m:t>
                      </m:r>
                      <m:nary>
                        <m:naryPr>
                          <m:ctrlPr>
                            <a:rPr lang="en-US" sz="1600" b="1" i="1" smtClean="0">
                              <a:solidFill>
                                <a:srgbClr val="433F8A"/>
                              </a:solidFill>
                              <a:latin typeface="Cambria Math" panose="02040503050406030204" pitchFamily="18" charset="0"/>
                            </a:rPr>
                          </m:ctrlPr>
                        </m:naryPr>
                        <m:sub>
                          <m:r>
                            <m:rPr>
                              <m:brk m:alnAt="23"/>
                            </m:rPr>
                            <a:rPr lang="en-US" sz="1600" b="1" i="1" smtClean="0">
                              <a:solidFill>
                                <a:srgbClr val="433F8A"/>
                              </a:solidFill>
                              <a:latin typeface="Cambria Math" panose="02040503050406030204" pitchFamily="18" charset="0"/>
                            </a:rPr>
                            <m:t>𝟎</m:t>
                          </m:r>
                        </m:sub>
                        <m:sup>
                          <m:r>
                            <a:rPr lang="en-US" sz="1600" b="1" i="1" smtClean="0">
                              <a:solidFill>
                                <a:srgbClr val="433F8A"/>
                              </a:solidFill>
                              <a:latin typeface="Cambria Math" panose="02040503050406030204" pitchFamily="18" charset="0"/>
                            </a:rPr>
                            <m:t>∞</m:t>
                          </m:r>
                        </m:sup>
                        <m:e>
                          <m:r>
                            <a:rPr lang="en-US" sz="1600" b="1" i="1" smtClean="0">
                              <a:solidFill>
                                <a:srgbClr val="433F8A"/>
                              </a:solidFill>
                              <a:latin typeface="Cambria Math" panose="02040503050406030204" pitchFamily="18" charset="0"/>
                            </a:rPr>
                            <m:t>𝜷</m:t>
                          </m:r>
                          <m:d>
                            <m:dPr>
                              <m:ctrlPr>
                                <a:rPr lang="en-US" sz="1600" b="1" i="1" smtClean="0">
                                  <a:solidFill>
                                    <a:srgbClr val="433F8A"/>
                                  </a:solidFill>
                                  <a:latin typeface="Cambria Math" panose="02040503050406030204" pitchFamily="18" charset="0"/>
                                </a:rPr>
                              </m:ctrlPr>
                            </m:dPr>
                            <m:e>
                              <m:r>
                                <a:rPr lang="en-US" sz="1600" b="1" i="1" smtClean="0">
                                  <a:solidFill>
                                    <a:srgbClr val="433F8A"/>
                                  </a:solidFill>
                                  <a:latin typeface="Cambria Math" panose="02040503050406030204" pitchFamily="18" charset="0"/>
                                </a:rPr>
                                <m:t>𝝉</m:t>
                              </m:r>
                            </m:e>
                          </m:d>
                          <m:r>
                            <a:rPr lang="en-US" sz="1600" b="1" i="1" smtClean="0">
                              <a:solidFill>
                                <a:srgbClr val="433F8A"/>
                              </a:solidFill>
                              <a:latin typeface="Cambria Math" panose="02040503050406030204" pitchFamily="18" charset="0"/>
                            </a:rPr>
                            <m:t>𝒅</m:t>
                          </m:r>
                          <m:r>
                            <a:rPr lang="en-US" sz="1600" b="1" i="1" smtClean="0">
                              <a:solidFill>
                                <a:srgbClr val="433F8A"/>
                              </a:solidFill>
                              <a:latin typeface="Cambria Math" panose="02040503050406030204" pitchFamily="18" charset="0"/>
                            </a:rPr>
                            <m:t>𝝉</m:t>
                          </m:r>
                        </m:e>
                      </m:nary>
                    </m:oMath>
                  </m:oMathPara>
                </a14:m>
                <a:endParaRPr lang="en-US" sz="1600" b="1" dirty="0">
                  <a:solidFill>
                    <a:srgbClr val="433F8A"/>
                  </a:solidFill>
                </a:endParaRPr>
              </a:p>
              <a:p>
                <a:pPr marL="127000" indent="0">
                  <a:buClr>
                    <a:srgbClr val="433F8A"/>
                  </a:buClr>
                  <a:buNone/>
                  <a:defRPr/>
                </a:pPr>
                <a:r>
                  <a:rPr lang="en-US" sz="1600" b="1" dirty="0">
                    <a:solidFill>
                      <a:srgbClr val="433F8A"/>
                    </a:solidFill>
                  </a:rPr>
                  <a:t>	Where : </a:t>
                </a:r>
                <a:endParaRPr lang="en-US" dirty="0"/>
              </a:p>
              <a:p>
                <a:pPr lvl="1">
                  <a:buFont typeface="Wingdings" panose="05000000000000000000" pitchFamily="2" charset="2"/>
                  <a:buChar char="v"/>
                </a:pP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dirty="0"/>
                  <a:t> is the expected number of secondary infections, </a:t>
                </a:r>
              </a:p>
              <a:p>
                <a:pPr lvl="1">
                  <a:buFont typeface="Wingdings" panose="05000000000000000000" pitchFamily="2" charset="2"/>
                  <a:buChar char="v"/>
                </a:pPr>
                <a14:m>
                  <m:oMath xmlns:m="http://schemas.openxmlformats.org/officeDocument/2006/math">
                    <m:r>
                      <a:rPr lang="en-US" sz="1600" b="1" i="1" smtClean="0">
                        <a:solidFill>
                          <a:srgbClr val="433F8A"/>
                        </a:solidFill>
                        <a:latin typeface="Cambria Math" panose="02040503050406030204" pitchFamily="18" charset="0"/>
                      </a:rPr>
                      <m:t>𝜷</m:t>
                    </m:r>
                    <m:d>
                      <m:dPr>
                        <m:ctrlPr>
                          <a:rPr lang="en-US" sz="1600" b="1" i="1" smtClean="0">
                            <a:solidFill>
                              <a:srgbClr val="433F8A"/>
                            </a:solidFill>
                            <a:latin typeface="Cambria Math" panose="02040503050406030204" pitchFamily="18" charset="0"/>
                          </a:rPr>
                        </m:ctrlPr>
                      </m:dPr>
                      <m:e>
                        <m:r>
                          <a:rPr lang="en-US" sz="1600" b="1" i="1" smtClean="0">
                            <a:solidFill>
                              <a:srgbClr val="433F8A"/>
                            </a:solidFill>
                            <a:latin typeface="Cambria Math" panose="02040503050406030204" pitchFamily="18" charset="0"/>
                          </a:rPr>
                          <m:t>𝝉</m:t>
                        </m:r>
                      </m:e>
                    </m:d>
                  </m:oMath>
                </a14:m>
                <a:r>
                  <a:rPr lang="en-US" dirty="0"/>
                  <a:t> represent infectiousness at time </a:t>
                </a:r>
                <a14:m>
                  <m:oMath xmlns:m="http://schemas.openxmlformats.org/officeDocument/2006/math">
                    <m:r>
                      <a:rPr lang="en-US" b="0" i="1" smtClean="0">
                        <a:latin typeface="Cambria Math" panose="02040503050406030204" pitchFamily="18" charset="0"/>
                      </a:rPr>
                      <m:t>𝜏</m:t>
                    </m:r>
                  </m:oMath>
                </a14:m>
                <a:endParaRPr lang="en-US" dirty="0"/>
              </a:p>
            </p:txBody>
          </p:sp>
        </mc:Choice>
        <mc:Fallback xmlns="">
          <p:sp>
            <p:nvSpPr>
              <p:cNvPr id="6" name="Text Placeholder 2">
                <a:extLst>
                  <a:ext uri="{FF2B5EF4-FFF2-40B4-BE49-F238E27FC236}">
                    <a16:creationId xmlns:a16="http://schemas.microsoft.com/office/drawing/2014/main" id="{A7316528-B3B7-4511-92E7-6EC3A3C01D51}"/>
                  </a:ext>
                </a:extLst>
              </p:cNvPr>
              <p:cNvSpPr txBox="1">
                <a:spLocks noRot="1" noChangeAspect="1" noMove="1" noResize="1" noEditPoints="1" noAdjustHandles="1" noChangeArrowheads="1" noChangeShapeType="1" noTextEdit="1"/>
              </p:cNvSpPr>
              <p:nvPr/>
            </p:nvSpPr>
            <p:spPr>
              <a:xfrm>
                <a:off x="502800" y="680858"/>
                <a:ext cx="7708500" cy="3301200"/>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417529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8"/>
            <a:ext cx="8520600" cy="8198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latin typeface="Arial Black" panose="020B0A04020102020204" pitchFamily="34" charset="0"/>
                <a:cs typeface="Times New Roman" panose="02020603050405020304" pitchFamily="18" charset="0"/>
              </a:rPr>
              <a:t>Describing Transmission Processes</a:t>
            </a:r>
            <a:r>
              <a:rPr lang="en-US" sz="2000" dirty="0">
                <a:latin typeface="Arial Black" panose="020B0A04020102020204" pitchFamily="34" charset="0"/>
              </a:rPr>
              <a:t>: </a:t>
            </a:r>
            <a:r>
              <a:rPr lang="en-US" sz="1800" b="1" dirty="0">
                <a:latin typeface="Arial Black" panose="020B0A04020102020204" pitchFamily="34" charset="0"/>
              </a:rPr>
              <a:t>Generation time distribution </a:t>
            </a:r>
            <a:endParaRPr sz="2000" b="1"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6" name="Text Placeholder 2">
                <a:extLst>
                  <a:ext uri="{FF2B5EF4-FFF2-40B4-BE49-F238E27FC236}">
                    <a16:creationId xmlns:a16="http://schemas.microsoft.com/office/drawing/2014/main" id="{A7316528-B3B7-4511-92E7-6EC3A3C01D51}"/>
                  </a:ext>
                </a:extLst>
              </p:cNvPr>
              <p:cNvSpPr txBox="1">
                <a:spLocks/>
              </p:cNvSpPr>
              <p:nvPr/>
            </p:nvSpPr>
            <p:spPr>
              <a:xfrm>
                <a:off x="502800" y="680858"/>
                <a:ext cx="7708500" cy="330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1000"/>
                  </a:spcBef>
                  <a:spcAft>
                    <a:spcPts val="0"/>
                  </a:spcAft>
                  <a:buClr>
                    <a:schemeClr val="dk2"/>
                  </a:buClr>
                  <a:buSzPts val="1600"/>
                  <a:buFont typeface="Catamaran"/>
                  <a:buChar char="●"/>
                  <a:defRPr sz="1300" b="0" i="0" u="none" strike="noStrike" cap="none">
                    <a:solidFill>
                      <a:schemeClr val="dk2"/>
                    </a:solidFill>
                    <a:latin typeface="Nunito"/>
                    <a:ea typeface="Nunito"/>
                    <a:cs typeface="Nunito"/>
                    <a:sym typeface="Nunito"/>
                  </a:defRPr>
                </a:lvl1pPr>
                <a:lvl2pPr marL="914400" marR="0" lvl="1"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2pPr>
                <a:lvl3pPr marL="1371600" marR="0" lvl="2"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3pPr>
                <a:lvl4pPr marL="1828800" marR="0" lvl="3"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4pPr>
                <a:lvl5pPr marL="2286000" marR="0" lvl="4"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5pPr>
                <a:lvl6pPr marL="2743200" marR="0" lvl="5"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6pPr>
                <a:lvl7pPr marL="3200400" marR="0" lvl="6"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7pPr>
                <a:lvl8pPr marL="3657600" marR="0" lvl="7"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8pPr>
                <a:lvl9pPr marL="4114800" marR="0" lvl="8" indent="-330200" algn="l" rtl="0">
                  <a:lnSpc>
                    <a:spcPct val="100000"/>
                  </a:lnSpc>
                  <a:spcBef>
                    <a:spcPts val="1600"/>
                  </a:spcBef>
                  <a:spcAft>
                    <a:spcPts val="160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9pPr>
              </a:lstStyle>
              <a:p>
                <a:r>
                  <a:rPr lang="en-US" sz="1600" b="1" dirty="0"/>
                  <a:t>Definition: </a:t>
                </a:r>
                <a:r>
                  <a:rPr lang="en-US" sz="1600" dirty="0"/>
                  <a:t>The generation time distribution can be described as the time interval between when one person is infected and when that person infects someone else.</a:t>
                </a:r>
              </a:p>
              <a:p>
                <a:pPr>
                  <a:buClr>
                    <a:srgbClr val="433F8A"/>
                  </a:buClr>
                  <a:defRPr/>
                </a:pPr>
                <a:r>
                  <a:rPr lang="en-US" sz="1600" b="1" dirty="0">
                    <a:solidFill>
                      <a:srgbClr val="433F8A"/>
                    </a:solidFill>
                  </a:rPr>
                  <a:t>Mathematical Formulation: </a:t>
                </a:r>
              </a:p>
              <a:p>
                <a:pPr marL="127000" indent="0">
                  <a:buClr>
                    <a:srgbClr val="433F8A"/>
                  </a:buClr>
                  <a:buNone/>
                  <a:defRPr/>
                </a:pPr>
                <a14:m>
                  <m:oMathPara xmlns:m="http://schemas.openxmlformats.org/officeDocument/2006/math">
                    <m:oMathParaPr>
                      <m:jc m:val="centerGroup"/>
                    </m:oMathParaPr>
                    <m:oMath xmlns:m="http://schemas.openxmlformats.org/officeDocument/2006/math">
                      <m:r>
                        <a:rPr lang="en-US" sz="1600" b="1" i="1" smtClean="0">
                          <a:solidFill>
                            <a:srgbClr val="433F8A"/>
                          </a:solidFill>
                          <a:latin typeface="Cambria Math" panose="02040503050406030204" pitchFamily="18" charset="0"/>
                        </a:rPr>
                        <m:t>𝝎</m:t>
                      </m:r>
                      <m:d>
                        <m:dPr>
                          <m:ctrlPr>
                            <a:rPr lang="en-US" sz="1600" b="1" i="1" smtClean="0">
                              <a:solidFill>
                                <a:srgbClr val="433F8A"/>
                              </a:solidFill>
                              <a:latin typeface="Cambria Math" panose="02040503050406030204" pitchFamily="18" charset="0"/>
                            </a:rPr>
                          </m:ctrlPr>
                        </m:dPr>
                        <m:e>
                          <m:r>
                            <a:rPr lang="en-US" sz="1600" b="1" i="1" smtClean="0">
                              <a:solidFill>
                                <a:srgbClr val="433F8A"/>
                              </a:solidFill>
                              <a:latin typeface="Cambria Math" panose="02040503050406030204" pitchFamily="18" charset="0"/>
                            </a:rPr>
                            <m:t>𝝉</m:t>
                          </m:r>
                        </m:e>
                      </m:d>
                      <m:r>
                        <a:rPr lang="en-US" sz="1600" b="1" i="1" smtClean="0">
                          <a:solidFill>
                            <a:srgbClr val="433F8A"/>
                          </a:solidFill>
                          <a:latin typeface="Cambria Math" panose="02040503050406030204" pitchFamily="18" charset="0"/>
                        </a:rPr>
                        <m:t>=</m:t>
                      </m:r>
                      <m:f>
                        <m:fPr>
                          <m:ctrlPr>
                            <a:rPr lang="en-US" sz="1600" b="1" i="1" smtClean="0">
                              <a:solidFill>
                                <a:srgbClr val="433F8A"/>
                              </a:solidFill>
                              <a:latin typeface="Cambria Math" panose="02040503050406030204" pitchFamily="18" charset="0"/>
                            </a:rPr>
                          </m:ctrlPr>
                        </m:fPr>
                        <m:num>
                          <m:r>
                            <a:rPr lang="en-US" sz="1600" b="1" i="1" smtClean="0">
                              <a:solidFill>
                                <a:srgbClr val="433F8A"/>
                              </a:solidFill>
                              <a:latin typeface="Cambria Math" panose="02040503050406030204" pitchFamily="18" charset="0"/>
                            </a:rPr>
                            <m:t>𝜷</m:t>
                          </m:r>
                          <m:d>
                            <m:dPr>
                              <m:ctrlPr>
                                <a:rPr lang="en-US" sz="1600" b="1" i="1" smtClean="0">
                                  <a:solidFill>
                                    <a:srgbClr val="433F8A"/>
                                  </a:solidFill>
                                  <a:latin typeface="Cambria Math" panose="02040503050406030204" pitchFamily="18" charset="0"/>
                                </a:rPr>
                              </m:ctrlPr>
                            </m:dPr>
                            <m:e>
                              <m:r>
                                <a:rPr lang="en-US" sz="1600" b="1" i="1" smtClean="0">
                                  <a:solidFill>
                                    <a:srgbClr val="433F8A"/>
                                  </a:solidFill>
                                  <a:latin typeface="Cambria Math" panose="02040503050406030204" pitchFamily="18" charset="0"/>
                                </a:rPr>
                                <m:t>𝝉</m:t>
                              </m:r>
                            </m:e>
                          </m:d>
                        </m:num>
                        <m:den>
                          <m:r>
                            <a:rPr lang="en-US" sz="1600" b="1" i="1" smtClean="0">
                              <a:solidFill>
                                <a:srgbClr val="433F8A"/>
                              </a:solidFill>
                              <a:latin typeface="Cambria Math" panose="02040503050406030204" pitchFamily="18" charset="0"/>
                            </a:rPr>
                            <m:t>𝑹</m:t>
                          </m:r>
                        </m:den>
                      </m:f>
                    </m:oMath>
                  </m:oMathPara>
                </a14:m>
                <a:endParaRPr lang="en-US" sz="1600" b="1" dirty="0">
                  <a:solidFill>
                    <a:srgbClr val="433F8A"/>
                  </a:solidFill>
                </a:endParaRPr>
              </a:p>
              <a:p>
                <a:pPr marL="127000" indent="0">
                  <a:buClr>
                    <a:srgbClr val="433F8A"/>
                  </a:buClr>
                  <a:buNone/>
                  <a:defRPr/>
                </a:pPr>
                <a:r>
                  <a:rPr lang="en-US" sz="1600" b="1" dirty="0">
                    <a:solidFill>
                      <a:srgbClr val="433F8A"/>
                    </a:solidFill>
                  </a:rPr>
                  <a:t>	Where: </a:t>
                </a:r>
                <a:endParaRPr lang="en-US" dirty="0"/>
              </a:p>
              <a:p>
                <a:pPr lvl="1">
                  <a:buFont typeface="Wingdings" panose="05000000000000000000" pitchFamily="2" charset="2"/>
                  <a:buChar char="v"/>
                </a:pPr>
                <a14:m>
                  <m:oMath xmlns:m="http://schemas.openxmlformats.org/officeDocument/2006/math">
                    <m:r>
                      <a:rPr lang="en-US" b="1" i="1">
                        <a:solidFill>
                          <a:srgbClr val="433F8A"/>
                        </a:solidFill>
                        <a:latin typeface="Cambria Math" panose="02040503050406030204" pitchFamily="18" charset="0"/>
                      </a:rPr>
                      <m:t>𝝎</m:t>
                    </m:r>
                    <m:d>
                      <m:dPr>
                        <m:ctrlPr>
                          <a:rPr lang="en-US" b="1" i="1">
                            <a:solidFill>
                              <a:srgbClr val="433F8A"/>
                            </a:solidFill>
                            <a:latin typeface="Cambria Math" panose="02040503050406030204" pitchFamily="18" charset="0"/>
                          </a:rPr>
                        </m:ctrlPr>
                      </m:dPr>
                      <m:e>
                        <m:r>
                          <a:rPr lang="en-US" b="1" i="1">
                            <a:solidFill>
                              <a:srgbClr val="433F8A"/>
                            </a:solidFill>
                            <a:latin typeface="Cambria Math" panose="02040503050406030204" pitchFamily="18" charset="0"/>
                          </a:rPr>
                          <m:t>𝝉</m:t>
                        </m:r>
                      </m:e>
                    </m:d>
                    <m:r>
                      <a:rPr lang="en-US" b="1" i="1">
                        <a:solidFill>
                          <a:srgbClr val="433F8A"/>
                        </a:solidFill>
                        <a:latin typeface="Cambria Math" panose="02040503050406030204" pitchFamily="18" charset="0"/>
                      </a:rPr>
                      <m:t> </m:t>
                    </m:r>
                  </m:oMath>
                </a14:m>
                <a:r>
                  <a:rPr lang="en-US" dirty="0"/>
                  <a:t>is the probability density function of the generation time, </a:t>
                </a:r>
              </a:p>
              <a:p>
                <a:pPr lvl="1">
                  <a:buFont typeface="Wingdings" panose="05000000000000000000" pitchFamily="2" charset="2"/>
                  <a:buChar char="v"/>
                </a:pPr>
                <a14:m>
                  <m:oMath xmlns:m="http://schemas.openxmlformats.org/officeDocument/2006/math">
                    <m:r>
                      <a:rPr lang="en-US" sz="1600" b="1" i="1" smtClean="0">
                        <a:solidFill>
                          <a:srgbClr val="433F8A"/>
                        </a:solidFill>
                        <a:latin typeface="Cambria Math" panose="02040503050406030204" pitchFamily="18" charset="0"/>
                      </a:rPr>
                      <m:t>𝜷</m:t>
                    </m:r>
                    <m:d>
                      <m:dPr>
                        <m:ctrlPr>
                          <a:rPr lang="en-US" sz="1600" b="1" i="1" smtClean="0">
                            <a:solidFill>
                              <a:srgbClr val="433F8A"/>
                            </a:solidFill>
                            <a:latin typeface="Cambria Math" panose="02040503050406030204" pitchFamily="18" charset="0"/>
                          </a:rPr>
                        </m:ctrlPr>
                      </m:dPr>
                      <m:e>
                        <m:r>
                          <a:rPr lang="en-US" sz="1600" b="1" i="1" smtClean="0">
                            <a:solidFill>
                              <a:srgbClr val="433F8A"/>
                            </a:solidFill>
                            <a:latin typeface="Cambria Math" panose="02040503050406030204" pitchFamily="18" charset="0"/>
                          </a:rPr>
                          <m:t>𝝉</m:t>
                        </m:r>
                      </m:e>
                    </m:d>
                  </m:oMath>
                </a14:m>
                <a:r>
                  <a:rPr lang="en-US" dirty="0"/>
                  <a:t> represent infectiousness at time </a:t>
                </a:r>
                <a14:m>
                  <m:oMath xmlns:m="http://schemas.openxmlformats.org/officeDocument/2006/math">
                    <m:r>
                      <a:rPr lang="en-US" b="0" i="1" smtClean="0">
                        <a:latin typeface="Cambria Math" panose="02040503050406030204" pitchFamily="18" charset="0"/>
                      </a:rPr>
                      <m:t>𝜏</m:t>
                    </m:r>
                  </m:oMath>
                </a14:m>
                <a:endParaRPr lang="en-US" dirty="0"/>
              </a:p>
              <a:p>
                <a:pPr lvl="1">
                  <a:buFont typeface="Wingdings" panose="05000000000000000000" pitchFamily="2" charset="2"/>
                  <a:buChar char="v"/>
                </a:pPr>
                <a14:m>
                  <m:oMath xmlns:m="http://schemas.openxmlformats.org/officeDocument/2006/math">
                    <m:r>
                      <a:rPr lang="en-US" b="0" i="1" smtClean="0">
                        <a:latin typeface="Cambria Math" panose="02040503050406030204" pitchFamily="18" charset="0"/>
                      </a:rPr>
                      <m:t>𝑅</m:t>
                    </m:r>
                  </m:oMath>
                </a14:m>
                <a:r>
                  <a:rPr lang="en-US" dirty="0"/>
                  <a:t> is the reproduction number (average number of secondary infections caused by an infected individual</a:t>
                </a:r>
              </a:p>
            </p:txBody>
          </p:sp>
        </mc:Choice>
        <mc:Fallback xmlns="">
          <p:sp>
            <p:nvSpPr>
              <p:cNvPr id="6" name="Text Placeholder 2">
                <a:extLst>
                  <a:ext uri="{FF2B5EF4-FFF2-40B4-BE49-F238E27FC236}">
                    <a16:creationId xmlns:a16="http://schemas.microsoft.com/office/drawing/2014/main" id="{A7316528-B3B7-4511-92E7-6EC3A3C01D51}"/>
                  </a:ext>
                </a:extLst>
              </p:cNvPr>
              <p:cNvSpPr txBox="1">
                <a:spLocks noRot="1" noChangeAspect="1" noMove="1" noResize="1" noEditPoints="1" noAdjustHandles="1" noChangeArrowheads="1" noChangeShapeType="1" noTextEdit="1"/>
              </p:cNvSpPr>
              <p:nvPr/>
            </p:nvSpPr>
            <p:spPr>
              <a:xfrm>
                <a:off x="502800" y="680858"/>
                <a:ext cx="7708500" cy="3301200"/>
              </a:xfrm>
              <a:prstGeom prst="rect">
                <a:avLst/>
              </a:prstGeom>
              <a:blipFill>
                <a:blip r:embed="rId3"/>
                <a:stretch>
                  <a:fillRect r="-474" b="-17375"/>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624260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8"/>
            <a:ext cx="8520600" cy="8198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latin typeface="Arial Black" panose="020B0A04020102020204" pitchFamily="34" charset="0"/>
                <a:cs typeface="Times New Roman" panose="02020603050405020304" pitchFamily="18" charset="0"/>
              </a:rPr>
              <a:t>Understanding Disease Dynamics</a:t>
            </a:r>
            <a:r>
              <a:rPr lang="en-US" sz="2000" dirty="0">
                <a:latin typeface="Arial Black" panose="020B0A04020102020204" pitchFamily="34" charset="0"/>
              </a:rPr>
              <a:t>: Estimating the Basic Reproduction Number </a:t>
            </a:r>
            <a:endParaRPr sz="2000" b="1"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6" name="Text Placeholder 2">
                <a:extLst>
                  <a:ext uri="{FF2B5EF4-FFF2-40B4-BE49-F238E27FC236}">
                    <a16:creationId xmlns:a16="http://schemas.microsoft.com/office/drawing/2014/main" id="{A7316528-B3B7-4511-92E7-6EC3A3C01D51}"/>
                  </a:ext>
                </a:extLst>
              </p:cNvPr>
              <p:cNvSpPr txBox="1">
                <a:spLocks/>
              </p:cNvSpPr>
              <p:nvPr/>
            </p:nvSpPr>
            <p:spPr>
              <a:xfrm>
                <a:off x="502800" y="680858"/>
                <a:ext cx="7708500" cy="330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1000"/>
                  </a:spcBef>
                  <a:spcAft>
                    <a:spcPts val="0"/>
                  </a:spcAft>
                  <a:buClr>
                    <a:schemeClr val="dk2"/>
                  </a:buClr>
                  <a:buSzPts val="1600"/>
                  <a:buFont typeface="Catamaran"/>
                  <a:buChar char="●"/>
                  <a:defRPr sz="1300" b="0" i="0" u="none" strike="noStrike" cap="none">
                    <a:solidFill>
                      <a:schemeClr val="dk2"/>
                    </a:solidFill>
                    <a:latin typeface="Nunito"/>
                    <a:ea typeface="Nunito"/>
                    <a:cs typeface="Nunito"/>
                    <a:sym typeface="Nunito"/>
                  </a:defRPr>
                </a:lvl1pPr>
                <a:lvl2pPr marL="914400" marR="0" lvl="1"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2pPr>
                <a:lvl3pPr marL="1371600" marR="0" lvl="2"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3pPr>
                <a:lvl4pPr marL="1828800" marR="0" lvl="3"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4pPr>
                <a:lvl5pPr marL="2286000" marR="0" lvl="4"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5pPr>
                <a:lvl6pPr marL="2743200" marR="0" lvl="5"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6pPr>
                <a:lvl7pPr marL="3200400" marR="0" lvl="6"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7pPr>
                <a:lvl8pPr marL="3657600" marR="0" lvl="7"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8pPr>
                <a:lvl9pPr marL="4114800" marR="0" lvl="8" indent="-330200" algn="l" rtl="0">
                  <a:lnSpc>
                    <a:spcPct val="100000"/>
                  </a:lnSpc>
                  <a:spcBef>
                    <a:spcPts val="1600"/>
                  </a:spcBef>
                  <a:spcAft>
                    <a:spcPts val="160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9pPr>
              </a:lstStyle>
              <a:p>
                <a:r>
                  <a:rPr lang="en-US" sz="1600" b="1" dirty="0"/>
                  <a:t>Definition: </a:t>
                </a:r>
                <a:r>
                  <a:rPr lang="en-US" sz="1600" dirty="0"/>
                  <a:t>The basic reproduction number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0</m:t>
                        </m:r>
                      </m:sub>
                    </m:sSub>
                  </m:oMath>
                </a14:m>
                <a:r>
                  <a:rPr lang="en-US" sz="1600" dirty="0"/>
                  <a:t> is derived as the expected number of secondary infections in a fully susceptible population. </a:t>
                </a:r>
              </a:p>
              <a:p>
                <a:r>
                  <a:rPr lang="en-US" sz="1600" b="1" dirty="0">
                    <a:solidFill>
                      <a:srgbClr val="433F8A"/>
                    </a:solidFill>
                  </a:rPr>
                  <a:t>Mathematical Formulation: </a:t>
                </a:r>
              </a:p>
              <a:p>
                <a:pPr marL="127000" indent="0">
                  <a:buClr>
                    <a:srgbClr val="433F8A"/>
                  </a:buClr>
                  <a:buNone/>
                  <a:defRPr/>
                </a:pPr>
                <a14:m>
                  <m:oMathPara xmlns:m="http://schemas.openxmlformats.org/officeDocument/2006/math">
                    <m:oMathParaPr>
                      <m:jc m:val="centerGroup"/>
                    </m:oMathParaPr>
                    <m:oMath xmlns:m="http://schemas.openxmlformats.org/officeDocument/2006/math">
                      <m:sSub>
                        <m:sSubPr>
                          <m:ctrlPr>
                            <a:rPr lang="en-US" sz="1600" b="1" i="1" smtClean="0">
                              <a:solidFill>
                                <a:srgbClr val="433F8A"/>
                              </a:solidFill>
                              <a:latin typeface="Cambria Math" panose="02040503050406030204" pitchFamily="18" charset="0"/>
                            </a:rPr>
                          </m:ctrlPr>
                        </m:sSubPr>
                        <m:e>
                          <m:r>
                            <a:rPr lang="en-US" sz="1600" b="1" i="1" smtClean="0">
                              <a:solidFill>
                                <a:srgbClr val="433F8A"/>
                              </a:solidFill>
                              <a:latin typeface="Cambria Math" panose="02040503050406030204" pitchFamily="18" charset="0"/>
                            </a:rPr>
                            <m:t>𝑹</m:t>
                          </m:r>
                        </m:e>
                        <m:sub>
                          <m:r>
                            <a:rPr lang="en-US" sz="1600" b="1" i="1" smtClean="0">
                              <a:solidFill>
                                <a:srgbClr val="433F8A"/>
                              </a:solidFill>
                              <a:latin typeface="Cambria Math" panose="02040503050406030204" pitchFamily="18" charset="0"/>
                            </a:rPr>
                            <m:t>𝟎</m:t>
                          </m:r>
                        </m:sub>
                      </m:sSub>
                      <m:r>
                        <a:rPr lang="en-US" sz="1600" b="1" i="1" smtClean="0">
                          <a:solidFill>
                            <a:srgbClr val="433F8A"/>
                          </a:solidFill>
                          <a:latin typeface="Cambria Math" panose="02040503050406030204" pitchFamily="18" charset="0"/>
                        </a:rPr>
                        <m:t>=</m:t>
                      </m:r>
                      <m:f>
                        <m:fPr>
                          <m:ctrlPr>
                            <a:rPr lang="en-US" sz="1600" b="1" i="1" smtClean="0">
                              <a:solidFill>
                                <a:srgbClr val="433F8A"/>
                              </a:solidFill>
                              <a:latin typeface="Cambria Math" panose="02040503050406030204" pitchFamily="18" charset="0"/>
                            </a:rPr>
                          </m:ctrlPr>
                        </m:fPr>
                        <m:num>
                          <m:r>
                            <a:rPr lang="en-US" sz="1600" b="1" i="1" smtClean="0">
                              <a:solidFill>
                                <a:srgbClr val="433F8A"/>
                              </a:solidFill>
                              <a:latin typeface="Cambria Math" panose="02040503050406030204" pitchFamily="18" charset="0"/>
                            </a:rPr>
                            <m:t>𝟏</m:t>
                          </m:r>
                        </m:num>
                        <m:den>
                          <m:nary>
                            <m:naryPr>
                              <m:ctrlPr>
                                <a:rPr lang="en-US" sz="1600" b="1" i="1" smtClean="0">
                                  <a:solidFill>
                                    <a:srgbClr val="433F8A"/>
                                  </a:solidFill>
                                  <a:latin typeface="Cambria Math" panose="02040503050406030204" pitchFamily="18" charset="0"/>
                                </a:rPr>
                              </m:ctrlPr>
                            </m:naryPr>
                            <m:sub>
                              <m:r>
                                <m:rPr>
                                  <m:brk m:alnAt="23"/>
                                </m:rPr>
                                <a:rPr lang="en-US" sz="1600" b="1" i="1" smtClean="0">
                                  <a:solidFill>
                                    <a:srgbClr val="433F8A"/>
                                  </a:solidFill>
                                  <a:latin typeface="Cambria Math" panose="02040503050406030204" pitchFamily="18" charset="0"/>
                                </a:rPr>
                                <m:t>𝟎</m:t>
                              </m:r>
                            </m:sub>
                            <m:sup>
                              <m:r>
                                <a:rPr lang="en-US" sz="1600" b="1" i="1" smtClean="0">
                                  <a:solidFill>
                                    <a:srgbClr val="433F8A"/>
                                  </a:solidFill>
                                  <a:latin typeface="Cambria Math" panose="02040503050406030204" pitchFamily="18" charset="0"/>
                                </a:rPr>
                                <m:t>∞</m:t>
                              </m:r>
                            </m:sup>
                            <m:e>
                              <m:r>
                                <a:rPr lang="en-US" sz="1600" b="1" i="1" smtClean="0">
                                  <a:solidFill>
                                    <a:srgbClr val="433F8A"/>
                                  </a:solidFill>
                                  <a:latin typeface="Cambria Math" panose="02040503050406030204" pitchFamily="18" charset="0"/>
                                </a:rPr>
                                <m:t>𝝎</m:t>
                              </m:r>
                              <m:d>
                                <m:dPr>
                                  <m:ctrlPr>
                                    <a:rPr lang="en-US" sz="1600" b="1" i="1" smtClean="0">
                                      <a:solidFill>
                                        <a:srgbClr val="433F8A"/>
                                      </a:solidFill>
                                      <a:latin typeface="Cambria Math" panose="02040503050406030204" pitchFamily="18" charset="0"/>
                                    </a:rPr>
                                  </m:ctrlPr>
                                </m:dPr>
                                <m:e>
                                  <m:r>
                                    <a:rPr lang="en-US" sz="1600" b="1" i="1" smtClean="0">
                                      <a:solidFill>
                                        <a:srgbClr val="433F8A"/>
                                      </a:solidFill>
                                      <a:latin typeface="Cambria Math" panose="02040503050406030204" pitchFamily="18" charset="0"/>
                                    </a:rPr>
                                    <m:t>𝝉</m:t>
                                  </m:r>
                                </m:e>
                              </m:d>
                              <m:sSup>
                                <m:sSupPr>
                                  <m:ctrlPr>
                                    <a:rPr lang="en-US" sz="1600" b="1" i="1" smtClean="0">
                                      <a:solidFill>
                                        <a:srgbClr val="433F8A"/>
                                      </a:solidFill>
                                      <a:latin typeface="Cambria Math" panose="02040503050406030204" pitchFamily="18" charset="0"/>
                                    </a:rPr>
                                  </m:ctrlPr>
                                </m:sSupPr>
                                <m:e>
                                  <m:r>
                                    <a:rPr lang="en-US" sz="1600" b="1" i="1" smtClean="0">
                                      <a:solidFill>
                                        <a:srgbClr val="433F8A"/>
                                      </a:solidFill>
                                      <a:latin typeface="Cambria Math" panose="02040503050406030204" pitchFamily="18" charset="0"/>
                                    </a:rPr>
                                    <m:t>𝒆</m:t>
                                  </m:r>
                                </m:e>
                                <m:sup>
                                  <m:d>
                                    <m:dPr>
                                      <m:begChr m:val="{"/>
                                      <m:endChr m:val="}"/>
                                      <m:ctrlPr>
                                        <a:rPr lang="en-US" sz="1600" b="1" i="1" smtClean="0">
                                          <a:solidFill>
                                            <a:srgbClr val="433F8A"/>
                                          </a:solidFill>
                                          <a:latin typeface="Cambria Math" panose="02040503050406030204" pitchFamily="18" charset="0"/>
                                        </a:rPr>
                                      </m:ctrlPr>
                                    </m:dPr>
                                    <m:e>
                                      <m:r>
                                        <a:rPr lang="en-US" sz="1600" b="1" i="1" smtClean="0">
                                          <a:solidFill>
                                            <a:srgbClr val="433F8A"/>
                                          </a:solidFill>
                                          <a:latin typeface="Cambria Math" panose="02040503050406030204" pitchFamily="18" charset="0"/>
                                        </a:rPr>
                                        <m:t>−</m:t>
                                      </m:r>
                                      <m:r>
                                        <a:rPr lang="en-US" sz="1600" b="1" i="1" smtClean="0">
                                          <a:solidFill>
                                            <a:srgbClr val="433F8A"/>
                                          </a:solidFill>
                                          <a:latin typeface="Cambria Math" panose="02040503050406030204" pitchFamily="18" charset="0"/>
                                        </a:rPr>
                                        <m:t>𝒓𝒕</m:t>
                                      </m:r>
                                    </m:e>
                                  </m:d>
                                </m:sup>
                              </m:sSup>
                              <m:r>
                                <a:rPr lang="en-US" sz="1600" b="1" i="1" smtClean="0">
                                  <a:solidFill>
                                    <a:srgbClr val="433F8A"/>
                                  </a:solidFill>
                                  <a:latin typeface="Cambria Math" panose="02040503050406030204" pitchFamily="18" charset="0"/>
                                </a:rPr>
                                <m:t>𝒅</m:t>
                              </m:r>
                              <m:r>
                                <a:rPr lang="en-US" sz="1600" b="1" i="1" smtClean="0">
                                  <a:solidFill>
                                    <a:srgbClr val="433F8A"/>
                                  </a:solidFill>
                                  <a:latin typeface="Cambria Math" panose="02040503050406030204" pitchFamily="18" charset="0"/>
                                </a:rPr>
                                <m:t>𝝉</m:t>
                              </m:r>
                            </m:e>
                          </m:nary>
                        </m:den>
                      </m:f>
                    </m:oMath>
                  </m:oMathPara>
                </a14:m>
                <a:endParaRPr lang="en-US" sz="1600" b="1" dirty="0">
                  <a:solidFill>
                    <a:srgbClr val="433F8A"/>
                  </a:solidFill>
                </a:endParaRPr>
              </a:p>
              <a:p>
                <a:pPr marL="127000" indent="0">
                  <a:buClr>
                    <a:srgbClr val="433F8A"/>
                  </a:buClr>
                  <a:buNone/>
                  <a:defRPr/>
                </a:pPr>
                <a:r>
                  <a:rPr lang="en-US" sz="1600" b="1" dirty="0">
                    <a:solidFill>
                      <a:srgbClr val="433F8A"/>
                    </a:solidFill>
                  </a:rPr>
                  <a:t>	Where: </a:t>
                </a:r>
                <a:endParaRPr lang="en-US" dirty="0"/>
              </a:p>
              <a:p>
                <a:pPr lvl="1">
                  <a:buFont typeface="Wingdings" panose="05000000000000000000" pitchFamily="2" charset="2"/>
                  <a:buChar char="v"/>
                </a:pPr>
                <a14:m>
                  <m:oMath xmlns:m="http://schemas.openxmlformats.org/officeDocument/2006/math">
                    <m:r>
                      <a:rPr lang="en-US" b="1" i="1">
                        <a:solidFill>
                          <a:srgbClr val="433F8A"/>
                        </a:solidFill>
                        <a:latin typeface="Cambria Math" panose="02040503050406030204" pitchFamily="18" charset="0"/>
                      </a:rPr>
                      <m:t>𝝎</m:t>
                    </m:r>
                    <m:d>
                      <m:dPr>
                        <m:ctrlPr>
                          <a:rPr lang="en-US" b="1" i="1">
                            <a:solidFill>
                              <a:srgbClr val="433F8A"/>
                            </a:solidFill>
                            <a:latin typeface="Cambria Math" panose="02040503050406030204" pitchFamily="18" charset="0"/>
                          </a:rPr>
                        </m:ctrlPr>
                      </m:dPr>
                      <m:e>
                        <m:r>
                          <a:rPr lang="en-US" b="1" i="1">
                            <a:solidFill>
                              <a:srgbClr val="433F8A"/>
                            </a:solidFill>
                            <a:latin typeface="Cambria Math" panose="02040503050406030204" pitchFamily="18" charset="0"/>
                          </a:rPr>
                          <m:t>𝝉</m:t>
                        </m:r>
                      </m:e>
                    </m:d>
                    <m:r>
                      <a:rPr lang="en-US" b="1" i="1">
                        <a:solidFill>
                          <a:srgbClr val="433F8A"/>
                        </a:solidFill>
                        <a:latin typeface="Cambria Math" panose="02040503050406030204" pitchFamily="18" charset="0"/>
                      </a:rPr>
                      <m:t> </m:t>
                    </m:r>
                  </m:oMath>
                </a14:m>
                <a:r>
                  <a:rPr lang="en-US" dirty="0"/>
                  <a:t>is the probability density function of the generation time, </a:t>
                </a:r>
              </a:p>
              <a:p>
                <a:pPr lvl="1">
                  <a:buFont typeface="Wingdings" panose="05000000000000000000" pitchFamily="2" charset="2"/>
                  <a:buChar char="v"/>
                </a:pPr>
                <a14:m>
                  <m:oMath xmlns:m="http://schemas.openxmlformats.org/officeDocument/2006/math">
                    <m:r>
                      <a:rPr lang="en-US" b="0" i="1" smtClean="0">
                        <a:latin typeface="Cambria Math" panose="02040503050406030204" pitchFamily="18" charset="0"/>
                      </a:rPr>
                      <m:t>𝑟</m:t>
                    </m:r>
                  </m:oMath>
                </a14:m>
                <a:r>
                  <a:rPr lang="en-US" dirty="0"/>
                  <a:t> is the  exponential growth rate of the epidemic</a:t>
                </a:r>
              </a:p>
            </p:txBody>
          </p:sp>
        </mc:Choice>
        <mc:Fallback xmlns="">
          <p:sp>
            <p:nvSpPr>
              <p:cNvPr id="6" name="Text Placeholder 2">
                <a:extLst>
                  <a:ext uri="{FF2B5EF4-FFF2-40B4-BE49-F238E27FC236}">
                    <a16:creationId xmlns:a16="http://schemas.microsoft.com/office/drawing/2014/main" id="{A7316528-B3B7-4511-92E7-6EC3A3C01D51}"/>
                  </a:ext>
                </a:extLst>
              </p:cNvPr>
              <p:cNvSpPr txBox="1">
                <a:spLocks noRot="1" noChangeAspect="1" noMove="1" noResize="1" noEditPoints="1" noAdjustHandles="1" noChangeArrowheads="1" noChangeShapeType="1" noTextEdit="1"/>
              </p:cNvSpPr>
              <p:nvPr/>
            </p:nvSpPr>
            <p:spPr>
              <a:xfrm>
                <a:off x="502800" y="680858"/>
                <a:ext cx="7708500" cy="3301200"/>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669826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8"/>
            <a:ext cx="8520600" cy="8198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latin typeface="Arial Black" panose="020B0A04020102020204" pitchFamily="34" charset="0"/>
                <a:cs typeface="Times New Roman" panose="02020603050405020304" pitchFamily="18" charset="0"/>
              </a:rPr>
              <a:t>Understanding Disease Dynamics</a:t>
            </a:r>
            <a:r>
              <a:rPr lang="en-US" sz="2000" dirty="0">
                <a:latin typeface="Arial Black" panose="020B0A04020102020204" pitchFamily="34" charset="0"/>
              </a:rPr>
              <a:t>: SIR Compartmental model </a:t>
            </a:r>
            <a:endParaRPr sz="2000" b="1"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6" name="Text Placeholder 2">
                <a:extLst>
                  <a:ext uri="{FF2B5EF4-FFF2-40B4-BE49-F238E27FC236}">
                    <a16:creationId xmlns:a16="http://schemas.microsoft.com/office/drawing/2014/main" id="{A7316528-B3B7-4511-92E7-6EC3A3C01D51}"/>
                  </a:ext>
                </a:extLst>
              </p:cNvPr>
              <p:cNvSpPr txBox="1">
                <a:spLocks/>
              </p:cNvSpPr>
              <p:nvPr/>
            </p:nvSpPr>
            <p:spPr>
              <a:xfrm>
                <a:off x="502800" y="680858"/>
                <a:ext cx="7708500" cy="41614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1000"/>
                  </a:spcBef>
                  <a:spcAft>
                    <a:spcPts val="0"/>
                  </a:spcAft>
                  <a:buClr>
                    <a:schemeClr val="dk2"/>
                  </a:buClr>
                  <a:buSzPts val="1600"/>
                  <a:buFont typeface="Catamaran"/>
                  <a:buChar char="●"/>
                  <a:defRPr sz="1300" b="0" i="0" u="none" strike="noStrike" cap="none">
                    <a:solidFill>
                      <a:schemeClr val="dk2"/>
                    </a:solidFill>
                    <a:latin typeface="Nunito"/>
                    <a:ea typeface="Nunito"/>
                    <a:cs typeface="Nunito"/>
                    <a:sym typeface="Nunito"/>
                  </a:defRPr>
                </a:lvl1pPr>
                <a:lvl2pPr marL="914400" marR="0" lvl="1"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2pPr>
                <a:lvl3pPr marL="1371600" marR="0" lvl="2"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3pPr>
                <a:lvl4pPr marL="1828800" marR="0" lvl="3"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4pPr>
                <a:lvl5pPr marL="2286000" marR="0" lvl="4"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5pPr>
                <a:lvl6pPr marL="2743200" marR="0" lvl="5"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6pPr>
                <a:lvl7pPr marL="3200400" marR="0" lvl="6"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7pPr>
                <a:lvl8pPr marL="3657600" marR="0" lvl="7"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8pPr>
                <a:lvl9pPr marL="4114800" marR="0" lvl="8" indent="-330200" algn="l" rtl="0">
                  <a:lnSpc>
                    <a:spcPct val="100000"/>
                  </a:lnSpc>
                  <a:spcBef>
                    <a:spcPts val="1600"/>
                  </a:spcBef>
                  <a:spcAft>
                    <a:spcPts val="160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9pPr>
              </a:lstStyle>
              <a:p>
                <a:r>
                  <a:rPr lang="en-US" sz="1600" b="1" dirty="0"/>
                  <a:t>Definition: </a:t>
                </a:r>
                <a:r>
                  <a:rPr lang="en-US" sz="1600" dirty="0"/>
                  <a:t>The SIR model is used to describe the spread of infectious diseases within a population. </a:t>
                </a:r>
              </a:p>
              <a:p>
                <a:r>
                  <a:rPr lang="en-US" sz="1600" b="1" dirty="0">
                    <a:solidFill>
                      <a:srgbClr val="433F8A"/>
                    </a:solidFill>
                  </a:rPr>
                  <a:t>Mathematical Formulation: </a:t>
                </a:r>
              </a:p>
              <a:p>
                <a:pPr marL="127000" indent="0">
                  <a:buClr>
                    <a:srgbClr val="433F8A"/>
                  </a:buClr>
                  <a:buNone/>
                  <a:defRPr/>
                </a:pPr>
                <a14:m>
                  <m:oMathPara xmlns:m="http://schemas.openxmlformats.org/officeDocument/2006/math">
                    <m:oMathParaPr>
                      <m:jc m:val="centerGroup"/>
                    </m:oMathParaPr>
                    <m:oMath xmlns:m="http://schemas.openxmlformats.org/officeDocument/2006/math">
                      <m:f>
                        <m:fPr>
                          <m:ctrlPr>
                            <a:rPr lang="en-US" sz="1600" b="1" i="1" smtClean="0">
                              <a:solidFill>
                                <a:srgbClr val="433F8A"/>
                              </a:solidFill>
                              <a:latin typeface="Cambria Math" panose="02040503050406030204" pitchFamily="18" charset="0"/>
                            </a:rPr>
                          </m:ctrlPr>
                        </m:fPr>
                        <m:num>
                          <m:r>
                            <a:rPr lang="en-US" sz="1600" b="1" i="1" smtClean="0">
                              <a:solidFill>
                                <a:srgbClr val="433F8A"/>
                              </a:solidFill>
                              <a:latin typeface="Cambria Math" panose="02040503050406030204" pitchFamily="18" charset="0"/>
                            </a:rPr>
                            <m:t>𝒅𝑺</m:t>
                          </m:r>
                        </m:num>
                        <m:den>
                          <m:r>
                            <a:rPr lang="en-US" sz="1600" b="1" i="1" smtClean="0">
                              <a:solidFill>
                                <a:srgbClr val="433F8A"/>
                              </a:solidFill>
                              <a:latin typeface="Cambria Math" panose="02040503050406030204" pitchFamily="18" charset="0"/>
                            </a:rPr>
                            <m:t>𝒅𝒕</m:t>
                          </m:r>
                        </m:den>
                      </m:f>
                      <m:r>
                        <a:rPr lang="en-US" sz="1600" b="1" i="1" smtClean="0">
                          <a:solidFill>
                            <a:srgbClr val="433F8A"/>
                          </a:solidFill>
                          <a:latin typeface="Cambria Math" panose="02040503050406030204" pitchFamily="18" charset="0"/>
                        </a:rPr>
                        <m:t>=−</m:t>
                      </m:r>
                      <m:r>
                        <a:rPr lang="en-US" sz="1600" b="1" i="1" smtClean="0">
                          <a:solidFill>
                            <a:srgbClr val="433F8A"/>
                          </a:solidFill>
                          <a:latin typeface="Cambria Math" panose="02040503050406030204" pitchFamily="18" charset="0"/>
                        </a:rPr>
                        <m:t>𝜷</m:t>
                      </m:r>
                      <m:r>
                        <a:rPr lang="en-US" sz="1600" b="1" i="1" smtClean="0">
                          <a:solidFill>
                            <a:srgbClr val="433F8A"/>
                          </a:solidFill>
                          <a:latin typeface="Cambria Math" panose="02040503050406030204" pitchFamily="18" charset="0"/>
                        </a:rPr>
                        <m:t>𝑺𝑰</m:t>
                      </m:r>
                      <m:r>
                        <a:rPr lang="en-US" sz="1600" b="1" i="1" smtClean="0">
                          <a:solidFill>
                            <a:srgbClr val="433F8A"/>
                          </a:solidFill>
                          <a:latin typeface="Cambria Math" panose="02040503050406030204" pitchFamily="18" charset="0"/>
                        </a:rPr>
                        <m:t>,     </m:t>
                      </m:r>
                      <m:f>
                        <m:fPr>
                          <m:ctrlPr>
                            <a:rPr lang="en-US" sz="1600" b="1" i="1" smtClean="0">
                              <a:solidFill>
                                <a:srgbClr val="433F8A"/>
                              </a:solidFill>
                              <a:latin typeface="Cambria Math" panose="02040503050406030204" pitchFamily="18" charset="0"/>
                            </a:rPr>
                          </m:ctrlPr>
                        </m:fPr>
                        <m:num>
                          <m:r>
                            <a:rPr lang="en-US" sz="1600" b="1" i="1" smtClean="0">
                              <a:solidFill>
                                <a:srgbClr val="433F8A"/>
                              </a:solidFill>
                              <a:latin typeface="Cambria Math" panose="02040503050406030204" pitchFamily="18" charset="0"/>
                            </a:rPr>
                            <m:t>𝒅𝑰</m:t>
                          </m:r>
                        </m:num>
                        <m:den>
                          <m:r>
                            <a:rPr lang="en-US" sz="1600" b="1" i="1" smtClean="0">
                              <a:solidFill>
                                <a:srgbClr val="433F8A"/>
                              </a:solidFill>
                              <a:latin typeface="Cambria Math" panose="02040503050406030204" pitchFamily="18" charset="0"/>
                            </a:rPr>
                            <m:t>𝒅𝒕</m:t>
                          </m:r>
                        </m:den>
                      </m:f>
                      <m:r>
                        <a:rPr lang="en-US" sz="1600" b="1" i="1" smtClean="0">
                          <a:solidFill>
                            <a:srgbClr val="433F8A"/>
                          </a:solidFill>
                          <a:latin typeface="Cambria Math" panose="02040503050406030204" pitchFamily="18" charset="0"/>
                        </a:rPr>
                        <m:t>=</m:t>
                      </m:r>
                      <m:r>
                        <a:rPr lang="en-US" sz="1600" b="1" i="1" smtClean="0">
                          <a:solidFill>
                            <a:srgbClr val="433F8A"/>
                          </a:solidFill>
                          <a:latin typeface="Cambria Math" panose="02040503050406030204" pitchFamily="18" charset="0"/>
                        </a:rPr>
                        <m:t>𝜷</m:t>
                      </m:r>
                      <m:r>
                        <a:rPr lang="en-US" sz="1600" b="1" i="1" smtClean="0">
                          <a:solidFill>
                            <a:srgbClr val="433F8A"/>
                          </a:solidFill>
                          <a:latin typeface="Cambria Math" panose="02040503050406030204" pitchFamily="18" charset="0"/>
                        </a:rPr>
                        <m:t>𝑺𝑰</m:t>
                      </m:r>
                      <m:r>
                        <a:rPr lang="en-US" sz="1600" b="1" i="1" smtClean="0">
                          <a:solidFill>
                            <a:srgbClr val="433F8A"/>
                          </a:solidFill>
                          <a:latin typeface="Cambria Math" panose="02040503050406030204" pitchFamily="18" charset="0"/>
                        </a:rPr>
                        <m:t>−</m:t>
                      </m:r>
                      <m:r>
                        <a:rPr lang="en-US" sz="1600" b="1" i="1" smtClean="0">
                          <a:solidFill>
                            <a:srgbClr val="433F8A"/>
                          </a:solidFill>
                          <a:latin typeface="Cambria Math" panose="02040503050406030204" pitchFamily="18" charset="0"/>
                        </a:rPr>
                        <m:t>𝜸</m:t>
                      </m:r>
                      <m:r>
                        <a:rPr lang="en-US" sz="1600" b="1" i="1" smtClean="0">
                          <a:solidFill>
                            <a:srgbClr val="433F8A"/>
                          </a:solidFill>
                          <a:latin typeface="Cambria Math" panose="02040503050406030204" pitchFamily="18" charset="0"/>
                        </a:rPr>
                        <m:t>𝑰</m:t>
                      </m:r>
                      <m:r>
                        <a:rPr lang="en-US" sz="1600" b="1" i="1" smtClean="0">
                          <a:solidFill>
                            <a:srgbClr val="433F8A"/>
                          </a:solidFill>
                          <a:latin typeface="Cambria Math" panose="02040503050406030204" pitchFamily="18" charset="0"/>
                        </a:rPr>
                        <m:t>,      </m:t>
                      </m:r>
                      <m:f>
                        <m:fPr>
                          <m:ctrlPr>
                            <a:rPr lang="en-US" sz="1600" b="1" i="1" smtClean="0">
                              <a:solidFill>
                                <a:srgbClr val="433F8A"/>
                              </a:solidFill>
                              <a:latin typeface="Cambria Math" panose="02040503050406030204" pitchFamily="18" charset="0"/>
                            </a:rPr>
                          </m:ctrlPr>
                        </m:fPr>
                        <m:num>
                          <m:r>
                            <a:rPr lang="en-US" sz="1600" b="1" i="1" smtClean="0">
                              <a:solidFill>
                                <a:srgbClr val="433F8A"/>
                              </a:solidFill>
                              <a:latin typeface="Cambria Math" panose="02040503050406030204" pitchFamily="18" charset="0"/>
                            </a:rPr>
                            <m:t>𝒅𝑹</m:t>
                          </m:r>
                        </m:num>
                        <m:den>
                          <m:r>
                            <a:rPr lang="en-US" sz="1600" b="1" i="1" smtClean="0">
                              <a:solidFill>
                                <a:srgbClr val="433F8A"/>
                              </a:solidFill>
                              <a:latin typeface="Cambria Math" panose="02040503050406030204" pitchFamily="18" charset="0"/>
                            </a:rPr>
                            <m:t>𝒅𝒕</m:t>
                          </m:r>
                        </m:den>
                      </m:f>
                      <m:r>
                        <a:rPr lang="en-US" sz="1600" b="1" i="1" smtClean="0">
                          <a:solidFill>
                            <a:srgbClr val="433F8A"/>
                          </a:solidFill>
                          <a:latin typeface="Cambria Math" panose="02040503050406030204" pitchFamily="18" charset="0"/>
                        </a:rPr>
                        <m:t>=</m:t>
                      </m:r>
                      <m:r>
                        <a:rPr lang="en-US" sz="1600" b="1" i="1" smtClean="0">
                          <a:solidFill>
                            <a:srgbClr val="433F8A"/>
                          </a:solidFill>
                          <a:latin typeface="Cambria Math" panose="02040503050406030204" pitchFamily="18" charset="0"/>
                        </a:rPr>
                        <m:t>𝜸</m:t>
                      </m:r>
                      <m:r>
                        <a:rPr lang="en-US" sz="1600" b="1" i="1" smtClean="0">
                          <a:solidFill>
                            <a:srgbClr val="433F8A"/>
                          </a:solidFill>
                          <a:latin typeface="Cambria Math" panose="02040503050406030204" pitchFamily="18" charset="0"/>
                        </a:rPr>
                        <m:t>𝑰</m:t>
                      </m:r>
                    </m:oMath>
                  </m:oMathPara>
                </a14:m>
                <a:endParaRPr lang="en-US" sz="1600" b="1" dirty="0">
                  <a:solidFill>
                    <a:srgbClr val="433F8A"/>
                  </a:solidFill>
                </a:endParaRPr>
              </a:p>
              <a:p>
                <a:pPr marL="127000" indent="0">
                  <a:buClr>
                    <a:srgbClr val="433F8A"/>
                  </a:buClr>
                  <a:buNone/>
                  <a:defRPr/>
                </a:pPr>
                <a:r>
                  <a:rPr lang="en-US" sz="1600" b="1" dirty="0">
                    <a:solidFill>
                      <a:srgbClr val="433F8A"/>
                    </a:solidFill>
                  </a:rPr>
                  <a:t>	Where: </a:t>
                </a:r>
                <a:endParaRPr lang="en-US" dirty="0"/>
              </a:p>
              <a:p>
                <a:pPr lvl="1">
                  <a:buFont typeface="Wingdings" panose="05000000000000000000" pitchFamily="2" charset="2"/>
                  <a:buChar char="v"/>
                </a:pP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𝐼</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𝑅</m:t>
                    </m:r>
                  </m:oMath>
                </a14:m>
                <a:r>
                  <a:rPr lang="en-US" dirty="0"/>
                  <a:t> represent the susceptible, infected and recovered populations</a:t>
                </a:r>
              </a:p>
              <a:p>
                <a:pPr lvl="1">
                  <a:buFont typeface="Wingdings" panose="05000000000000000000" pitchFamily="2" charset="2"/>
                  <a:buChar char="v"/>
                </a:pPr>
                <a14:m>
                  <m:oMath xmlns:m="http://schemas.openxmlformats.org/officeDocument/2006/math">
                    <m:r>
                      <a:rPr lang="en-US" b="0" i="1" smtClean="0">
                        <a:latin typeface="Cambria Math" panose="02040503050406030204" pitchFamily="18" charset="0"/>
                      </a:rPr>
                      <m:t>𝛽</m:t>
                    </m:r>
                  </m:oMath>
                </a14:m>
                <a:r>
                  <a:rPr lang="en-US" dirty="0"/>
                  <a:t> is the transmission rate</a:t>
                </a:r>
              </a:p>
              <a:p>
                <a:pPr lvl="1">
                  <a:buFont typeface="Wingdings" panose="05000000000000000000" pitchFamily="2" charset="2"/>
                  <a:buChar char="v"/>
                </a:pP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 </m:t>
                    </m:r>
                  </m:oMath>
                </a14:m>
                <a:r>
                  <a:rPr lang="en-US" dirty="0"/>
                  <a:t>is the recovery rate</a:t>
                </a:r>
                <a:endParaRPr lang="en-US" sz="1600" dirty="0"/>
              </a:p>
              <a:p>
                <a:r>
                  <a:rPr lang="en-US" sz="1600" b="1" dirty="0"/>
                  <a:t>Remark: </a:t>
                </a:r>
                <a:r>
                  <a:rPr lang="en-US" sz="1600" dirty="0"/>
                  <a:t>This model assume that the population is well mixed. To take the role of heterogeneity into consideration, we use an alternative approach to model the dynamics of infectious disease spread called </a:t>
                </a:r>
                <a:r>
                  <a:rPr lang="en-US" sz="1600" b="1" dirty="0"/>
                  <a:t>Stochastic SIR model</a:t>
                </a:r>
              </a:p>
            </p:txBody>
          </p:sp>
        </mc:Choice>
        <mc:Fallback xmlns="">
          <p:sp>
            <p:nvSpPr>
              <p:cNvPr id="6" name="Text Placeholder 2">
                <a:extLst>
                  <a:ext uri="{FF2B5EF4-FFF2-40B4-BE49-F238E27FC236}">
                    <a16:creationId xmlns:a16="http://schemas.microsoft.com/office/drawing/2014/main" id="{A7316528-B3B7-4511-92E7-6EC3A3C01D51}"/>
                  </a:ext>
                </a:extLst>
              </p:cNvPr>
              <p:cNvSpPr txBox="1">
                <a:spLocks noRot="1" noChangeAspect="1" noMove="1" noResize="1" noEditPoints="1" noAdjustHandles="1" noChangeArrowheads="1" noChangeShapeType="1" noTextEdit="1"/>
              </p:cNvSpPr>
              <p:nvPr/>
            </p:nvSpPr>
            <p:spPr>
              <a:xfrm>
                <a:off x="502800" y="680858"/>
                <a:ext cx="7708500" cy="4161486"/>
              </a:xfrm>
              <a:prstGeom prst="rect">
                <a:avLst/>
              </a:prstGeom>
              <a:blipFill>
                <a:blip r:embed="rId3"/>
                <a:stretch>
                  <a:fillRect b="-777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633944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8"/>
            <a:ext cx="8520600" cy="8198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latin typeface="Arial Black" panose="020B0A04020102020204" pitchFamily="34" charset="0"/>
                <a:cs typeface="Times New Roman" panose="02020603050405020304" pitchFamily="18" charset="0"/>
              </a:rPr>
              <a:t>Understanding Disease Dynamics</a:t>
            </a:r>
            <a:r>
              <a:rPr lang="en-US" sz="2000" dirty="0">
                <a:latin typeface="Arial Black" panose="020B0A04020102020204" pitchFamily="34" charset="0"/>
              </a:rPr>
              <a:t>: Exploring Complex Dynamics (Saturation) </a:t>
            </a:r>
            <a:endParaRPr sz="2000" b="1"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6" name="Text Placeholder 2">
                <a:extLst>
                  <a:ext uri="{FF2B5EF4-FFF2-40B4-BE49-F238E27FC236}">
                    <a16:creationId xmlns:a16="http://schemas.microsoft.com/office/drawing/2014/main" id="{A7316528-B3B7-4511-92E7-6EC3A3C01D51}"/>
                  </a:ext>
                </a:extLst>
              </p:cNvPr>
              <p:cNvSpPr txBox="1">
                <a:spLocks/>
              </p:cNvSpPr>
              <p:nvPr/>
            </p:nvSpPr>
            <p:spPr>
              <a:xfrm>
                <a:off x="502800" y="982014"/>
                <a:ext cx="7708500" cy="41614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1000"/>
                  </a:spcBef>
                  <a:spcAft>
                    <a:spcPts val="0"/>
                  </a:spcAft>
                  <a:buClr>
                    <a:schemeClr val="dk2"/>
                  </a:buClr>
                  <a:buSzPts val="1600"/>
                  <a:buFont typeface="Catamaran"/>
                  <a:buChar char="●"/>
                  <a:defRPr sz="1300" b="0" i="0" u="none" strike="noStrike" cap="none">
                    <a:solidFill>
                      <a:schemeClr val="dk2"/>
                    </a:solidFill>
                    <a:latin typeface="Nunito"/>
                    <a:ea typeface="Nunito"/>
                    <a:cs typeface="Nunito"/>
                    <a:sym typeface="Nunito"/>
                  </a:defRPr>
                </a:lvl1pPr>
                <a:lvl2pPr marL="914400" marR="0" lvl="1"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2pPr>
                <a:lvl3pPr marL="1371600" marR="0" lvl="2"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3pPr>
                <a:lvl4pPr marL="1828800" marR="0" lvl="3"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4pPr>
                <a:lvl5pPr marL="2286000" marR="0" lvl="4"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5pPr>
                <a:lvl6pPr marL="2743200" marR="0" lvl="5"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6pPr>
                <a:lvl7pPr marL="3200400" marR="0" lvl="6"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7pPr>
                <a:lvl8pPr marL="3657600" marR="0" lvl="7"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8pPr>
                <a:lvl9pPr marL="4114800" marR="0" lvl="8" indent="-330200" algn="l" rtl="0">
                  <a:lnSpc>
                    <a:spcPct val="100000"/>
                  </a:lnSpc>
                  <a:spcBef>
                    <a:spcPts val="1600"/>
                  </a:spcBef>
                  <a:spcAft>
                    <a:spcPts val="160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9pPr>
              </a:lstStyle>
              <a:p>
                <a:r>
                  <a:rPr lang="en-US" sz="1600" b="1" dirty="0"/>
                  <a:t>Definition: </a:t>
                </a:r>
                <a:r>
                  <a:rPr lang="en-US" sz="1600" dirty="0"/>
                  <a:t>Saturation refers to the reduction in the number of individuals who are susceptible to infection as a result of the spread of the disease </a:t>
                </a:r>
              </a:p>
              <a:p>
                <a:pPr algn="just"/>
                <a:r>
                  <a:rPr lang="en-US" sz="1600" b="1" dirty="0">
                    <a:solidFill>
                      <a:srgbClr val="433F8A"/>
                    </a:solidFill>
                  </a:rPr>
                  <a:t>Mathematical Formulation: </a:t>
                </a:r>
                <a:r>
                  <a:rPr lang="en-US" sz="1600" dirty="0">
                    <a:solidFill>
                      <a:srgbClr val="433F8A"/>
                    </a:solidFill>
                  </a:rPr>
                  <a:t>If the susceptible population is not replenished, the infection follows a bell-shaped epidemic curve and eventually dies out. In closed populations where individuals recover and become immune, not all susceptible individuals will be infected. </a:t>
                </a:r>
              </a:p>
              <a:p>
                <a:pPr marL="127000" indent="0" algn="just">
                  <a:buNone/>
                </a:pPr>
                <a:r>
                  <a:rPr lang="en-US" sz="1600" dirty="0">
                    <a:solidFill>
                      <a:srgbClr val="433F8A"/>
                    </a:solidFill>
                  </a:rPr>
                  <a:t>The final proportion of the population infected </a:t>
                </a:r>
                <a14:m>
                  <m:oMath xmlns:m="http://schemas.openxmlformats.org/officeDocument/2006/math">
                    <m:r>
                      <a:rPr lang="en-US" sz="1600" b="1" i="1" smtClean="0">
                        <a:solidFill>
                          <a:srgbClr val="433F8A"/>
                        </a:solidFill>
                        <a:latin typeface="Cambria Math" panose="02040503050406030204" pitchFamily="18" charset="0"/>
                      </a:rPr>
                      <m:t>𝒛</m:t>
                    </m:r>
                  </m:oMath>
                </a14:m>
                <a:r>
                  <a:rPr lang="en-US" sz="1600" dirty="0">
                    <a:solidFill>
                      <a:srgbClr val="433F8A"/>
                    </a:solidFill>
                  </a:rPr>
                  <a:t> is determined by the equation:</a:t>
                </a:r>
              </a:p>
              <a:p>
                <a:pPr marL="127000" indent="0">
                  <a:buClr>
                    <a:srgbClr val="433F8A"/>
                  </a:buClr>
                  <a:buNone/>
                  <a:defRPr/>
                </a:pPr>
                <a:endParaRPr lang="en-US" sz="1600" b="1" i="1" dirty="0">
                  <a:solidFill>
                    <a:srgbClr val="433F8A"/>
                  </a:solidFill>
                  <a:latin typeface="Cambria Math" panose="02040503050406030204" pitchFamily="18" charset="0"/>
                </a:endParaRPr>
              </a:p>
              <a:p>
                <a:pPr marL="127000" indent="0">
                  <a:buClr>
                    <a:srgbClr val="433F8A"/>
                  </a:buClr>
                  <a:buNone/>
                  <a:defRPr/>
                </a:pPr>
                <a14:m>
                  <m:oMathPara xmlns:m="http://schemas.openxmlformats.org/officeDocument/2006/math">
                    <m:oMathParaPr>
                      <m:jc m:val="centerGroup"/>
                    </m:oMathParaPr>
                    <m:oMath xmlns:m="http://schemas.openxmlformats.org/officeDocument/2006/math">
                      <m:r>
                        <a:rPr lang="en-US" sz="1600" b="1" i="1" smtClean="0">
                          <a:solidFill>
                            <a:srgbClr val="433F8A"/>
                          </a:solidFill>
                          <a:latin typeface="Cambria Math" panose="02040503050406030204" pitchFamily="18" charset="0"/>
                        </a:rPr>
                        <m:t>𝒛</m:t>
                      </m:r>
                      <m:r>
                        <a:rPr lang="en-US" sz="1600" b="1" i="1" smtClean="0">
                          <a:solidFill>
                            <a:srgbClr val="433F8A"/>
                          </a:solidFill>
                          <a:latin typeface="Cambria Math" panose="02040503050406030204" pitchFamily="18" charset="0"/>
                        </a:rPr>
                        <m:t>=</m:t>
                      </m:r>
                      <m:r>
                        <a:rPr lang="en-US" sz="1600" b="1" i="1" smtClean="0">
                          <a:solidFill>
                            <a:srgbClr val="433F8A"/>
                          </a:solidFill>
                          <a:latin typeface="Cambria Math" panose="02040503050406030204" pitchFamily="18" charset="0"/>
                        </a:rPr>
                        <m:t>𝟏</m:t>
                      </m:r>
                      <m:r>
                        <a:rPr lang="en-US" sz="1600" b="1" i="1" smtClean="0">
                          <a:solidFill>
                            <a:srgbClr val="433F8A"/>
                          </a:solidFill>
                          <a:latin typeface="Cambria Math" panose="02040503050406030204" pitchFamily="18" charset="0"/>
                        </a:rPr>
                        <m:t>−</m:t>
                      </m:r>
                      <m:sSubSup>
                        <m:sSubSupPr>
                          <m:ctrlPr>
                            <a:rPr lang="en-US" sz="1600" b="1" i="1" smtClean="0">
                              <a:solidFill>
                                <a:srgbClr val="433F8A"/>
                              </a:solidFill>
                              <a:latin typeface="Cambria Math" panose="02040503050406030204" pitchFamily="18" charset="0"/>
                            </a:rPr>
                          </m:ctrlPr>
                        </m:sSubSupPr>
                        <m:e>
                          <m:r>
                            <a:rPr lang="en-US" sz="1600" b="1" i="1" smtClean="0">
                              <a:solidFill>
                                <a:srgbClr val="433F8A"/>
                              </a:solidFill>
                              <a:latin typeface="Cambria Math" panose="02040503050406030204" pitchFamily="18" charset="0"/>
                            </a:rPr>
                            <m:t>𝒆</m:t>
                          </m:r>
                        </m:e>
                        <m:sub>
                          <m:r>
                            <a:rPr lang="en-US" sz="1600" b="1" i="1" smtClean="0">
                              <a:solidFill>
                                <a:srgbClr val="433F8A"/>
                              </a:solidFill>
                              <a:latin typeface="Cambria Math" panose="02040503050406030204" pitchFamily="18" charset="0"/>
                            </a:rPr>
                            <m:t> </m:t>
                          </m:r>
                        </m:sub>
                        <m:sup>
                          <m:r>
                            <a:rPr lang="en-US" sz="1600" b="1" i="1" smtClean="0">
                              <a:solidFill>
                                <a:srgbClr val="433F8A"/>
                              </a:solidFill>
                              <a:latin typeface="Cambria Math" panose="02040503050406030204" pitchFamily="18" charset="0"/>
                            </a:rPr>
                            <m:t>−</m:t>
                          </m:r>
                          <m:sSub>
                            <m:sSubPr>
                              <m:ctrlPr>
                                <a:rPr lang="en-US" sz="1600" b="1" i="1" smtClean="0">
                                  <a:solidFill>
                                    <a:srgbClr val="433F8A"/>
                                  </a:solidFill>
                                  <a:latin typeface="Cambria Math" panose="02040503050406030204" pitchFamily="18" charset="0"/>
                                </a:rPr>
                              </m:ctrlPr>
                            </m:sSubPr>
                            <m:e>
                              <m:r>
                                <a:rPr lang="en-US" sz="1600" b="1" i="1" smtClean="0">
                                  <a:solidFill>
                                    <a:srgbClr val="433F8A"/>
                                  </a:solidFill>
                                  <a:latin typeface="Cambria Math" panose="02040503050406030204" pitchFamily="18" charset="0"/>
                                </a:rPr>
                                <m:t>𝑹</m:t>
                              </m:r>
                            </m:e>
                            <m:sub>
                              <m:r>
                                <a:rPr lang="en-US" sz="1600" b="1" i="1" smtClean="0">
                                  <a:solidFill>
                                    <a:srgbClr val="433F8A"/>
                                  </a:solidFill>
                                  <a:latin typeface="Cambria Math" panose="02040503050406030204" pitchFamily="18" charset="0"/>
                                </a:rPr>
                                <m:t>𝟎</m:t>
                              </m:r>
                            </m:sub>
                          </m:sSub>
                          <m:r>
                            <a:rPr lang="en-US" sz="1600" b="1" i="1" smtClean="0">
                              <a:solidFill>
                                <a:srgbClr val="433F8A"/>
                              </a:solidFill>
                              <a:latin typeface="Cambria Math" panose="02040503050406030204" pitchFamily="18" charset="0"/>
                            </a:rPr>
                            <m:t> </m:t>
                          </m:r>
                          <m:r>
                            <a:rPr lang="en-US" sz="1600" b="1" i="1" smtClean="0">
                              <a:solidFill>
                                <a:srgbClr val="433F8A"/>
                              </a:solidFill>
                              <a:latin typeface="Cambria Math" panose="02040503050406030204" pitchFamily="18" charset="0"/>
                            </a:rPr>
                            <m:t>𝒛</m:t>
                          </m:r>
                        </m:sup>
                      </m:sSubSup>
                    </m:oMath>
                  </m:oMathPara>
                </a14:m>
                <a:endParaRPr lang="en-US" sz="1600" b="1" dirty="0">
                  <a:solidFill>
                    <a:srgbClr val="433F8A"/>
                  </a:solidFill>
                </a:endParaRPr>
              </a:p>
              <a:p>
                <a:pPr marL="127000" indent="0">
                  <a:buClr>
                    <a:srgbClr val="433F8A"/>
                  </a:buClr>
                  <a:buNone/>
                  <a:defRPr/>
                </a:pPr>
                <a:r>
                  <a:rPr lang="en-US" sz="1600" b="1" dirty="0">
                    <a:solidFill>
                      <a:srgbClr val="433F8A"/>
                    </a:solidFill>
                  </a:rPr>
                  <a:t>	Where: </a:t>
                </a:r>
                <a:endParaRPr lang="en-US" dirty="0"/>
              </a:p>
              <a:p>
                <a:pPr lvl="1">
                  <a:buFont typeface="Wingdings" panose="05000000000000000000" pitchFamily="2" charset="2"/>
                  <a:buChar char="v"/>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oMath>
                </a14:m>
                <a:r>
                  <a:rPr lang="en-US" dirty="0"/>
                  <a:t> is the basic reproduction number</a:t>
                </a:r>
              </a:p>
            </p:txBody>
          </p:sp>
        </mc:Choice>
        <mc:Fallback xmlns="">
          <p:sp>
            <p:nvSpPr>
              <p:cNvPr id="6" name="Text Placeholder 2">
                <a:extLst>
                  <a:ext uri="{FF2B5EF4-FFF2-40B4-BE49-F238E27FC236}">
                    <a16:creationId xmlns:a16="http://schemas.microsoft.com/office/drawing/2014/main" id="{A7316528-B3B7-4511-92E7-6EC3A3C01D51}"/>
                  </a:ext>
                </a:extLst>
              </p:cNvPr>
              <p:cNvSpPr txBox="1">
                <a:spLocks noRot="1" noChangeAspect="1" noMove="1" noResize="1" noEditPoints="1" noAdjustHandles="1" noChangeArrowheads="1" noChangeShapeType="1" noTextEdit="1"/>
              </p:cNvSpPr>
              <p:nvPr/>
            </p:nvSpPr>
            <p:spPr>
              <a:xfrm>
                <a:off x="502800" y="982014"/>
                <a:ext cx="7708500" cy="4161486"/>
              </a:xfrm>
              <a:prstGeom prst="rect">
                <a:avLst/>
              </a:prstGeom>
              <a:blipFill>
                <a:blip r:embed="rId3"/>
                <a:stretch>
                  <a:fillRect r="-395"/>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109532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34"/>
          <p:cNvSpPr txBox="1">
            <a:spLocks noGrp="1"/>
          </p:cNvSpPr>
          <p:nvPr>
            <p:ph type="title"/>
          </p:nvPr>
        </p:nvSpPr>
        <p:spPr>
          <a:xfrm>
            <a:off x="640925" y="2264973"/>
            <a:ext cx="3506700" cy="7889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Assessing Interventions</a:t>
            </a:r>
          </a:p>
        </p:txBody>
      </p:sp>
      <p:sp>
        <p:nvSpPr>
          <p:cNvPr id="1071" name="Google Shape;1071;p34"/>
          <p:cNvSpPr txBox="1">
            <a:spLocks noGrp="1"/>
          </p:cNvSpPr>
          <p:nvPr>
            <p:ph type="title" idx="2"/>
          </p:nvPr>
        </p:nvSpPr>
        <p:spPr>
          <a:xfrm>
            <a:off x="640925" y="1247813"/>
            <a:ext cx="3401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1072" name="Google Shape;1072;p34"/>
          <p:cNvGrpSpPr/>
          <p:nvPr/>
        </p:nvGrpSpPr>
        <p:grpSpPr>
          <a:xfrm rot="-5400000">
            <a:off x="6045968" y="1542332"/>
            <a:ext cx="761198" cy="1039165"/>
            <a:chOff x="2516825" y="2364538"/>
            <a:chExt cx="1214225" cy="1657625"/>
          </a:xfrm>
        </p:grpSpPr>
        <p:sp>
          <p:nvSpPr>
            <p:cNvPr id="1073" name="Google Shape;1073;p34"/>
            <p:cNvSpPr/>
            <p:nvPr/>
          </p:nvSpPr>
          <p:spPr>
            <a:xfrm>
              <a:off x="2644875" y="2662138"/>
              <a:ext cx="1008450" cy="1280075"/>
            </a:xfrm>
            <a:custGeom>
              <a:avLst/>
              <a:gdLst/>
              <a:ahLst/>
              <a:cxnLst/>
              <a:rect l="l" t="t" r="r" b="b"/>
              <a:pathLst>
                <a:path w="40338" h="51203" extrusionOk="0">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4"/>
            <p:cNvSpPr/>
            <p:nvPr/>
          </p:nvSpPr>
          <p:spPr>
            <a:xfrm>
              <a:off x="2660875" y="2547863"/>
              <a:ext cx="173825" cy="234525"/>
            </a:xfrm>
            <a:custGeom>
              <a:avLst/>
              <a:gdLst/>
              <a:ahLst/>
              <a:cxnLst/>
              <a:rect l="l" t="t" r="r" b="b"/>
              <a:pathLst>
                <a:path w="6953" h="9381" extrusionOk="0">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4"/>
            <p:cNvSpPr/>
            <p:nvPr/>
          </p:nvSpPr>
          <p:spPr>
            <a:xfrm>
              <a:off x="2777500" y="2445063"/>
              <a:ext cx="162375" cy="303375"/>
            </a:xfrm>
            <a:custGeom>
              <a:avLst/>
              <a:gdLst/>
              <a:ahLst/>
              <a:cxnLst/>
              <a:rect l="l" t="t" r="r" b="b"/>
              <a:pathLst>
                <a:path w="6495" h="12135" extrusionOk="0">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4"/>
            <p:cNvSpPr/>
            <p:nvPr/>
          </p:nvSpPr>
          <p:spPr>
            <a:xfrm>
              <a:off x="2952425" y="2364538"/>
              <a:ext cx="96075" cy="360775"/>
            </a:xfrm>
            <a:custGeom>
              <a:avLst/>
              <a:gdLst/>
              <a:ahLst/>
              <a:cxnLst/>
              <a:rect l="l" t="t" r="r" b="b"/>
              <a:pathLst>
                <a:path w="3843" h="14431" extrusionOk="0">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4"/>
            <p:cNvSpPr/>
            <p:nvPr/>
          </p:nvSpPr>
          <p:spPr>
            <a:xfrm>
              <a:off x="3122775" y="2423338"/>
              <a:ext cx="88075" cy="319450"/>
            </a:xfrm>
            <a:custGeom>
              <a:avLst/>
              <a:gdLst/>
              <a:ahLst/>
              <a:cxnLst/>
              <a:rect l="l" t="t" r="r" b="b"/>
              <a:pathLst>
                <a:path w="3523" h="12778" extrusionOk="0">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4"/>
            <p:cNvSpPr/>
            <p:nvPr/>
          </p:nvSpPr>
          <p:spPr>
            <a:xfrm>
              <a:off x="3171950" y="2528363"/>
              <a:ext cx="182950" cy="256350"/>
            </a:xfrm>
            <a:custGeom>
              <a:avLst/>
              <a:gdLst/>
              <a:ahLst/>
              <a:cxnLst/>
              <a:rect l="l" t="t" r="r" b="b"/>
              <a:pathLst>
                <a:path w="7318" h="10254" extrusionOk="0">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4"/>
            <p:cNvSpPr/>
            <p:nvPr/>
          </p:nvSpPr>
          <p:spPr>
            <a:xfrm>
              <a:off x="3217675" y="2701188"/>
              <a:ext cx="228700" cy="161525"/>
            </a:xfrm>
            <a:custGeom>
              <a:avLst/>
              <a:gdLst/>
              <a:ahLst/>
              <a:cxnLst/>
              <a:rect l="l" t="t" r="r" b="b"/>
              <a:pathLst>
                <a:path w="9148" h="6461" extrusionOk="0">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4"/>
            <p:cNvSpPr/>
            <p:nvPr/>
          </p:nvSpPr>
          <p:spPr>
            <a:xfrm>
              <a:off x="2572850" y="2689638"/>
              <a:ext cx="198950" cy="182450"/>
            </a:xfrm>
            <a:custGeom>
              <a:avLst/>
              <a:gdLst/>
              <a:ahLst/>
              <a:cxnLst/>
              <a:rect l="l" t="t" r="r" b="b"/>
              <a:pathLst>
                <a:path w="7958" h="7298" extrusionOk="0">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4"/>
            <p:cNvSpPr/>
            <p:nvPr/>
          </p:nvSpPr>
          <p:spPr>
            <a:xfrm>
              <a:off x="2516825" y="2918963"/>
              <a:ext cx="222975" cy="62350"/>
            </a:xfrm>
            <a:custGeom>
              <a:avLst/>
              <a:gdLst/>
              <a:ahLst/>
              <a:cxnLst/>
              <a:rect l="l" t="t" r="r" b="b"/>
              <a:pathLst>
                <a:path w="8919" h="2494" extrusionOk="0">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4"/>
            <p:cNvSpPr/>
            <p:nvPr/>
          </p:nvSpPr>
          <p:spPr>
            <a:xfrm>
              <a:off x="3238250" y="2871538"/>
              <a:ext cx="197825" cy="84425"/>
            </a:xfrm>
            <a:custGeom>
              <a:avLst/>
              <a:gdLst/>
              <a:ahLst/>
              <a:cxnLst/>
              <a:rect l="l" t="t" r="r" b="b"/>
              <a:pathLst>
                <a:path w="7913" h="3377" extrusionOk="0">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4"/>
            <p:cNvSpPr/>
            <p:nvPr/>
          </p:nvSpPr>
          <p:spPr>
            <a:xfrm>
              <a:off x="2958150" y="3685163"/>
              <a:ext cx="100625" cy="328475"/>
            </a:xfrm>
            <a:custGeom>
              <a:avLst/>
              <a:gdLst/>
              <a:ahLst/>
              <a:cxnLst/>
              <a:rect l="l" t="t" r="r" b="b"/>
              <a:pathLst>
                <a:path w="4025" h="13139" extrusionOk="0">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4"/>
            <p:cNvSpPr/>
            <p:nvPr/>
          </p:nvSpPr>
          <p:spPr>
            <a:xfrm>
              <a:off x="3087350" y="3745913"/>
              <a:ext cx="62900" cy="276250"/>
            </a:xfrm>
            <a:custGeom>
              <a:avLst/>
              <a:gdLst/>
              <a:ahLst/>
              <a:cxnLst/>
              <a:rect l="l" t="t" r="r" b="b"/>
              <a:pathLst>
                <a:path w="2516" h="11050" extrusionOk="0">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4"/>
            <p:cNvSpPr/>
            <p:nvPr/>
          </p:nvSpPr>
          <p:spPr>
            <a:xfrm>
              <a:off x="3482925" y="3739613"/>
              <a:ext cx="146375" cy="248275"/>
            </a:xfrm>
            <a:custGeom>
              <a:avLst/>
              <a:gdLst/>
              <a:ahLst/>
              <a:cxnLst/>
              <a:rect l="l" t="t" r="r" b="b"/>
              <a:pathLst>
                <a:path w="5855" h="9931" extrusionOk="0">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4"/>
            <p:cNvSpPr/>
            <p:nvPr/>
          </p:nvSpPr>
          <p:spPr>
            <a:xfrm>
              <a:off x="3514950" y="3531238"/>
              <a:ext cx="216100" cy="77925"/>
            </a:xfrm>
            <a:custGeom>
              <a:avLst/>
              <a:gdLst/>
              <a:ahLst/>
              <a:cxnLst/>
              <a:rect l="l" t="t" r="r" b="b"/>
              <a:pathLst>
                <a:path w="8644" h="3117" extrusionOk="0">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4"/>
            <p:cNvSpPr/>
            <p:nvPr/>
          </p:nvSpPr>
          <p:spPr>
            <a:xfrm>
              <a:off x="3497800" y="3434338"/>
              <a:ext cx="218400" cy="58650"/>
            </a:xfrm>
            <a:custGeom>
              <a:avLst/>
              <a:gdLst/>
              <a:ahLst/>
              <a:cxnLst/>
              <a:rect l="l" t="t" r="r" b="b"/>
              <a:pathLst>
                <a:path w="8736" h="2346" extrusionOk="0">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4"/>
            <p:cNvSpPr/>
            <p:nvPr/>
          </p:nvSpPr>
          <p:spPr>
            <a:xfrm>
              <a:off x="3453200" y="3343863"/>
              <a:ext cx="168100" cy="83925"/>
            </a:xfrm>
            <a:custGeom>
              <a:avLst/>
              <a:gdLst/>
              <a:ahLst/>
              <a:cxnLst/>
              <a:rect l="l" t="t" r="r" b="b"/>
              <a:pathLst>
                <a:path w="6724" h="3357" extrusionOk="0">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4"/>
            <p:cNvSpPr/>
            <p:nvPr/>
          </p:nvSpPr>
          <p:spPr>
            <a:xfrm>
              <a:off x="2821100" y="3678513"/>
              <a:ext cx="127925" cy="328825"/>
            </a:xfrm>
            <a:custGeom>
              <a:avLst/>
              <a:gdLst/>
              <a:ahLst/>
              <a:cxnLst/>
              <a:rect l="l" t="t" r="r" b="b"/>
              <a:pathLst>
                <a:path w="5117" h="13153" extrusionOk="0">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0" name="Google Shape;1090;p34"/>
          <p:cNvGrpSpPr/>
          <p:nvPr/>
        </p:nvGrpSpPr>
        <p:grpSpPr>
          <a:xfrm rot="900123">
            <a:off x="7524058" y="290694"/>
            <a:ext cx="1020962" cy="1079340"/>
            <a:chOff x="5387275" y="2307975"/>
            <a:chExt cx="1713875" cy="1811875"/>
          </a:xfrm>
        </p:grpSpPr>
        <p:sp>
          <p:nvSpPr>
            <p:cNvPr id="1091" name="Google Shape;1091;p34"/>
            <p:cNvSpPr/>
            <p:nvPr/>
          </p:nvSpPr>
          <p:spPr>
            <a:xfrm>
              <a:off x="5600050" y="3234575"/>
              <a:ext cx="242300" cy="885275"/>
            </a:xfrm>
            <a:custGeom>
              <a:avLst/>
              <a:gdLst/>
              <a:ahLst/>
              <a:cxnLst/>
              <a:rect l="l" t="t" r="r" b="b"/>
              <a:pathLst>
                <a:path w="9692" h="35411" extrusionOk="0">
                  <a:moveTo>
                    <a:pt x="355" y="0"/>
                  </a:moveTo>
                  <a:cubicBezTo>
                    <a:pt x="259" y="0"/>
                    <a:pt x="0" y="1040"/>
                    <a:pt x="224" y="2563"/>
                  </a:cubicBezTo>
                  <a:cubicBezTo>
                    <a:pt x="361" y="4163"/>
                    <a:pt x="1093" y="6176"/>
                    <a:pt x="2054" y="8142"/>
                  </a:cubicBezTo>
                  <a:cubicBezTo>
                    <a:pt x="3014" y="10063"/>
                    <a:pt x="4112" y="11984"/>
                    <a:pt x="4843" y="13585"/>
                  </a:cubicBezTo>
                  <a:cubicBezTo>
                    <a:pt x="5621" y="15185"/>
                    <a:pt x="6032" y="16466"/>
                    <a:pt x="6170" y="16969"/>
                  </a:cubicBezTo>
                  <a:cubicBezTo>
                    <a:pt x="6307" y="17472"/>
                    <a:pt x="6718" y="18844"/>
                    <a:pt x="6856" y="20719"/>
                  </a:cubicBezTo>
                  <a:cubicBezTo>
                    <a:pt x="6947" y="21634"/>
                    <a:pt x="6993" y="22640"/>
                    <a:pt x="6901" y="23737"/>
                  </a:cubicBezTo>
                  <a:cubicBezTo>
                    <a:pt x="6856" y="24835"/>
                    <a:pt x="6718" y="25978"/>
                    <a:pt x="6673" y="27122"/>
                  </a:cubicBezTo>
                  <a:cubicBezTo>
                    <a:pt x="6627" y="28311"/>
                    <a:pt x="6581" y="29454"/>
                    <a:pt x="6764" y="30552"/>
                  </a:cubicBezTo>
                  <a:cubicBezTo>
                    <a:pt x="6901" y="31649"/>
                    <a:pt x="7221" y="32610"/>
                    <a:pt x="7633" y="33387"/>
                  </a:cubicBezTo>
                  <a:cubicBezTo>
                    <a:pt x="8045" y="34165"/>
                    <a:pt x="8502" y="34713"/>
                    <a:pt x="8914" y="35033"/>
                  </a:cubicBezTo>
                  <a:cubicBezTo>
                    <a:pt x="9222" y="35303"/>
                    <a:pt x="9465" y="35410"/>
                    <a:pt x="9561" y="35410"/>
                  </a:cubicBezTo>
                  <a:cubicBezTo>
                    <a:pt x="9579" y="35410"/>
                    <a:pt x="9592" y="35407"/>
                    <a:pt x="9600" y="35399"/>
                  </a:cubicBezTo>
                  <a:lnTo>
                    <a:pt x="9554" y="35399"/>
                  </a:lnTo>
                  <a:cubicBezTo>
                    <a:pt x="9691" y="35262"/>
                    <a:pt x="8868" y="34576"/>
                    <a:pt x="8273" y="33067"/>
                  </a:cubicBezTo>
                  <a:cubicBezTo>
                    <a:pt x="7999" y="32335"/>
                    <a:pt x="7770" y="31466"/>
                    <a:pt x="7679" y="30460"/>
                  </a:cubicBezTo>
                  <a:cubicBezTo>
                    <a:pt x="7542" y="29454"/>
                    <a:pt x="7587" y="28356"/>
                    <a:pt x="7679" y="27213"/>
                  </a:cubicBezTo>
                  <a:cubicBezTo>
                    <a:pt x="7770" y="26115"/>
                    <a:pt x="7953" y="24972"/>
                    <a:pt x="7999" y="23829"/>
                  </a:cubicBezTo>
                  <a:cubicBezTo>
                    <a:pt x="8090" y="22685"/>
                    <a:pt x="8045" y="21588"/>
                    <a:pt x="7953" y="20627"/>
                  </a:cubicBezTo>
                  <a:cubicBezTo>
                    <a:pt x="7816" y="18661"/>
                    <a:pt x="7359" y="17197"/>
                    <a:pt x="7221" y="16649"/>
                  </a:cubicBezTo>
                  <a:cubicBezTo>
                    <a:pt x="7084" y="16146"/>
                    <a:pt x="6627" y="14774"/>
                    <a:pt x="5849" y="13127"/>
                  </a:cubicBezTo>
                  <a:cubicBezTo>
                    <a:pt x="5072" y="11435"/>
                    <a:pt x="3929" y="9560"/>
                    <a:pt x="2968" y="7685"/>
                  </a:cubicBezTo>
                  <a:cubicBezTo>
                    <a:pt x="1962" y="5810"/>
                    <a:pt x="1230" y="3935"/>
                    <a:pt x="910" y="2471"/>
                  </a:cubicBezTo>
                  <a:cubicBezTo>
                    <a:pt x="590" y="1008"/>
                    <a:pt x="590" y="2"/>
                    <a:pt x="361" y="2"/>
                  </a:cubicBezTo>
                  <a:cubicBezTo>
                    <a:pt x="360" y="1"/>
                    <a:pt x="358" y="0"/>
                    <a:pt x="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4"/>
            <p:cNvSpPr/>
            <p:nvPr/>
          </p:nvSpPr>
          <p:spPr>
            <a:xfrm>
              <a:off x="5675375" y="3255150"/>
              <a:ext cx="297300" cy="675775"/>
            </a:xfrm>
            <a:custGeom>
              <a:avLst/>
              <a:gdLst/>
              <a:ahLst/>
              <a:cxnLst/>
              <a:rect l="l" t="t" r="r" b="b"/>
              <a:pathLst>
                <a:path w="11892" h="27031" extrusionOk="0">
                  <a:moveTo>
                    <a:pt x="154" y="0"/>
                  </a:moveTo>
                  <a:cubicBezTo>
                    <a:pt x="149" y="0"/>
                    <a:pt x="143" y="1"/>
                    <a:pt x="138" y="2"/>
                  </a:cubicBezTo>
                  <a:cubicBezTo>
                    <a:pt x="1" y="2"/>
                    <a:pt x="47" y="825"/>
                    <a:pt x="321" y="2060"/>
                  </a:cubicBezTo>
                  <a:cubicBezTo>
                    <a:pt x="550" y="3295"/>
                    <a:pt x="1099" y="4941"/>
                    <a:pt x="1830" y="6542"/>
                  </a:cubicBezTo>
                  <a:cubicBezTo>
                    <a:pt x="2608" y="8142"/>
                    <a:pt x="3568" y="9652"/>
                    <a:pt x="4437" y="10841"/>
                  </a:cubicBezTo>
                  <a:cubicBezTo>
                    <a:pt x="5352" y="12030"/>
                    <a:pt x="6129" y="12899"/>
                    <a:pt x="6449" y="13173"/>
                  </a:cubicBezTo>
                  <a:cubicBezTo>
                    <a:pt x="6724" y="13539"/>
                    <a:pt x="7547" y="14362"/>
                    <a:pt x="8507" y="15551"/>
                  </a:cubicBezTo>
                  <a:cubicBezTo>
                    <a:pt x="8965" y="16100"/>
                    <a:pt x="9422" y="16786"/>
                    <a:pt x="9788" y="17564"/>
                  </a:cubicBezTo>
                  <a:cubicBezTo>
                    <a:pt x="10154" y="18295"/>
                    <a:pt x="10428" y="19118"/>
                    <a:pt x="10611" y="19987"/>
                  </a:cubicBezTo>
                  <a:cubicBezTo>
                    <a:pt x="10885" y="21725"/>
                    <a:pt x="10794" y="23509"/>
                    <a:pt x="10748" y="24835"/>
                  </a:cubicBezTo>
                  <a:cubicBezTo>
                    <a:pt x="10657" y="26116"/>
                    <a:pt x="10611" y="27030"/>
                    <a:pt x="10794" y="27030"/>
                  </a:cubicBezTo>
                  <a:cubicBezTo>
                    <a:pt x="10931" y="27030"/>
                    <a:pt x="11206" y="26207"/>
                    <a:pt x="11434" y="24881"/>
                  </a:cubicBezTo>
                  <a:cubicBezTo>
                    <a:pt x="11663" y="23555"/>
                    <a:pt x="11892" y="21725"/>
                    <a:pt x="11617" y="19804"/>
                  </a:cubicBezTo>
                  <a:cubicBezTo>
                    <a:pt x="11480" y="18890"/>
                    <a:pt x="11206" y="17929"/>
                    <a:pt x="10794" y="17060"/>
                  </a:cubicBezTo>
                  <a:cubicBezTo>
                    <a:pt x="10382" y="16192"/>
                    <a:pt x="9834" y="15460"/>
                    <a:pt x="9376" y="14820"/>
                  </a:cubicBezTo>
                  <a:cubicBezTo>
                    <a:pt x="8370" y="13585"/>
                    <a:pt x="7501" y="12762"/>
                    <a:pt x="7227" y="12441"/>
                  </a:cubicBezTo>
                  <a:cubicBezTo>
                    <a:pt x="6952" y="12121"/>
                    <a:pt x="6175" y="11298"/>
                    <a:pt x="5352" y="10200"/>
                  </a:cubicBezTo>
                  <a:cubicBezTo>
                    <a:pt x="4483" y="9057"/>
                    <a:pt x="3522" y="7594"/>
                    <a:pt x="2791" y="6084"/>
                  </a:cubicBezTo>
                  <a:cubicBezTo>
                    <a:pt x="1213" y="3109"/>
                    <a:pt x="524" y="0"/>
                    <a:pt x="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4"/>
            <p:cNvSpPr/>
            <p:nvPr/>
          </p:nvSpPr>
          <p:spPr>
            <a:xfrm>
              <a:off x="6590050" y="3248300"/>
              <a:ext cx="294975" cy="821175"/>
            </a:xfrm>
            <a:custGeom>
              <a:avLst/>
              <a:gdLst/>
              <a:ahLst/>
              <a:cxnLst/>
              <a:rect l="l" t="t" r="r" b="b"/>
              <a:pathLst>
                <a:path w="11799" h="32847" extrusionOk="0">
                  <a:moveTo>
                    <a:pt x="11401" y="0"/>
                  </a:moveTo>
                  <a:cubicBezTo>
                    <a:pt x="11396" y="0"/>
                    <a:pt x="11392" y="1"/>
                    <a:pt x="11388" y="2"/>
                  </a:cubicBezTo>
                  <a:cubicBezTo>
                    <a:pt x="11251" y="2"/>
                    <a:pt x="11251" y="916"/>
                    <a:pt x="11022" y="2334"/>
                  </a:cubicBezTo>
                  <a:cubicBezTo>
                    <a:pt x="10839" y="3752"/>
                    <a:pt x="10428" y="5627"/>
                    <a:pt x="9650" y="7456"/>
                  </a:cubicBezTo>
                  <a:cubicBezTo>
                    <a:pt x="8919" y="9285"/>
                    <a:pt x="7867" y="11023"/>
                    <a:pt x="6952" y="12441"/>
                  </a:cubicBezTo>
                  <a:cubicBezTo>
                    <a:pt x="6037" y="13904"/>
                    <a:pt x="5351" y="15002"/>
                    <a:pt x="5077" y="15414"/>
                  </a:cubicBezTo>
                  <a:cubicBezTo>
                    <a:pt x="4803" y="15871"/>
                    <a:pt x="4071" y="17060"/>
                    <a:pt x="3248" y="18706"/>
                  </a:cubicBezTo>
                  <a:cubicBezTo>
                    <a:pt x="2836" y="19530"/>
                    <a:pt x="2424" y="20490"/>
                    <a:pt x="2104" y="21542"/>
                  </a:cubicBezTo>
                  <a:cubicBezTo>
                    <a:pt x="1784" y="22548"/>
                    <a:pt x="1601" y="23691"/>
                    <a:pt x="1510" y="24789"/>
                  </a:cubicBezTo>
                  <a:cubicBezTo>
                    <a:pt x="1418" y="25932"/>
                    <a:pt x="1418" y="26984"/>
                    <a:pt x="1373" y="27945"/>
                  </a:cubicBezTo>
                  <a:cubicBezTo>
                    <a:pt x="1327" y="28905"/>
                    <a:pt x="1190" y="29774"/>
                    <a:pt x="1007" y="30506"/>
                  </a:cubicBezTo>
                  <a:cubicBezTo>
                    <a:pt x="687" y="31923"/>
                    <a:pt x="1" y="32701"/>
                    <a:pt x="138" y="32838"/>
                  </a:cubicBezTo>
                  <a:cubicBezTo>
                    <a:pt x="143" y="32844"/>
                    <a:pt x="152" y="32847"/>
                    <a:pt x="163" y="32847"/>
                  </a:cubicBezTo>
                  <a:cubicBezTo>
                    <a:pt x="241" y="32847"/>
                    <a:pt x="452" y="32702"/>
                    <a:pt x="732" y="32381"/>
                  </a:cubicBezTo>
                  <a:cubicBezTo>
                    <a:pt x="1052" y="32061"/>
                    <a:pt x="1418" y="31466"/>
                    <a:pt x="1693" y="30689"/>
                  </a:cubicBezTo>
                  <a:cubicBezTo>
                    <a:pt x="2013" y="29957"/>
                    <a:pt x="2196" y="28996"/>
                    <a:pt x="2287" y="27990"/>
                  </a:cubicBezTo>
                  <a:cubicBezTo>
                    <a:pt x="2379" y="27030"/>
                    <a:pt x="2470" y="25932"/>
                    <a:pt x="2562" y="24880"/>
                  </a:cubicBezTo>
                  <a:cubicBezTo>
                    <a:pt x="2607" y="24377"/>
                    <a:pt x="2653" y="23829"/>
                    <a:pt x="2790" y="23326"/>
                  </a:cubicBezTo>
                  <a:cubicBezTo>
                    <a:pt x="2882" y="22822"/>
                    <a:pt x="3019" y="22319"/>
                    <a:pt x="3156" y="21862"/>
                  </a:cubicBezTo>
                  <a:cubicBezTo>
                    <a:pt x="3476" y="20902"/>
                    <a:pt x="3842" y="19987"/>
                    <a:pt x="4254" y="19210"/>
                  </a:cubicBezTo>
                  <a:cubicBezTo>
                    <a:pt x="5031" y="17609"/>
                    <a:pt x="5763" y="16420"/>
                    <a:pt x="5992" y="16008"/>
                  </a:cubicBezTo>
                  <a:cubicBezTo>
                    <a:pt x="6266" y="15597"/>
                    <a:pt x="6998" y="14499"/>
                    <a:pt x="7912" y="13036"/>
                  </a:cubicBezTo>
                  <a:cubicBezTo>
                    <a:pt x="8827" y="11618"/>
                    <a:pt x="9879" y="9788"/>
                    <a:pt x="10611" y="7822"/>
                  </a:cubicBezTo>
                  <a:cubicBezTo>
                    <a:pt x="11388" y="5901"/>
                    <a:pt x="11708" y="3889"/>
                    <a:pt x="11754" y="2425"/>
                  </a:cubicBezTo>
                  <a:cubicBezTo>
                    <a:pt x="11799" y="951"/>
                    <a:pt x="11581" y="0"/>
                    <a:pt x="114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4"/>
            <p:cNvSpPr/>
            <p:nvPr/>
          </p:nvSpPr>
          <p:spPr>
            <a:xfrm>
              <a:off x="6451700" y="3292925"/>
              <a:ext cx="339600" cy="604850"/>
            </a:xfrm>
            <a:custGeom>
              <a:avLst/>
              <a:gdLst/>
              <a:ahLst/>
              <a:cxnLst/>
              <a:rect l="l" t="t" r="r" b="b"/>
              <a:pathLst>
                <a:path w="13584" h="24194" extrusionOk="0">
                  <a:moveTo>
                    <a:pt x="13309" y="0"/>
                  </a:moveTo>
                  <a:cubicBezTo>
                    <a:pt x="13172" y="0"/>
                    <a:pt x="13035" y="778"/>
                    <a:pt x="12715" y="1875"/>
                  </a:cubicBezTo>
                  <a:cubicBezTo>
                    <a:pt x="12440" y="2973"/>
                    <a:pt x="11937" y="4482"/>
                    <a:pt x="11160" y="5854"/>
                  </a:cubicBezTo>
                  <a:cubicBezTo>
                    <a:pt x="10428" y="7272"/>
                    <a:pt x="9422" y="8552"/>
                    <a:pt x="8461" y="9513"/>
                  </a:cubicBezTo>
                  <a:cubicBezTo>
                    <a:pt x="7547" y="10473"/>
                    <a:pt x="6678" y="11068"/>
                    <a:pt x="6358" y="11296"/>
                  </a:cubicBezTo>
                  <a:cubicBezTo>
                    <a:pt x="6221" y="11388"/>
                    <a:pt x="5900" y="11616"/>
                    <a:pt x="5443" y="11891"/>
                  </a:cubicBezTo>
                  <a:cubicBezTo>
                    <a:pt x="5031" y="12165"/>
                    <a:pt x="4483" y="12531"/>
                    <a:pt x="3842" y="12988"/>
                  </a:cubicBezTo>
                  <a:cubicBezTo>
                    <a:pt x="3248" y="13446"/>
                    <a:pt x="2608" y="14086"/>
                    <a:pt x="2059" y="14818"/>
                  </a:cubicBezTo>
                  <a:cubicBezTo>
                    <a:pt x="1556" y="15595"/>
                    <a:pt x="1098" y="16418"/>
                    <a:pt x="824" y="17287"/>
                  </a:cubicBezTo>
                  <a:cubicBezTo>
                    <a:pt x="229" y="19025"/>
                    <a:pt x="92" y="20809"/>
                    <a:pt x="47" y="22089"/>
                  </a:cubicBezTo>
                  <a:cubicBezTo>
                    <a:pt x="1" y="23370"/>
                    <a:pt x="92" y="24193"/>
                    <a:pt x="275" y="24193"/>
                  </a:cubicBezTo>
                  <a:cubicBezTo>
                    <a:pt x="412" y="24193"/>
                    <a:pt x="595" y="23370"/>
                    <a:pt x="778" y="22135"/>
                  </a:cubicBezTo>
                  <a:cubicBezTo>
                    <a:pt x="961" y="20900"/>
                    <a:pt x="1190" y="19208"/>
                    <a:pt x="1784" y="17653"/>
                  </a:cubicBezTo>
                  <a:cubicBezTo>
                    <a:pt x="2105" y="16876"/>
                    <a:pt x="2470" y="16098"/>
                    <a:pt x="2973" y="15458"/>
                  </a:cubicBezTo>
                  <a:cubicBezTo>
                    <a:pt x="3431" y="14818"/>
                    <a:pt x="3980" y="14315"/>
                    <a:pt x="4528" y="13857"/>
                  </a:cubicBezTo>
                  <a:cubicBezTo>
                    <a:pt x="5672" y="13034"/>
                    <a:pt x="6678" y="12440"/>
                    <a:pt x="6998" y="12211"/>
                  </a:cubicBezTo>
                  <a:cubicBezTo>
                    <a:pt x="7318" y="11937"/>
                    <a:pt x="8279" y="11296"/>
                    <a:pt x="9285" y="10290"/>
                  </a:cubicBezTo>
                  <a:cubicBezTo>
                    <a:pt x="10245" y="9284"/>
                    <a:pt x="11343" y="7866"/>
                    <a:pt x="12074" y="6311"/>
                  </a:cubicBezTo>
                  <a:cubicBezTo>
                    <a:pt x="12852" y="4802"/>
                    <a:pt x="13263" y="3201"/>
                    <a:pt x="13446" y="2012"/>
                  </a:cubicBezTo>
                  <a:cubicBezTo>
                    <a:pt x="13584" y="823"/>
                    <a:pt x="13492" y="0"/>
                    <a:pt x="13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4"/>
            <p:cNvSpPr/>
            <p:nvPr/>
          </p:nvSpPr>
          <p:spPr>
            <a:xfrm>
              <a:off x="5534750" y="3123650"/>
              <a:ext cx="102925" cy="642950"/>
            </a:xfrm>
            <a:custGeom>
              <a:avLst/>
              <a:gdLst/>
              <a:ahLst/>
              <a:cxnLst/>
              <a:rect l="l" t="t" r="r" b="b"/>
              <a:pathLst>
                <a:path w="4117" h="25718" extrusionOk="0">
                  <a:moveTo>
                    <a:pt x="948" y="0"/>
                  </a:moveTo>
                  <a:cubicBezTo>
                    <a:pt x="807" y="0"/>
                    <a:pt x="544" y="677"/>
                    <a:pt x="367" y="1741"/>
                  </a:cubicBezTo>
                  <a:cubicBezTo>
                    <a:pt x="138" y="2838"/>
                    <a:pt x="1" y="4393"/>
                    <a:pt x="47" y="5948"/>
                  </a:cubicBezTo>
                  <a:cubicBezTo>
                    <a:pt x="138" y="7503"/>
                    <a:pt x="412" y="9104"/>
                    <a:pt x="778" y="10384"/>
                  </a:cubicBezTo>
                  <a:cubicBezTo>
                    <a:pt x="1144" y="11665"/>
                    <a:pt x="1464" y="12625"/>
                    <a:pt x="1601" y="12991"/>
                  </a:cubicBezTo>
                  <a:cubicBezTo>
                    <a:pt x="1693" y="13311"/>
                    <a:pt x="2059" y="14317"/>
                    <a:pt x="2379" y="15643"/>
                  </a:cubicBezTo>
                  <a:cubicBezTo>
                    <a:pt x="2745" y="16924"/>
                    <a:pt x="3019" y="18525"/>
                    <a:pt x="2836" y="20080"/>
                  </a:cubicBezTo>
                  <a:cubicBezTo>
                    <a:pt x="2699" y="21589"/>
                    <a:pt x="2105" y="23052"/>
                    <a:pt x="1510" y="24013"/>
                  </a:cubicBezTo>
                  <a:cubicBezTo>
                    <a:pt x="961" y="25019"/>
                    <a:pt x="458" y="25568"/>
                    <a:pt x="595" y="25705"/>
                  </a:cubicBezTo>
                  <a:lnTo>
                    <a:pt x="550" y="25705"/>
                  </a:lnTo>
                  <a:cubicBezTo>
                    <a:pt x="562" y="25713"/>
                    <a:pt x="579" y="25717"/>
                    <a:pt x="600" y="25717"/>
                  </a:cubicBezTo>
                  <a:cubicBezTo>
                    <a:pt x="811" y="25717"/>
                    <a:pt x="1439" y="25298"/>
                    <a:pt x="2105" y="24424"/>
                  </a:cubicBezTo>
                  <a:cubicBezTo>
                    <a:pt x="2882" y="23464"/>
                    <a:pt x="3614" y="21909"/>
                    <a:pt x="3888" y="20217"/>
                  </a:cubicBezTo>
                  <a:cubicBezTo>
                    <a:pt x="4117" y="18479"/>
                    <a:pt x="3797" y="16695"/>
                    <a:pt x="3477" y="15369"/>
                  </a:cubicBezTo>
                  <a:cubicBezTo>
                    <a:pt x="3111" y="13997"/>
                    <a:pt x="2745" y="12991"/>
                    <a:pt x="2653" y="12625"/>
                  </a:cubicBezTo>
                  <a:cubicBezTo>
                    <a:pt x="2516" y="12259"/>
                    <a:pt x="2196" y="11299"/>
                    <a:pt x="1830" y="10110"/>
                  </a:cubicBezTo>
                  <a:cubicBezTo>
                    <a:pt x="1510" y="8875"/>
                    <a:pt x="1236" y="7366"/>
                    <a:pt x="1098" y="5902"/>
                  </a:cubicBezTo>
                  <a:cubicBezTo>
                    <a:pt x="961" y="4393"/>
                    <a:pt x="1007" y="2930"/>
                    <a:pt x="1053" y="1832"/>
                  </a:cubicBezTo>
                  <a:cubicBezTo>
                    <a:pt x="1098" y="780"/>
                    <a:pt x="1144" y="48"/>
                    <a:pt x="961" y="3"/>
                  </a:cubicBezTo>
                  <a:cubicBezTo>
                    <a:pt x="957" y="1"/>
                    <a:pt x="952" y="0"/>
                    <a:pt x="9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4"/>
            <p:cNvSpPr/>
            <p:nvPr/>
          </p:nvSpPr>
          <p:spPr>
            <a:xfrm>
              <a:off x="6855300" y="3155675"/>
              <a:ext cx="115500" cy="677150"/>
            </a:xfrm>
            <a:custGeom>
              <a:avLst/>
              <a:gdLst/>
              <a:ahLst/>
              <a:cxnLst/>
              <a:rect l="l" t="t" r="r" b="b"/>
              <a:pathLst>
                <a:path w="4620" h="27086" extrusionOk="0">
                  <a:moveTo>
                    <a:pt x="3265" y="0"/>
                  </a:moveTo>
                  <a:cubicBezTo>
                    <a:pt x="3259" y="0"/>
                    <a:pt x="3253" y="1"/>
                    <a:pt x="3248" y="2"/>
                  </a:cubicBezTo>
                  <a:cubicBezTo>
                    <a:pt x="3110" y="2"/>
                    <a:pt x="3156" y="780"/>
                    <a:pt x="3293" y="1923"/>
                  </a:cubicBezTo>
                  <a:cubicBezTo>
                    <a:pt x="3431" y="3021"/>
                    <a:pt x="3568" y="4530"/>
                    <a:pt x="3568" y="6085"/>
                  </a:cubicBezTo>
                  <a:cubicBezTo>
                    <a:pt x="3522" y="9149"/>
                    <a:pt x="2242" y="12304"/>
                    <a:pt x="2059" y="13082"/>
                  </a:cubicBezTo>
                  <a:cubicBezTo>
                    <a:pt x="1921" y="13448"/>
                    <a:pt x="1556" y="14454"/>
                    <a:pt x="1098" y="15826"/>
                  </a:cubicBezTo>
                  <a:cubicBezTo>
                    <a:pt x="641" y="17198"/>
                    <a:pt x="184" y="18981"/>
                    <a:pt x="138" y="20719"/>
                  </a:cubicBezTo>
                  <a:cubicBezTo>
                    <a:pt x="1" y="22503"/>
                    <a:pt x="321" y="24241"/>
                    <a:pt x="870" y="25384"/>
                  </a:cubicBezTo>
                  <a:cubicBezTo>
                    <a:pt x="1339" y="26494"/>
                    <a:pt x="1968" y="27085"/>
                    <a:pt x="2124" y="27085"/>
                  </a:cubicBezTo>
                  <a:cubicBezTo>
                    <a:pt x="2135" y="27085"/>
                    <a:pt x="2144" y="27082"/>
                    <a:pt x="2150" y="27076"/>
                  </a:cubicBezTo>
                  <a:cubicBezTo>
                    <a:pt x="2287" y="26939"/>
                    <a:pt x="1876" y="26299"/>
                    <a:pt x="1556" y="25155"/>
                  </a:cubicBezTo>
                  <a:cubicBezTo>
                    <a:pt x="1190" y="24012"/>
                    <a:pt x="1007" y="22411"/>
                    <a:pt x="1144" y="20811"/>
                  </a:cubicBezTo>
                  <a:cubicBezTo>
                    <a:pt x="1327" y="19164"/>
                    <a:pt x="1739" y="17518"/>
                    <a:pt x="2150" y="16192"/>
                  </a:cubicBezTo>
                  <a:cubicBezTo>
                    <a:pt x="2607" y="14820"/>
                    <a:pt x="2973" y="13814"/>
                    <a:pt x="3110" y="13402"/>
                  </a:cubicBezTo>
                  <a:cubicBezTo>
                    <a:pt x="3202" y="13036"/>
                    <a:pt x="3568" y="12076"/>
                    <a:pt x="3934" y="10749"/>
                  </a:cubicBezTo>
                  <a:cubicBezTo>
                    <a:pt x="4300" y="9423"/>
                    <a:pt x="4620" y="7731"/>
                    <a:pt x="4574" y="6085"/>
                  </a:cubicBezTo>
                  <a:cubicBezTo>
                    <a:pt x="4574" y="4438"/>
                    <a:pt x="4300" y="2883"/>
                    <a:pt x="3979" y="1786"/>
                  </a:cubicBezTo>
                  <a:cubicBezTo>
                    <a:pt x="3714" y="678"/>
                    <a:pt x="3448" y="0"/>
                    <a:pt x="3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4"/>
            <p:cNvSpPr/>
            <p:nvPr/>
          </p:nvSpPr>
          <p:spPr>
            <a:xfrm>
              <a:off x="6935325" y="3044775"/>
              <a:ext cx="165825" cy="297150"/>
            </a:xfrm>
            <a:custGeom>
              <a:avLst/>
              <a:gdLst/>
              <a:ahLst/>
              <a:cxnLst/>
              <a:rect l="l" t="t" r="r" b="b"/>
              <a:pathLst>
                <a:path w="6633" h="11886" extrusionOk="0">
                  <a:moveTo>
                    <a:pt x="345" y="1"/>
                  </a:moveTo>
                  <a:cubicBezTo>
                    <a:pt x="295" y="1"/>
                    <a:pt x="256" y="16"/>
                    <a:pt x="230" y="48"/>
                  </a:cubicBezTo>
                  <a:cubicBezTo>
                    <a:pt x="1" y="231"/>
                    <a:pt x="961" y="1328"/>
                    <a:pt x="1602" y="2655"/>
                  </a:cubicBezTo>
                  <a:cubicBezTo>
                    <a:pt x="2333" y="4027"/>
                    <a:pt x="2745" y="5536"/>
                    <a:pt x="2791" y="5902"/>
                  </a:cubicBezTo>
                  <a:cubicBezTo>
                    <a:pt x="2836" y="6085"/>
                    <a:pt x="2974" y="6633"/>
                    <a:pt x="3111" y="7319"/>
                  </a:cubicBezTo>
                  <a:cubicBezTo>
                    <a:pt x="3294" y="8005"/>
                    <a:pt x="3522" y="8874"/>
                    <a:pt x="3934" y="9697"/>
                  </a:cubicBezTo>
                  <a:cubicBezTo>
                    <a:pt x="4300" y="10521"/>
                    <a:pt x="4940" y="11207"/>
                    <a:pt x="5489" y="11573"/>
                  </a:cubicBezTo>
                  <a:cubicBezTo>
                    <a:pt x="5858" y="11799"/>
                    <a:pt x="6174" y="11886"/>
                    <a:pt x="6371" y="11886"/>
                  </a:cubicBezTo>
                  <a:cubicBezTo>
                    <a:pt x="6492" y="11886"/>
                    <a:pt x="6569" y="11853"/>
                    <a:pt x="6587" y="11801"/>
                  </a:cubicBezTo>
                  <a:cubicBezTo>
                    <a:pt x="6632" y="11664"/>
                    <a:pt x="6312" y="11390"/>
                    <a:pt x="5946" y="10978"/>
                  </a:cubicBezTo>
                  <a:cubicBezTo>
                    <a:pt x="5580" y="10566"/>
                    <a:pt x="5169" y="9972"/>
                    <a:pt x="4849" y="9240"/>
                  </a:cubicBezTo>
                  <a:cubicBezTo>
                    <a:pt x="4574" y="8554"/>
                    <a:pt x="4346" y="7731"/>
                    <a:pt x="4208" y="7045"/>
                  </a:cubicBezTo>
                  <a:cubicBezTo>
                    <a:pt x="4071" y="6359"/>
                    <a:pt x="3934" y="5856"/>
                    <a:pt x="3888" y="5673"/>
                  </a:cubicBezTo>
                  <a:cubicBezTo>
                    <a:pt x="3843" y="5490"/>
                    <a:pt x="3751" y="4941"/>
                    <a:pt x="3522" y="4301"/>
                  </a:cubicBezTo>
                  <a:cubicBezTo>
                    <a:pt x="3294" y="3661"/>
                    <a:pt x="2974" y="2883"/>
                    <a:pt x="2516" y="2152"/>
                  </a:cubicBezTo>
                  <a:cubicBezTo>
                    <a:pt x="1748" y="897"/>
                    <a:pt x="728" y="1"/>
                    <a:pt x="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4"/>
            <p:cNvSpPr/>
            <p:nvPr/>
          </p:nvSpPr>
          <p:spPr>
            <a:xfrm>
              <a:off x="5387275" y="3010675"/>
              <a:ext cx="178375" cy="375375"/>
            </a:xfrm>
            <a:custGeom>
              <a:avLst/>
              <a:gdLst/>
              <a:ahLst/>
              <a:cxnLst/>
              <a:rect l="l" t="t" r="r" b="b"/>
              <a:pathLst>
                <a:path w="7135" h="15015" extrusionOk="0">
                  <a:moveTo>
                    <a:pt x="6911" y="0"/>
                  </a:moveTo>
                  <a:cubicBezTo>
                    <a:pt x="6714" y="0"/>
                    <a:pt x="6320" y="106"/>
                    <a:pt x="5854" y="406"/>
                  </a:cubicBezTo>
                  <a:cubicBezTo>
                    <a:pt x="5214" y="772"/>
                    <a:pt x="4482" y="1549"/>
                    <a:pt x="3979" y="2418"/>
                  </a:cubicBezTo>
                  <a:cubicBezTo>
                    <a:pt x="2927" y="4202"/>
                    <a:pt x="2561" y="6305"/>
                    <a:pt x="2470" y="6808"/>
                  </a:cubicBezTo>
                  <a:cubicBezTo>
                    <a:pt x="2424" y="7037"/>
                    <a:pt x="2333" y="7677"/>
                    <a:pt x="2150" y="8546"/>
                  </a:cubicBezTo>
                  <a:cubicBezTo>
                    <a:pt x="2012" y="9415"/>
                    <a:pt x="1830" y="10421"/>
                    <a:pt x="1555" y="11382"/>
                  </a:cubicBezTo>
                  <a:cubicBezTo>
                    <a:pt x="1281" y="12342"/>
                    <a:pt x="915" y="13211"/>
                    <a:pt x="595" y="13851"/>
                  </a:cubicBezTo>
                  <a:cubicBezTo>
                    <a:pt x="275" y="14491"/>
                    <a:pt x="0" y="14857"/>
                    <a:pt x="92" y="14995"/>
                  </a:cubicBezTo>
                  <a:cubicBezTo>
                    <a:pt x="111" y="15007"/>
                    <a:pt x="137" y="15014"/>
                    <a:pt x="168" y="15014"/>
                  </a:cubicBezTo>
                  <a:cubicBezTo>
                    <a:pt x="359" y="15014"/>
                    <a:pt x="757" y="14773"/>
                    <a:pt x="1189" y="14263"/>
                  </a:cubicBezTo>
                  <a:cubicBezTo>
                    <a:pt x="1692" y="13668"/>
                    <a:pt x="2241" y="12708"/>
                    <a:pt x="2561" y="11702"/>
                  </a:cubicBezTo>
                  <a:cubicBezTo>
                    <a:pt x="2881" y="10650"/>
                    <a:pt x="3110" y="9598"/>
                    <a:pt x="3247" y="8729"/>
                  </a:cubicBezTo>
                  <a:cubicBezTo>
                    <a:pt x="3384" y="7906"/>
                    <a:pt x="3522" y="7220"/>
                    <a:pt x="3567" y="6991"/>
                  </a:cubicBezTo>
                  <a:cubicBezTo>
                    <a:pt x="3659" y="6534"/>
                    <a:pt x="4025" y="4522"/>
                    <a:pt x="4894" y="2921"/>
                  </a:cubicBezTo>
                  <a:cubicBezTo>
                    <a:pt x="5305" y="2098"/>
                    <a:pt x="5854" y="1412"/>
                    <a:pt x="6311" y="954"/>
                  </a:cubicBezTo>
                  <a:cubicBezTo>
                    <a:pt x="6769" y="497"/>
                    <a:pt x="7135" y="223"/>
                    <a:pt x="7043" y="40"/>
                  </a:cubicBezTo>
                  <a:cubicBezTo>
                    <a:pt x="7031" y="15"/>
                    <a:pt x="6985" y="0"/>
                    <a:pt x="6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4"/>
            <p:cNvSpPr/>
            <p:nvPr/>
          </p:nvSpPr>
          <p:spPr>
            <a:xfrm>
              <a:off x="5811450" y="3411700"/>
              <a:ext cx="181800" cy="204950"/>
            </a:xfrm>
            <a:custGeom>
              <a:avLst/>
              <a:gdLst/>
              <a:ahLst/>
              <a:cxnLst/>
              <a:rect l="l" t="t" r="r" b="b"/>
              <a:pathLst>
                <a:path w="7272" h="8198" extrusionOk="0">
                  <a:moveTo>
                    <a:pt x="223" y="0"/>
                  </a:moveTo>
                  <a:cubicBezTo>
                    <a:pt x="210" y="0"/>
                    <a:pt x="197" y="2"/>
                    <a:pt x="183" y="5"/>
                  </a:cubicBezTo>
                  <a:cubicBezTo>
                    <a:pt x="46" y="5"/>
                    <a:pt x="0" y="326"/>
                    <a:pt x="92" y="829"/>
                  </a:cubicBezTo>
                  <a:cubicBezTo>
                    <a:pt x="183" y="1286"/>
                    <a:pt x="412" y="1926"/>
                    <a:pt x="869" y="2475"/>
                  </a:cubicBezTo>
                  <a:cubicBezTo>
                    <a:pt x="1647" y="3573"/>
                    <a:pt x="2790" y="4350"/>
                    <a:pt x="3019" y="4533"/>
                  </a:cubicBezTo>
                  <a:cubicBezTo>
                    <a:pt x="3247" y="4762"/>
                    <a:pt x="4391" y="5585"/>
                    <a:pt x="5305" y="6454"/>
                  </a:cubicBezTo>
                  <a:cubicBezTo>
                    <a:pt x="5808" y="6865"/>
                    <a:pt x="6174" y="7323"/>
                    <a:pt x="6494" y="7643"/>
                  </a:cubicBezTo>
                  <a:cubicBezTo>
                    <a:pt x="6745" y="7978"/>
                    <a:pt x="6958" y="8197"/>
                    <a:pt x="7098" y="8197"/>
                  </a:cubicBezTo>
                  <a:cubicBezTo>
                    <a:pt x="7111" y="8197"/>
                    <a:pt x="7123" y="8196"/>
                    <a:pt x="7135" y="8192"/>
                  </a:cubicBezTo>
                  <a:cubicBezTo>
                    <a:pt x="7272" y="8100"/>
                    <a:pt x="7272" y="7780"/>
                    <a:pt x="7089" y="7277"/>
                  </a:cubicBezTo>
                  <a:cubicBezTo>
                    <a:pt x="6906" y="6820"/>
                    <a:pt x="6540" y="6225"/>
                    <a:pt x="6037" y="5722"/>
                  </a:cubicBezTo>
                  <a:cubicBezTo>
                    <a:pt x="5077" y="4670"/>
                    <a:pt x="3933" y="3893"/>
                    <a:pt x="3705" y="3664"/>
                  </a:cubicBezTo>
                  <a:cubicBezTo>
                    <a:pt x="3476" y="3481"/>
                    <a:pt x="2424" y="2704"/>
                    <a:pt x="1647" y="1835"/>
                  </a:cubicBezTo>
                  <a:cubicBezTo>
                    <a:pt x="1281" y="1377"/>
                    <a:pt x="1006" y="920"/>
                    <a:pt x="778" y="600"/>
                  </a:cubicBezTo>
                  <a:cubicBezTo>
                    <a:pt x="566" y="261"/>
                    <a:pt x="39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4"/>
            <p:cNvSpPr/>
            <p:nvPr/>
          </p:nvSpPr>
          <p:spPr>
            <a:xfrm>
              <a:off x="6373950" y="3364950"/>
              <a:ext cx="306450" cy="305300"/>
            </a:xfrm>
            <a:custGeom>
              <a:avLst/>
              <a:gdLst/>
              <a:ahLst/>
              <a:cxnLst/>
              <a:rect l="l" t="t" r="r" b="b"/>
              <a:pathLst>
                <a:path w="12258" h="12212" extrusionOk="0">
                  <a:moveTo>
                    <a:pt x="11937" y="0"/>
                  </a:moveTo>
                  <a:cubicBezTo>
                    <a:pt x="11800" y="0"/>
                    <a:pt x="11709" y="458"/>
                    <a:pt x="11389" y="1098"/>
                  </a:cubicBezTo>
                  <a:cubicBezTo>
                    <a:pt x="11160" y="1692"/>
                    <a:pt x="10657" y="2470"/>
                    <a:pt x="9971" y="3110"/>
                  </a:cubicBezTo>
                  <a:cubicBezTo>
                    <a:pt x="8645" y="4482"/>
                    <a:pt x="6724" y="5397"/>
                    <a:pt x="6312" y="5626"/>
                  </a:cubicBezTo>
                  <a:cubicBezTo>
                    <a:pt x="6083" y="5763"/>
                    <a:pt x="5443" y="6083"/>
                    <a:pt x="4666" y="6494"/>
                  </a:cubicBezTo>
                  <a:cubicBezTo>
                    <a:pt x="3843" y="6952"/>
                    <a:pt x="2882" y="7546"/>
                    <a:pt x="2059" y="8324"/>
                  </a:cubicBezTo>
                  <a:cubicBezTo>
                    <a:pt x="1190" y="9101"/>
                    <a:pt x="550" y="10062"/>
                    <a:pt x="275" y="10839"/>
                  </a:cubicBezTo>
                  <a:cubicBezTo>
                    <a:pt x="1" y="11617"/>
                    <a:pt x="47" y="12211"/>
                    <a:pt x="230" y="12211"/>
                  </a:cubicBezTo>
                  <a:cubicBezTo>
                    <a:pt x="367" y="12211"/>
                    <a:pt x="550" y="11754"/>
                    <a:pt x="961" y="11114"/>
                  </a:cubicBezTo>
                  <a:cubicBezTo>
                    <a:pt x="1327" y="10519"/>
                    <a:pt x="1967" y="9742"/>
                    <a:pt x="2745" y="9101"/>
                  </a:cubicBezTo>
                  <a:cubicBezTo>
                    <a:pt x="3522" y="8461"/>
                    <a:pt x="4437" y="7912"/>
                    <a:pt x="5215" y="7455"/>
                  </a:cubicBezTo>
                  <a:cubicBezTo>
                    <a:pt x="5992" y="7043"/>
                    <a:pt x="6587" y="6723"/>
                    <a:pt x="6815" y="6632"/>
                  </a:cubicBezTo>
                  <a:cubicBezTo>
                    <a:pt x="7044" y="6494"/>
                    <a:pt x="7638" y="6220"/>
                    <a:pt x="8370" y="5763"/>
                  </a:cubicBezTo>
                  <a:cubicBezTo>
                    <a:pt x="9102" y="5305"/>
                    <a:pt x="10017" y="4665"/>
                    <a:pt x="10748" y="3842"/>
                  </a:cubicBezTo>
                  <a:cubicBezTo>
                    <a:pt x="11434" y="3019"/>
                    <a:pt x="11937" y="2058"/>
                    <a:pt x="12075" y="1281"/>
                  </a:cubicBezTo>
                  <a:cubicBezTo>
                    <a:pt x="12257" y="549"/>
                    <a:pt x="12120" y="0"/>
                    <a:pt x="11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4"/>
            <p:cNvSpPr/>
            <p:nvPr/>
          </p:nvSpPr>
          <p:spPr>
            <a:xfrm>
              <a:off x="5706250" y="2350375"/>
              <a:ext cx="81200" cy="281600"/>
            </a:xfrm>
            <a:custGeom>
              <a:avLst/>
              <a:gdLst/>
              <a:ahLst/>
              <a:cxnLst/>
              <a:rect l="l" t="t" r="r" b="b"/>
              <a:pathLst>
                <a:path w="3248" h="11264" extrusionOk="0">
                  <a:moveTo>
                    <a:pt x="519" y="1"/>
                  </a:moveTo>
                  <a:cubicBezTo>
                    <a:pt x="496" y="1"/>
                    <a:pt x="476" y="6"/>
                    <a:pt x="458" y="18"/>
                  </a:cubicBezTo>
                  <a:cubicBezTo>
                    <a:pt x="321" y="109"/>
                    <a:pt x="412" y="430"/>
                    <a:pt x="458" y="933"/>
                  </a:cubicBezTo>
                  <a:cubicBezTo>
                    <a:pt x="550" y="1436"/>
                    <a:pt x="550" y="2122"/>
                    <a:pt x="504" y="2853"/>
                  </a:cubicBezTo>
                  <a:cubicBezTo>
                    <a:pt x="458" y="3585"/>
                    <a:pt x="321" y="4317"/>
                    <a:pt x="229" y="4957"/>
                  </a:cubicBezTo>
                  <a:cubicBezTo>
                    <a:pt x="138" y="5597"/>
                    <a:pt x="92" y="6100"/>
                    <a:pt x="92" y="6283"/>
                  </a:cubicBezTo>
                  <a:cubicBezTo>
                    <a:pt x="92" y="6466"/>
                    <a:pt x="1" y="6924"/>
                    <a:pt x="47" y="7564"/>
                  </a:cubicBezTo>
                  <a:cubicBezTo>
                    <a:pt x="92" y="8204"/>
                    <a:pt x="275" y="9073"/>
                    <a:pt x="687" y="9759"/>
                  </a:cubicBezTo>
                  <a:cubicBezTo>
                    <a:pt x="1098" y="10445"/>
                    <a:pt x="1693" y="10994"/>
                    <a:pt x="2287" y="11177"/>
                  </a:cubicBezTo>
                  <a:cubicBezTo>
                    <a:pt x="2470" y="11238"/>
                    <a:pt x="2638" y="11263"/>
                    <a:pt x="2780" y="11263"/>
                  </a:cubicBezTo>
                  <a:cubicBezTo>
                    <a:pt x="3065" y="11263"/>
                    <a:pt x="3248" y="11162"/>
                    <a:pt x="3248" y="11040"/>
                  </a:cubicBezTo>
                  <a:cubicBezTo>
                    <a:pt x="3248" y="10902"/>
                    <a:pt x="2973" y="10811"/>
                    <a:pt x="2608" y="10537"/>
                  </a:cubicBezTo>
                  <a:cubicBezTo>
                    <a:pt x="2242" y="10262"/>
                    <a:pt x="1876" y="9805"/>
                    <a:pt x="1601" y="9256"/>
                  </a:cubicBezTo>
                  <a:cubicBezTo>
                    <a:pt x="1007" y="8113"/>
                    <a:pt x="1190" y="6695"/>
                    <a:pt x="1190" y="6329"/>
                  </a:cubicBezTo>
                  <a:cubicBezTo>
                    <a:pt x="1190" y="6192"/>
                    <a:pt x="1281" y="5735"/>
                    <a:pt x="1373" y="5094"/>
                  </a:cubicBezTo>
                  <a:cubicBezTo>
                    <a:pt x="1419" y="4500"/>
                    <a:pt x="1556" y="3677"/>
                    <a:pt x="1556" y="2899"/>
                  </a:cubicBezTo>
                  <a:cubicBezTo>
                    <a:pt x="1556" y="2076"/>
                    <a:pt x="1419" y="1298"/>
                    <a:pt x="1144" y="750"/>
                  </a:cubicBezTo>
                  <a:cubicBezTo>
                    <a:pt x="944" y="271"/>
                    <a:pt x="675" y="1"/>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4"/>
            <p:cNvSpPr/>
            <p:nvPr/>
          </p:nvSpPr>
          <p:spPr>
            <a:xfrm>
              <a:off x="6712375" y="2348575"/>
              <a:ext cx="133800" cy="264050"/>
            </a:xfrm>
            <a:custGeom>
              <a:avLst/>
              <a:gdLst/>
              <a:ahLst/>
              <a:cxnLst/>
              <a:rect l="l" t="t" r="r" b="b"/>
              <a:pathLst>
                <a:path w="5352" h="10562" extrusionOk="0">
                  <a:moveTo>
                    <a:pt x="4981" y="0"/>
                  </a:moveTo>
                  <a:cubicBezTo>
                    <a:pt x="4813" y="0"/>
                    <a:pt x="4595" y="40"/>
                    <a:pt x="4346" y="136"/>
                  </a:cubicBezTo>
                  <a:cubicBezTo>
                    <a:pt x="3751" y="364"/>
                    <a:pt x="3111" y="1005"/>
                    <a:pt x="2699" y="1736"/>
                  </a:cubicBezTo>
                  <a:cubicBezTo>
                    <a:pt x="2288" y="2468"/>
                    <a:pt x="2150" y="3337"/>
                    <a:pt x="2059" y="3977"/>
                  </a:cubicBezTo>
                  <a:cubicBezTo>
                    <a:pt x="1968" y="4618"/>
                    <a:pt x="1968" y="5121"/>
                    <a:pt x="1968" y="5304"/>
                  </a:cubicBezTo>
                  <a:cubicBezTo>
                    <a:pt x="1922" y="5486"/>
                    <a:pt x="1922" y="5944"/>
                    <a:pt x="1830" y="6493"/>
                  </a:cubicBezTo>
                  <a:cubicBezTo>
                    <a:pt x="1785" y="7087"/>
                    <a:pt x="1647" y="7727"/>
                    <a:pt x="1419" y="8322"/>
                  </a:cubicBezTo>
                  <a:cubicBezTo>
                    <a:pt x="1190" y="8916"/>
                    <a:pt x="870" y="9420"/>
                    <a:pt x="550" y="9785"/>
                  </a:cubicBezTo>
                  <a:cubicBezTo>
                    <a:pt x="230" y="10106"/>
                    <a:pt x="1" y="10288"/>
                    <a:pt x="47" y="10471"/>
                  </a:cubicBezTo>
                  <a:cubicBezTo>
                    <a:pt x="47" y="10528"/>
                    <a:pt x="117" y="10562"/>
                    <a:pt x="236" y="10562"/>
                  </a:cubicBezTo>
                  <a:cubicBezTo>
                    <a:pt x="403" y="10562"/>
                    <a:pt x="667" y="10495"/>
                    <a:pt x="961" y="10334"/>
                  </a:cubicBezTo>
                  <a:cubicBezTo>
                    <a:pt x="1510" y="10060"/>
                    <a:pt x="2013" y="9465"/>
                    <a:pt x="2379" y="8734"/>
                  </a:cubicBezTo>
                  <a:cubicBezTo>
                    <a:pt x="2699" y="8048"/>
                    <a:pt x="2882" y="7270"/>
                    <a:pt x="2928" y="6630"/>
                  </a:cubicBezTo>
                  <a:cubicBezTo>
                    <a:pt x="3019" y="5990"/>
                    <a:pt x="3019" y="5532"/>
                    <a:pt x="3065" y="5349"/>
                  </a:cubicBezTo>
                  <a:cubicBezTo>
                    <a:pt x="3065" y="5212"/>
                    <a:pt x="3111" y="4709"/>
                    <a:pt x="3157" y="4114"/>
                  </a:cubicBezTo>
                  <a:cubicBezTo>
                    <a:pt x="3248" y="3474"/>
                    <a:pt x="3340" y="2788"/>
                    <a:pt x="3660" y="2194"/>
                  </a:cubicBezTo>
                  <a:cubicBezTo>
                    <a:pt x="3934" y="1553"/>
                    <a:pt x="4346" y="1050"/>
                    <a:pt x="4712" y="776"/>
                  </a:cubicBezTo>
                  <a:cubicBezTo>
                    <a:pt x="5077" y="456"/>
                    <a:pt x="5352" y="319"/>
                    <a:pt x="5352" y="181"/>
                  </a:cubicBezTo>
                  <a:cubicBezTo>
                    <a:pt x="5352" y="75"/>
                    <a:pt x="5213" y="0"/>
                    <a:pt x="49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4"/>
            <p:cNvSpPr/>
            <p:nvPr/>
          </p:nvSpPr>
          <p:spPr>
            <a:xfrm>
              <a:off x="6086975" y="2307975"/>
              <a:ext cx="85775" cy="132600"/>
            </a:xfrm>
            <a:custGeom>
              <a:avLst/>
              <a:gdLst/>
              <a:ahLst/>
              <a:cxnLst/>
              <a:rect l="l" t="t" r="r" b="b"/>
              <a:pathLst>
                <a:path w="3431" h="5304" extrusionOk="0">
                  <a:moveTo>
                    <a:pt x="692" y="1"/>
                  </a:moveTo>
                  <a:cubicBezTo>
                    <a:pt x="659" y="1"/>
                    <a:pt x="627" y="7"/>
                    <a:pt x="595" y="22"/>
                  </a:cubicBezTo>
                  <a:cubicBezTo>
                    <a:pt x="1" y="250"/>
                    <a:pt x="1144" y="2674"/>
                    <a:pt x="1281" y="2949"/>
                  </a:cubicBezTo>
                  <a:cubicBezTo>
                    <a:pt x="1411" y="3251"/>
                    <a:pt x="2192" y="5304"/>
                    <a:pt x="2856" y="5304"/>
                  </a:cubicBezTo>
                  <a:cubicBezTo>
                    <a:pt x="2896" y="5304"/>
                    <a:pt x="2935" y="5297"/>
                    <a:pt x="2974" y="5281"/>
                  </a:cubicBezTo>
                  <a:cubicBezTo>
                    <a:pt x="3431" y="5052"/>
                    <a:pt x="2425" y="2812"/>
                    <a:pt x="2288" y="2491"/>
                  </a:cubicBezTo>
                  <a:cubicBezTo>
                    <a:pt x="2158" y="2231"/>
                    <a:pt x="1289" y="1"/>
                    <a:pt x="6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4"/>
            <p:cNvSpPr/>
            <p:nvPr/>
          </p:nvSpPr>
          <p:spPr>
            <a:xfrm>
              <a:off x="6340800" y="2308800"/>
              <a:ext cx="117800" cy="144325"/>
            </a:xfrm>
            <a:custGeom>
              <a:avLst/>
              <a:gdLst/>
              <a:ahLst/>
              <a:cxnLst/>
              <a:rect l="l" t="t" r="r" b="b"/>
              <a:pathLst>
                <a:path w="4712" h="5773" extrusionOk="0">
                  <a:moveTo>
                    <a:pt x="4039" y="0"/>
                  </a:moveTo>
                  <a:cubicBezTo>
                    <a:pt x="3382" y="0"/>
                    <a:pt x="2044" y="2387"/>
                    <a:pt x="1830" y="2687"/>
                  </a:cubicBezTo>
                  <a:cubicBezTo>
                    <a:pt x="1647" y="3007"/>
                    <a:pt x="1" y="5385"/>
                    <a:pt x="641" y="5751"/>
                  </a:cubicBezTo>
                  <a:cubicBezTo>
                    <a:pt x="665" y="5766"/>
                    <a:pt x="692" y="5772"/>
                    <a:pt x="721" y="5772"/>
                  </a:cubicBezTo>
                  <a:cubicBezTo>
                    <a:pt x="1248" y="5772"/>
                    <a:pt x="2574" y="3539"/>
                    <a:pt x="2790" y="3236"/>
                  </a:cubicBezTo>
                  <a:cubicBezTo>
                    <a:pt x="2973" y="2916"/>
                    <a:pt x="4711" y="355"/>
                    <a:pt x="4162" y="35"/>
                  </a:cubicBezTo>
                  <a:cubicBezTo>
                    <a:pt x="4125" y="11"/>
                    <a:pt x="4084" y="0"/>
                    <a:pt x="4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4"/>
            <p:cNvSpPr/>
            <p:nvPr/>
          </p:nvSpPr>
          <p:spPr>
            <a:xfrm>
              <a:off x="5509600" y="2414825"/>
              <a:ext cx="1514950" cy="1034825"/>
            </a:xfrm>
            <a:custGeom>
              <a:avLst/>
              <a:gdLst/>
              <a:ahLst/>
              <a:cxnLst/>
              <a:rect l="l" t="t" r="r" b="b"/>
              <a:pathLst>
                <a:path w="60598" h="41393" extrusionOk="0">
                  <a:moveTo>
                    <a:pt x="29616" y="0"/>
                  </a:moveTo>
                  <a:cubicBezTo>
                    <a:pt x="25755" y="0"/>
                    <a:pt x="21871" y="748"/>
                    <a:pt x="18157" y="2379"/>
                  </a:cubicBezTo>
                  <a:cubicBezTo>
                    <a:pt x="11846" y="5535"/>
                    <a:pt x="6037" y="9239"/>
                    <a:pt x="2882" y="15550"/>
                  </a:cubicBezTo>
                  <a:cubicBezTo>
                    <a:pt x="2059" y="17060"/>
                    <a:pt x="1373" y="18614"/>
                    <a:pt x="961" y="20215"/>
                  </a:cubicBezTo>
                  <a:cubicBezTo>
                    <a:pt x="46" y="23416"/>
                    <a:pt x="1" y="26755"/>
                    <a:pt x="915" y="30002"/>
                  </a:cubicBezTo>
                  <a:cubicBezTo>
                    <a:pt x="1373" y="31603"/>
                    <a:pt x="2059" y="33203"/>
                    <a:pt x="3019" y="34758"/>
                  </a:cubicBezTo>
                  <a:cubicBezTo>
                    <a:pt x="5122" y="38009"/>
                    <a:pt x="8409" y="41131"/>
                    <a:pt x="12183" y="41131"/>
                  </a:cubicBezTo>
                  <a:cubicBezTo>
                    <a:pt x="12923" y="41131"/>
                    <a:pt x="13681" y="41012"/>
                    <a:pt x="14452" y="40749"/>
                  </a:cubicBezTo>
                  <a:cubicBezTo>
                    <a:pt x="19813" y="39061"/>
                    <a:pt x="25002" y="37974"/>
                    <a:pt x="30204" y="37974"/>
                  </a:cubicBezTo>
                  <a:cubicBezTo>
                    <a:pt x="34722" y="37974"/>
                    <a:pt x="39249" y="38794"/>
                    <a:pt x="43905" y="40749"/>
                  </a:cubicBezTo>
                  <a:cubicBezTo>
                    <a:pt x="44782" y="41195"/>
                    <a:pt x="45742" y="41392"/>
                    <a:pt x="46718" y="41392"/>
                  </a:cubicBezTo>
                  <a:cubicBezTo>
                    <a:pt x="49252" y="41392"/>
                    <a:pt x="51904" y="40062"/>
                    <a:pt x="53554" y="38280"/>
                  </a:cubicBezTo>
                  <a:cubicBezTo>
                    <a:pt x="54835" y="37136"/>
                    <a:pt x="55978" y="35810"/>
                    <a:pt x="56893" y="34392"/>
                  </a:cubicBezTo>
                  <a:cubicBezTo>
                    <a:pt x="59637" y="30139"/>
                    <a:pt x="60597" y="25292"/>
                    <a:pt x="59362" y="20398"/>
                  </a:cubicBezTo>
                  <a:cubicBezTo>
                    <a:pt x="58996" y="18797"/>
                    <a:pt x="58448" y="17242"/>
                    <a:pt x="57716" y="15825"/>
                  </a:cubicBezTo>
                  <a:cubicBezTo>
                    <a:pt x="57076" y="14544"/>
                    <a:pt x="56344" y="13355"/>
                    <a:pt x="55429" y="12212"/>
                  </a:cubicBezTo>
                  <a:cubicBezTo>
                    <a:pt x="49035" y="4801"/>
                    <a:pt x="39397" y="0"/>
                    <a:pt x="296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4"/>
            <p:cNvSpPr/>
            <p:nvPr/>
          </p:nvSpPr>
          <p:spPr>
            <a:xfrm>
              <a:off x="5764575" y="2747125"/>
              <a:ext cx="74325" cy="78200"/>
            </a:xfrm>
            <a:custGeom>
              <a:avLst/>
              <a:gdLst/>
              <a:ahLst/>
              <a:cxnLst/>
              <a:rect l="l" t="t" r="r" b="b"/>
              <a:pathLst>
                <a:path w="2973" h="3128" extrusionOk="0">
                  <a:moveTo>
                    <a:pt x="1569" y="0"/>
                  </a:moveTo>
                  <a:cubicBezTo>
                    <a:pt x="1433" y="0"/>
                    <a:pt x="1303" y="21"/>
                    <a:pt x="1189" y="63"/>
                  </a:cubicBezTo>
                  <a:cubicBezTo>
                    <a:pt x="870" y="170"/>
                    <a:pt x="633" y="386"/>
                    <a:pt x="457" y="649"/>
                  </a:cubicBezTo>
                  <a:lnTo>
                    <a:pt x="457" y="649"/>
                  </a:lnTo>
                  <a:cubicBezTo>
                    <a:pt x="254" y="792"/>
                    <a:pt x="117" y="983"/>
                    <a:pt x="92" y="1161"/>
                  </a:cubicBezTo>
                  <a:cubicBezTo>
                    <a:pt x="0" y="1527"/>
                    <a:pt x="92" y="1801"/>
                    <a:pt x="183" y="1984"/>
                  </a:cubicBezTo>
                  <a:cubicBezTo>
                    <a:pt x="198" y="2043"/>
                    <a:pt x="245" y="2125"/>
                    <a:pt x="317" y="2214"/>
                  </a:cubicBezTo>
                  <a:lnTo>
                    <a:pt x="317" y="2214"/>
                  </a:lnTo>
                  <a:cubicBezTo>
                    <a:pt x="345" y="2276"/>
                    <a:pt x="377" y="2337"/>
                    <a:pt x="412" y="2396"/>
                  </a:cubicBezTo>
                  <a:cubicBezTo>
                    <a:pt x="549" y="2624"/>
                    <a:pt x="732" y="2807"/>
                    <a:pt x="915" y="2899"/>
                  </a:cubicBezTo>
                  <a:cubicBezTo>
                    <a:pt x="1098" y="3036"/>
                    <a:pt x="1326" y="3082"/>
                    <a:pt x="1509" y="3127"/>
                  </a:cubicBezTo>
                  <a:cubicBezTo>
                    <a:pt x="1660" y="3007"/>
                    <a:pt x="1810" y="2886"/>
                    <a:pt x="1935" y="2740"/>
                  </a:cubicBezTo>
                  <a:lnTo>
                    <a:pt x="1935" y="2740"/>
                  </a:lnTo>
                  <a:cubicBezTo>
                    <a:pt x="2170" y="2690"/>
                    <a:pt x="2430" y="2552"/>
                    <a:pt x="2607" y="2304"/>
                  </a:cubicBezTo>
                  <a:cubicBezTo>
                    <a:pt x="2836" y="2030"/>
                    <a:pt x="2973" y="1664"/>
                    <a:pt x="2927" y="1298"/>
                  </a:cubicBezTo>
                  <a:cubicBezTo>
                    <a:pt x="2881" y="932"/>
                    <a:pt x="2744" y="566"/>
                    <a:pt x="2424" y="292"/>
                  </a:cubicBezTo>
                  <a:cubicBezTo>
                    <a:pt x="2203" y="102"/>
                    <a:pt x="1873" y="0"/>
                    <a:pt x="15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4"/>
            <p:cNvSpPr/>
            <p:nvPr/>
          </p:nvSpPr>
          <p:spPr>
            <a:xfrm>
              <a:off x="5936075" y="2859600"/>
              <a:ext cx="58875" cy="58625"/>
            </a:xfrm>
            <a:custGeom>
              <a:avLst/>
              <a:gdLst/>
              <a:ahLst/>
              <a:cxnLst/>
              <a:rect l="l" t="t" r="r" b="b"/>
              <a:pathLst>
                <a:path w="2355" h="2345" extrusionOk="0">
                  <a:moveTo>
                    <a:pt x="1235" y="0"/>
                  </a:moveTo>
                  <a:lnTo>
                    <a:pt x="1006" y="46"/>
                  </a:lnTo>
                  <a:cubicBezTo>
                    <a:pt x="549" y="137"/>
                    <a:pt x="275" y="458"/>
                    <a:pt x="137" y="732"/>
                  </a:cubicBezTo>
                  <a:cubicBezTo>
                    <a:pt x="0" y="1052"/>
                    <a:pt x="0" y="1464"/>
                    <a:pt x="183" y="1784"/>
                  </a:cubicBezTo>
                  <a:cubicBezTo>
                    <a:pt x="320" y="2104"/>
                    <a:pt x="595" y="2241"/>
                    <a:pt x="869" y="2287"/>
                  </a:cubicBezTo>
                  <a:cubicBezTo>
                    <a:pt x="983" y="2333"/>
                    <a:pt x="1086" y="2344"/>
                    <a:pt x="1172" y="2344"/>
                  </a:cubicBezTo>
                  <a:cubicBezTo>
                    <a:pt x="1258" y="2344"/>
                    <a:pt x="1326" y="2333"/>
                    <a:pt x="1372" y="2333"/>
                  </a:cubicBezTo>
                  <a:cubicBezTo>
                    <a:pt x="1464" y="2287"/>
                    <a:pt x="1601" y="2287"/>
                    <a:pt x="1829" y="2150"/>
                  </a:cubicBezTo>
                  <a:cubicBezTo>
                    <a:pt x="1975" y="2077"/>
                    <a:pt x="2180" y="1887"/>
                    <a:pt x="2279" y="1605"/>
                  </a:cubicBezTo>
                  <a:lnTo>
                    <a:pt x="2279" y="1605"/>
                  </a:lnTo>
                  <a:lnTo>
                    <a:pt x="2287" y="1601"/>
                  </a:lnTo>
                  <a:lnTo>
                    <a:pt x="2297" y="1551"/>
                  </a:lnTo>
                  <a:lnTo>
                    <a:pt x="2297" y="1551"/>
                  </a:lnTo>
                  <a:cubicBezTo>
                    <a:pt x="2313" y="1494"/>
                    <a:pt x="2326" y="1435"/>
                    <a:pt x="2333" y="1372"/>
                  </a:cubicBezTo>
                  <a:cubicBezTo>
                    <a:pt x="2355" y="1171"/>
                    <a:pt x="2323" y="1002"/>
                    <a:pt x="2257" y="867"/>
                  </a:cubicBezTo>
                  <a:lnTo>
                    <a:pt x="2257" y="867"/>
                  </a:lnTo>
                  <a:cubicBezTo>
                    <a:pt x="2168" y="653"/>
                    <a:pt x="2014" y="472"/>
                    <a:pt x="1829" y="366"/>
                  </a:cubicBezTo>
                  <a:cubicBezTo>
                    <a:pt x="1718" y="255"/>
                    <a:pt x="1577" y="204"/>
                    <a:pt x="1406" y="164"/>
                  </a:cubicBezTo>
                  <a:lnTo>
                    <a:pt x="1406" y="164"/>
                  </a:lnTo>
                  <a:cubicBezTo>
                    <a:pt x="1395" y="155"/>
                    <a:pt x="1384" y="146"/>
                    <a:pt x="1372" y="137"/>
                  </a:cubicBezTo>
                  <a:lnTo>
                    <a:pt x="1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4"/>
            <p:cNvSpPr/>
            <p:nvPr/>
          </p:nvSpPr>
          <p:spPr>
            <a:xfrm>
              <a:off x="6259650" y="2548825"/>
              <a:ext cx="96050" cy="91025"/>
            </a:xfrm>
            <a:custGeom>
              <a:avLst/>
              <a:gdLst/>
              <a:ahLst/>
              <a:cxnLst/>
              <a:rect l="l" t="t" r="r" b="b"/>
              <a:pathLst>
                <a:path w="3842" h="3641" extrusionOk="0">
                  <a:moveTo>
                    <a:pt x="1679" y="0"/>
                  </a:moveTo>
                  <a:cubicBezTo>
                    <a:pt x="1477" y="0"/>
                    <a:pt x="1249" y="39"/>
                    <a:pt x="1006" y="175"/>
                  </a:cubicBezTo>
                  <a:cubicBezTo>
                    <a:pt x="406" y="441"/>
                    <a:pt x="1" y="1168"/>
                    <a:pt x="37" y="1932"/>
                  </a:cubicBezTo>
                  <a:lnTo>
                    <a:pt x="37" y="1932"/>
                  </a:lnTo>
                  <a:cubicBezTo>
                    <a:pt x="42" y="2152"/>
                    <a:pt x="90" y="2375"/>
                    <a:pt x="183" y="2599"/>
                  </a:cubicBezTo>
                  <a:cubicBezTo>
                    <a:pt x="411" y="3147"/>
                    <a:pt x="914" y="3513"/>
                    <a:pt x="1417" y="3605"/>
                  </a:cubicBezTo>
                  <a:cubicBezTo>
                    <a:pt x="1552" y="3629"/>
                    <a:pt x="1684" y="3641"/>
                    <a:pt x="1812" y="3641"/>
                  </a:cubicBezTo>
                  <a:cubicBezTo>
                    <a:pt x="2162" y="3641"/>
                    <a:pt x="2488" y="3556"/>
                    <a:pt x="2789" y="3422"/>
                  </a:cubicBezTo>
                  <a:cubicBezTo>
                    <a:pt x="3201" y="3239"/>
                    <a:pt x="3567" y="2827"/>
                    <a:pt x="3704" y="2416"/>
                  </a:cubicBezTo>
                  <a:cubicBezTo>
                    <a:pt x="3841" y="2004"/>
                    <a:pt x="3796" y="1547"/>
                    <a:pt x="3613" y="1227"/>
                  </a:cubicBezTo>
                  <a:cubicBezTo>
                    <a:pt x="3338" y="632"/>
                    <a:pt x="2927" y="358"/>
                    <a:pt x="2698" y="220"/>
                  </a:cubicBezTo>
                  <a:cubicBezTo>
                    <a:pt x="2561" y="175"/>
                    <a:pt x="2378" y="83"/>
                    <a:pt x="2058" y="38"/>
                  </a:cubicBezTo>
                  <a:cubicBezTo>
                    <a:pt x="1946" y="19"/>
                    <a:pt x="1818" y="0"/>
                    <a:pt x="16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4"/>
            <p:cNvSpPr/>
            <p:nvPr/>
          </p:nvSpPr>
          <p:spPr>
            <a:xfrm>
              <a:off x="6259700" y="3109700"/>
              <a:ext cx="96000" cy="91150"/>
            </a:xfrm>
            <a:custGeom>
              <a:avLst/>
              <a:gdLst/>
              <a:ahLst/>
              <a:cxnLst/>
              <a:rect l="l" t="t" r="r" b="b"/>
              <a:pathLst>
                <a:path w="3840" h="3646" extrusionOk="0">
                  <a:moveTo>
                    <a:pt x="1698" y="0"/>
                  </a:moveTo>
                  <a:cubicBezTo>
                    <a:pt x="1491" y="0"/>
                    <a:pt x="1256" y="55"/>
                    <a:pt x="1004" y="195"/>
                  </a:cubicBezTo>
                  <a:cubicBezTo>
                    <a:pt x="406" y="461"/>
                    <a:pt x="1" y="1161"/>
                    <a:pt x="34" y="1927"/>
                  </a:cubicBezTo>
                  <a:lnTo>
                    <a:pt x="34" y="1927"/>
                  </a:lnTo>
                  <a:cubicBezTo>
                    <a:pt x="38" y="2157"/>
                    <a:pt x="86" y="2392"/>
                    <a:pt x="181" y="2619"/>
                  </a:cubicBezTo>
                  <a:cubicBezTo>
                    <a:pt x="307" y="2921"/>
                    <a:pt x="516" y="3155"/>
                    <a:pt x="764" y="3318"/>
                  </a:cubicBezTo>
                  <a:lnTo>
                    <a:pt x="764" y="3318"/>
                  </a:lnTo>
                  <a:cubicBezTo>
                    <a:pt x="826" y="3366"/>
                    <a:pt x="890" y="3408"/>
                    <a:pt x="958" y="3442"/>
                  </a:cubicBezTo>
                  <a:cubicBezTo>
                    <a:pt x="1067" y="3489"/>
                    <a:pt x="1176" y="3525"/>
                    <a:pt x="1285" y="3550"/>
                  </a:cubicBezTo>
                  <a:lnTo>
                    <a:pt x="1285" y="3550"/>
                  </a:lnTo>
                  <a:cubicBezTo>
                    <a:pt x="1328" y="3561"/>
                    <a:pt x="1372" y="3571"/>
                    <a:pt x="1415" y="3579"/>
                  </a:cubicBezTo>
                  <a:cubicBezTo>
                    <a:pt x="1583" y="3625"/>
                    <a:pt x="1746" y="3645"/>
                    <a:pt x="1903" y="3645"/>
                  </a:cubicBezTo>
                  <a:cubicBezTo>
                    <a:pt x="2218" y="3645"/>
                    <a:pt x="2513" y="3564"/>
                    <a:pt x="2787" y="3442"/>
                  </a:cubicBezTo>
                  <a:cubicBezTo>
                    <a:pt x="3199" y="3213"/>
                    <a:pt x="3565" y="2847"/>
                    <a:pt x="3702" y="2436"/>
                  </a:cubicBezTo>
                  <a:cubicBezTo>
                    <a:pt x="3839" y="1978"/>
                    <a:pt x="3794" y="1567"/>
                    <a:pt x="3611" y="1247"/>
                  </a:cubicBezTo>
                  <a:cubicBezTo>
                    <a:pt x="3336" y="606"/>
                    <a:pt x="2925" y="378"/>
                    <a:pt x="2696" y="241"/>
                  </a:cubicBezTo>
                  <a:cubicBezTo>
                    <a:pt x="2559" y="195"/>
                    <a:pt x="2376" y="103"/>
                    <a:pt x="2056" y="58"/>
                  </a:cubicBezTo>
                  <a:cubicBezTo>
                    <a:pt x="1949" y="22"/>
                    <a:pt x="1829" y="0"/>
                    <a:pt x="16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4"/>
            <p:cNvSpPr/>
            <p:nvPr/>
          </p:nvSpPr>
          <p:spPr>
            <a:xfrm>
              <a:off x="6655225" y="2692450"/>
              <a:ext cx="62900" cy="64275"/>
            </a:xfrm>
            <a:custGeom>
              <a:avLst/>
              <a:gdLst/>
              <a:ahLst/>
              <a:cxnLst/>
              <a:rect l="l" t="t" r="r" b="b"/>
              <a:pathLst>
                <a:path w="2516" h="2571" extrusionOk="0">
                  <a:moveTo>
                    <a:pt x="1414" y="1"/>
                  </a:moveTo>
                  <a:cubicBezTo>
                    <a:pt x="1077" y="1"/>
                    <a:pt x="692" y="141"/>
                    <a:pt x="412" y="421"/>
                  </a:cubicBezTo>
                  <a:cubicBezTo>
                    <a:pt x="275" y="558"/>
                    <a:pt x="138" y="787"/>
                    <a:pt x="92" y="1015"/>
                  </a:cubicBezTo>
                  <a:cubicBezTo>
                    <a:pt x="0" y="1244"/>
                    <a:pt x="0" y="1518"/>
                    <a:pt x="92" y="1793"/>
                  </a:cubicBezTo>
                  <a:cubicBezTo>
                    <a:pt x="183" y="2113"/>
                    <a:pt x="412" y="2342"/>
                    <a:pt x="732" y="2479"/>
                  </a:cubicBezTo>
                  <a:cubicBezTo>
                    <a:pt x="869" y="2547"/>
                    <a:pt x="1018" y="2570"/>
                    <a:pt x="1161" y="2570"/>
                  </a:cubicBezTo>
                  <a:cubicBezTo>
                    <a:pt x="1304" y="2570"/>
                    <a:pt x="1441" y="2547"/>
                    <a:pt x="1555" y="2525"/>
                  </a:cubicBezTo>
                  <a:cubicBezTo>
                    <a:pt x="1830" y="2433"/>
                    <a:pt x="2058" y="2296"/>
                    <a:pt x="2241" y="2067"/>
                  </a:cubicBezTo>
                  <a:cubicBezTo>
                    <a:pt x="2424" y="1793"/>
                    <a:pt x="2516" y="1518"/>
                    <a:pt x="2470" y="1198"/>
                  </a:cubicBezTo>
                  <a:cubicBezTo>
                    <a:pt x="2423" y="989"/>
                    <a:pt x="2294" y="803"/>
                    <a:pt x="2136" y="665"/>
                  </a:cubicBezTo>
                  <a:lnTo>
                    <a:pt x="2136" y="665"/>
                  </a:lnTo>
                  <a:cubicBezTo>
                    <a:pt x="2094" y="567"/>
                    <a:pt x="2040" y="403"/>
                    <a:pt x="1875" y="238"/>
                  </a:cubicBezTo>
                  <a:lnTo>
                    <a:pt x="1738" y="55"/>
                  </a:lnTo>
                  <a:lnTo>
                    <a:pt x="1555" y="9"/>
                  </a:lnTo>
                  <a:cubicBezTo>
                    <a:pt x="1510" y="3"/>
                    <a:pt x="1462" y="1"/>
                    <a:pt x="14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4"/>
            <p:cNvSpPr/>
            <p:nvPr/>
          </p:nvSpPr>
          <p:spPr>
            <a:xfrm>
              <a:off x="6722000" y="2977175"/>
              <a:ext cx="92175" cy="90250"/>
            </a:xfrm>
            <a:custGeom>
              <a:avLst/>
              <a:gdLst/>
              <a:ahLst/>
              <a:cxnLst/>
              <a:rect l="l" t="t" r="r" b="b"/>
              <a:pathLst>
                <a:path w="3687" h="3610" extrusionOk="0">
                  <a:moveTo>
                    <a:pt x="1774" y="1"/>
                  </a:moveTo>
                  <a:cubicBezTo>
                    <a:pt x="1390" y="1"/>
                    <a:pt x="951" y="178"/>
                    <a:pt x="622" y="465"/>
                  </a:cubicBezTo>
                  <a:cubicBezTo>
                    <a:pt x="450" y="638"/>
                    <a:pt x="317" y="836"/>
                    <a:pt x="224" y="1055"/>
                  </a:cubicBezTo>
                  <a:lnTo>
                    <a:pt x="224" y="1055"/>
                  </a:lnTo>
                  <a:cubicBezTo>
                    <a:pt x="43" y="1417"/>
                    <a:pt x="1" y="1830"/>
                    <a:pt x="73" y="2157"/>
                  </a:cubicBezTo>
                  <a:cubicBezTo>
                    <a:pt x="83" y="2202"/>
                    <a:pt x="95" y="2245"/>
                    <a:pt x="108" y="2287"/>
                  </a:cubicBezTo>
                  <a:lnTo>
                    <a:pt x="108" y="2287"/>
                  </a:lnTo>
                  <a:cubicBezTo>
                    <a:pt x="166" y="2546"/>
                    <a:pt x="284" y="2800"/>
                    <a:pt x="485" y="3026"/>
                  </a:cubicBezTo>
                  <a:cubicBezTo>
                    <a:pt x="519" y="3060"/>
                    <a:pt x="553" y="3092"/>
                    <a:pt x="589" y="3123"/>
                  </a:cubicBezTo>
                  <a:lnTo>
                    <a:pt x="589" y="3123"/>
                  </a:lnTo>
                  <a:cubicBezTo>
                    <a:pt x="600" y="3137"/>
                    <a:pt x="611" y="3150"/>
                    <a:pt x="622" y="3163"/>
                  </a:cubicBezTo>
                  <a:cubicBezTo>
                    <a:pt x="897" y="3392"/>
                    <a:pt x="1171" y="3529"/>
                    <a:pt x="1445" y="3575"/>
                  </a:cubicBezTo>
                  <a:cubicBezTo>
                    <a:pt x="1583" y="3598"/>
                    <a:pt x="1697" y="3609"/>
                    <a:pt x="1800" y="3609"/>
                  </a:cubicBezTo>
                  <a:cubicBezTo>
                    <a:pt x="1903" y="3609"/>
                    <a:pt x="1994" y="3598"/>
                    <a:pt x="2086" y="3575"/>
                  </a:cubicBezTo>
                  <a:cubicBezTo>
                    <a:pt x="2314" y="3529"/>
                    <a:pt x="2680" y="3438"/>
                    <a:pt x="3046" y="3118"/>
                  </a:cubicBezTo>
                  <a:cubicBezTo>
                    <a:pt x="3229" y="2980"/>
                    <a:pt x="3366" y="2752"/>
                    <a:pt x="3503" y="2477"/>
                  </a:cubicBezTo>
                  <a:cubicBezTo>
                    <a:pt x="3641" y="2157"/>
                    <a:pt x="3686" y="1791"/>
                    <a:pt x="3595" y="1426"/>
                  </a:cubicBezTo>
                  <a:cubicBezTo>
                    <a:pt x="3412" y="694"/>
                    <a:pt x="2772" y="99"/>
                    <a:pt x="1903" y="8"/>
                  </a:cubicBezTo>
                  <a:cubicBezTo>
                    <a:pt x="1861" y="3"/>
                    <a:pt x="1818" y="1"/>
                    <a:pt x="17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4"/>
            <p:cNvSpPr/>
            <p:nvPr/>
          </p:nvSpPr>
          <p:spPr>
            <a:xfrm>
              <a:off x="6840450" y="2860725"/>
              <a:ext cx="56050" cy="45775"/>
            </a:xfrm>
            <a:custGeom>
              <a:avLst/>
              <a:gdLst/>
              <a:ahLst/>
              <a:cxnLst/>
              <a:rect l="l" t="t" r="r" b="b"/>
              <a:pathLst>
                <a:path w="2242" h="1831" extrusionOk="0">
                  <a:moveTo>
                    <a:pt x="1281" y="1"/>
                  </a:moveTo>
                  <a:cubicBezTo>
                    <a:pt x="1143" y="1"/>
                    <a:pt x="961" y="1"/>
                    <a:pt x="778" y="47"/>
                  </a:cubicBezTo>
                  <a:cubicBezTo>
                    <a:pt x="549" y="92"/>
                    <a:pt x="320" y="230"/>
                    <a:pt x="183" y="458"/>
                  </a:cubicBezTo>
                  <a:lnTo>
                    <a:pt x="0" y="687"/>
                  </a:lnTo>
                  <a:lnTo>
                    <a:pt x="92" y="961"/>
                  </a:lnTo>
                  <a:cubicBezTo>
                    <a:pt x="183" y="1144"/>
                    <a:pt x="275" y="1327"/>
                    <a:pt x="549" y="1556"/>
                  </a:cubicBezTo>
                  <a:cubicBezTo>
                    <a:pt x="570" y="1570"/>
                    <a:pt x="593" y="1583"/>
                    <a:pt x="617" y="1596"/>
                  </a:cubicBezTo>
                  <a:lnTo>
                    <a:pt x="617" y="1596"/>
                  </a:lnTo>
                  <a:cubicBezTo>
                    <a:pt x="651" y="1628"/>
                    <a:pt x="689" y="1661"/>
                    <a:pt x="732" y="1693"/>
                  </a:cubicBezTo>
                  <a:cubicBezTo>
                    <a:pt x="915" y="1785"/>
                    <a:pt x="1098" y="1830"/>
                    <a:pt x="1281" y="1830"/>
                  </a:cubicBezTo>
                  <a:cubicBezTo>
                    <a:pt x="1647" y="1830"/>
                    <a:pt x="2012" y="1602"/>
                    <a:pt x="2150" y="1282"/>
                  </a:cubicBezTo>
                  <a:lnTo>
                    <a:pt x="2241" y="1144"/>
                  </a:lnTo>
                  <a:lnTo>
                    <a:pt x="2241" y="1007"/>
                  </a:lnTo>
                  <a:cubicBezTo>
                    <a:pt x="2195" y="596"/>
                    <a:pt x="1921" y="367"/>
                    <a:pt x="1875" y="321"/>
                  </a:cubicBezTo>
                  <a:cubicBezTo>
                    <a:pt x="1784" y="230"/>
                    <a:pt x="1601" y="92"/>
                    <a:pt x="12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4"/>
            <p:cNvSpPr/>
            <p:nvPr/>
          </p:nvSpPr>
          <p:spPr>
            <a:xfrm>
              <a:off x="5708550" y="3019150"/>
              <a:ext cx="66325" cy="59550"/>
            </a:xfrm>
            <a:custGeom>
              <a:avLst/>
              <a:gdLst/>
              <a:ahLst/>
              <a:cxnLst/>
              <a:rect l="l" t="t" r="r" b="b"/>
              <a:pathLst>
                <a:path w="2653" h="2382" extrusionOk="0">
                  <a:moveTo>
                    <a:pt x="1143" y="1142"/>
                  </a:moveTo>
                  <a:cubicBezTo>
                    <a:pt x="1144" y="1147"/>
                    <a:pt x="1144" y="1155"/>
                    <a:pt x="1144" y="1164"/>
                  </a:cubicBezTo>
                  <a:cubicBezTo>
                    <a:pt x="1178" y="1199"/>
                    <a:pt x="1213" y="1207"/>
                    <a:pt x="1227" y="1229"/>
                  </a:cubicBezTo>
                  <a:lnTo>
                    <a:pt x="1227" y="1229"/>
                  </a:lnTo>
                  <a:cubicBezTo>
                    <a:pt x="1217" y="1224"/>
                    <a:pt x="1204" y="1217"/>
                    <a:pt x="1189" y="1210"/>
                  </a:cubicBezTo>
                  <a:cubicBezTo>
                    <a:pt x="1170" y="1210"/>
                    <a:pt x="1150" y="1193"/>
                    <a:pt x="1134" y="1170"/>
                  </a:cubicBezTo>
                  <a:lnTo>
                    <a:pt x="1134" y="1170"/>
                  </a:lnTo>
                  <a:cubicBezTo>
                    <a:pt x="1140" y="1161"/>
                    <a:pt x="1142" y="1153"/>
                    <a:pt x="1143" y="1142"/>
                  </a:cubicBezTo>
                  <a:close/>
                  <a:moveTo>
                    <a:pt x="1636" y="1"/>
                  </a:moveTo>
                  <a:cubicBezTo>
                    <a:pt x="1418" y="1"/>
                    <a:pt x="1227" y="54"/>
                    <a:pt x="1073" y="143"/>
                  </a:cubicBezTo>
                  <a:lnTo>
                    <a:pt x="1073" y="143"/>
                  </a:lnTo>
                  <a:cubicBezTo>
                    <a:pt x="1057" y="147"/>
                    <a:pt x="1041" y="151"/>
                    <a:pt x="1025" y="156"/>
                  </a:cubicBezTo>
                  <a:lnTo>
                    <a:pt x="1025" y="156"/>
                  </a:lnTo>
                  <a:cubicBezTo>
                    <a:pt x="804" y="183"/>
                    <a:pt x="611" y="264"/>
                    <a:pt x="458" y="387"/>
                  </a:cubicBezTo>
                  <a:cubicBezTo>
                    <a:pt x="183" y="570"/>
                    <a:pt x="0" y="890"/>
                    <a:pt x="0" y="1256"/>
                  </a:cubicBezTo>
                  <a:lnTo>
                    <a:pt x="0" y="1301"/>
                  </a:lnTo>
                  <a:lnTo>
                    <a:pt x="0" y="1347"/>
                  </a:lnTo>
                  <a:cubicBezTo>
                    <a:pt x="197" y="2017"/>
                    <a:pt x="768" y="2382"/>
                    <a:pt x="1332" y="2382"/>
                  </a:cubicBezTo>
                  <a:cubicBezTo>
                    <a:pt x="1422" y="2382"/>
                    <a:pt x="1512" y="2372"/>
                    <a:pt x="1601" y="2353"/>
                  </a:cubicBezTo>
                  <a:cubicBezTo>
                    <a:pt x="1921" y="2262"/>
                    <a:pt x="2150" y="2033"/>
                    <a:pt x="2241" y="1896"/>
                  </a:cubicBezTo>
                  <a:cubicBezTo>
                    <a:pt x="2351" y="1750"/>
                    <a:pt x="2402" y="1604"/>
                    <a:pt x="2418" y="1505"/>
                  </a:cubicBezTo>
                  <a:lnTo>
                    <a:pt x="2418" y="1505"/>
                  </a:lnTo>
                  <a:cubicBezTo>
                    <a:pt x="2454" y="1457"/>
                    <a:pt x="2487" y="1404"/>
                    <a:pt x="2516" y="1347"/>
                  </a:cubicBezTo>
                  <a:cubicBezTo>
                    <a:pt x="2653" y="1119"/>
                    <a:pt x="2653" y="890"/>
                    <a:pt x="2607" y="707"/>
                  </a:cubicBezTo>
                  <a:cubicBezTo>
                    <a:pt x="2561" y="524"/>
                    <a:pt x="2470" y="341"/>
                    <a:pt x="2333" y="204"/>
                  </a:cubicBezTo>
                  <a:cubicBezTo>
                    <a:pt x="2150" y="112"/>
                    <a:pt x="2013" y="21"/>
                    <a:pt x="1875" y="21"/>
                  </a:cubicBezTo>
                  <a:cubicBezTo>
                    <a:pt x="1792" y="7"/>
                    <a:pt x="1713" y="1"/>
                    <a:pt x="1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4"/>
            <p:cNvSpPr/>
            <p:nvPr/>
          </p:nvSpPr>
          <p:spPr>
            <a:xfrm>
              <a:off x="6076700" y="2619175"/>
              <a:ext cx="40025" cy="44550"/>
            </a:xfrm>
            <a:custGeom>
              <a:avLst/>
              <a:gdLst/>
              <a:ahLst/>
              <a:cxnLst/>
              <a:rect l="l" t="t" r="r" b="b"/>
              <a:pathLst>
                <a:path w="1601" h="1782" extrusionOk="0">
                  <a:moveTo>
                    <a:pt x="695" y="498"/>
                  </a:moveTo>
                  <a:cubicBezTo>
                    <a:pt x="702" y="498"/>
                    <a:pt x="719" y="517"/>
                    <a:pt x="727" y="557"/>
                  </a:cubicBezTo>
                  <a:lnTo>
                    <a:pt x="727" y="557"/>
                  </a:lnTo>
                  <a:cubicBezTo>
                    <a:pt x="691" y="519"/>
                    <a:pt x="687" y="498"/>
                    <a:pt x="695" y="498"/>
                  </a:cubicBezTo>
                  <a:close/>
                  <a:moveTo>
                    <a:pt x="815" y="1"/>
                  </a:moveTo>
                  <a:cubicBezTo>
                    <a:pt x="680" y="1"/>
                    <a:pt x="569" y="68"/>
                    <a:pt x="458" y="105"/>
                  </a:cubicBezTo>
                  <a:cubicBezTo>
                    <a:pt x="320" y="196"/>
                    <a:pt x="229" y="288"/>
                    <a:pt x="183" y="379"/>
                  </a:cubicBezTo>
                  <a:cubicBezTo>
                    <a:pt x="92" y="562"/>
                    <a:pt x="46" y="699"/>
                    <a:pt x="46" y="745"/>
                  </a:cubicBezTo>
                  <a:cubicBezTo>
                    <a:pt x="46" y="836"/>
                    <a:pt x="0" y="1019"/>
                    <a:pt x="92" y="1340"/>
                  </a:cubicBezTo>
                  <a:cubicBezTo>
                    <a:pt x="183" y="1477"/>
                    <a:pt x="275" y="1614"/>
                    <a:pt x="549" y="1705"/>
                  </a:cubicBezTo>
                  <a:cubicBezTo>
                    <a:pt x="603" y="1759"/>
                    <a:pt x="688" y="1781"/>
                    <a:pt x="776" y="1781"/>
                  </a:cubicBezTo>
                  <a:cubicBezTo>
                    <a:pt x="839" y="1781"/>
                    <a:pt x="904" y="1770"/>
                    <a:pt x="961" y="1751"/>
                  </a:cubicBezTo>
                  <a:cubicBezTo>
                    <a:pt x="1098" y="1751"/>
                    <a:pt x="1189" y="1660"/>
                    <a:pt x="1281" y="1614"/>
                  </a:cubicBezTo>
                  <a:cubicBezTo>
                    <a:pt x="1555" y="1340"/>
                    <a:pt x="1601" y="1065"/>
                    <a:pt x="1464" y="745"/>
                  </a:cubicBezTo>
                  <a:cubicBezTo>
                    <a:pt x="1458" y="737"/>
                    <a:pt x="1452" y="728"/>
                    <a:pt x="1446" y="721"/>
                  </a:cubicBezTo>
                  <a:lnTo>
                    <a:pt x="1446" y="721"/>
                  </a:lnTo>
                  <a:cubicBezTo>
                    <a:pt x="1457" y="676"/>
                    <a:pt x="1464" y="624"/>
                    <a:pt x="1464" y="562"/>
                  </a:cubicBezTo>
                  <a:cubicBezTo>
                    <a:pt x="1464" y="425"/>
                    <a:pt x="1418" y="288"/>
                    <a:pt x="1327" y="196"/>
                  </a:cubicBezTo>
                  <a:cubicBezTo>
                    <a:pt x="1281" y="105"/>
                    <a:pt x="1235" y="105"/>
                    <a:pt x="1144" y="59"/>
                  </a:cubicBezTo>
                  <a:lnTo>
                    <a:pt x="1052" y="13"/>
                  </a:lnTo>
                  <a:lnTo>
                    <a:pt x="915" y="13"/>
                  </a:lnTo>
                  <a:cubicBezTo>
                    <a:pt x="880" y="5"/>
                    <a:pt x="847" y="1"/>
                    <a:pt x="8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4"/>
            <p:cNvSpPr/>
            <p:nvPr/>
          </p:nvSpPr>
          <p:spPr>
            <a:xfrm>
              <a:off x="6349950" y="2840850"/>
              <a:ext cx="51475" cy="45500"/>
            </a:xfrm>
            <a:custGeom>
              <a:avLst/>
              <a:gdLst/>
              <a:ahLst/>
              <a:cxnLst/>
              <a:rect l="l" t="t" r="r" b="b"/>
              <a:pathLst>
                <a:path w="2059" h="1820" extrusionOk="0">
                  <a:moveTo>
                    <a:pt x="919" y="1014"/>
                  </a:moveTo>
                  <a:lnTo>
                    <a:pt x="915" y="1025"/>
                  </a:lnTo>
                  <a:cubicBezTo>
                    <a:pt x="915" y="1025"/>
                    <a:pt x="915" y="1016"/>
                    <a:pt x="919" y="1014"/>
                  </a:cubicBezTo>
                  <a:close/>
                  <a:moveTo>
                    <a:pt x="1105" y="1123"/>
                  </a:moveTo>
                  <a:cubicBezTo>
                    <a:pt x="1118" y="1138"/>
                    <a:pt x="1120" y="1146"/>
                    <a:pt x="1118" y="1146"/>
                  </a:cubicBezTo>
                  <a:cubicBezTo>
                    <a:pt x="1116" y="1146"/>
                    <a:pt x="1110" y="1139"/>
                    <a:pt x="1105" y="1123"/>
                  </a:cubicBezTo>
                  <a:close/>
                  <a:moveTo>
                    <a:pt x="988" y="1"/>
                  </a:moveTo>
                  <a:cubicBezTo>
                    <a:pt x="838" y="1"/>
                    <a:pt x="671" y="43"/>
                    <a:pt x="504" y="110"/>
                  </a:cubicBezTo>
                  <a:cubicBezTo>
                    <a:pt x="321" y="156"/>
                    <a:pt x="184" y="293"/>
                    <a:pt x="138" y="430"/>
                  </a:cubicBezTo>
                  <a:lnTo>
                    <a:pt x="1" y="567"/>
                  </a:lnTo>
                  <a:lnTo>
                    <a:pt x="1" y="750"/>
                  </a:lnTo>
                  <a:cubicBezTo>
                    <a:pt x="1" y="842"/>
                    <a:pt x="1" y="887"/>
                    <a:pt x="1" y="887"/>
                  </a:cubicBezTo>
                  <a:cubicBezTo>
                    <a:pt x="46" y="1025"/>
                    <a:pt x="138" y="1345"/>
                    <a:pt x="412" y="1573"/>
                  </a:cubicBezTo>
                  <a:cubicBezTo>
                    <a:pt x="549" y="1665"/>
                    <a:pt x="732" y="1756"/>
                    <a:pt x="915" y="1802"/>
                  </a:cubicBezTo>
                  <a:cubicBezTo>
                    <a:pt x="972" y="1814"/>
                    <a:pt x="1032" y="1819"/>
                    <a:pt x="1094" y="1819"/>
                  </a:cubicBezTo>
                  <a:cubicBezTo>
                    <a:pt x="1278" y="1819"/>
                    <a:pt x="1475" y="1768"/>
                    <a:pt x="1647" y="1665"/>
                  </a:cubicBezTo>
                  <a:lnTo>
                    <a:pt x="1693" y="1619"/>
                  </a:lnTo>
                  <a:lnTo>
                    <a:pt x="1738" y="1619"/>
                  </a:lnTo>
                  <a:cubicBezTo>
                    <a:pt x="1876" y="1482"/>
                    <a:pt x="1967" y="1299"/>
                    <a:pt x="2013" y="1070"/>
                  </a:cubicBezTo>
                  <a:cubicBezTo>
                    <a:pt x="2013" y="1051"/>
                    <a:pt x="2012" y="1032"/>
                    <a:pt x="2011" y="1013"/>
                  </a:cubicBezTo>
                  <a:lnTo>
                    <a:pt x="2011" y="1013"/>
                  </a:lnTo>
                  <a:cubicBezTo>
                    <a:pt x="2025" y="1002"/>
                    <a:pt x="2041" y="991"/>
                    <a:pt x="2059" y="979"/>
                  </a:cubicBezTo>
                  <a:cubicBezTo>
                    <a:pt x="2059" y="770"/>
                    <a:pt x="1982" y="561"/>
                    <a:pt x="1794" y="387"/>
                  </a:cubicBezTo>
                  <a:lnTo>
                    <a:pt x="1794" y="387"/>
                  </a:lnTo>
                  <a:cubicBezTo>
                    <a:pt x="1752" y="336"/>
                    <a:pt x="1707" y="290"/>
                    <a:pt x="1659" y="251"/>
                  </a:cubicBezTo>
                  <a:lnTo>
                    <a:pt x="1659" y="251"/>
                  </a:lnTo>
                  <a:cubicBezTo>
                    <a:pt x="1521" y="125"/>
                    <a:pt x="1333" y="56"/>
                    <a:pt x="1144" y="19"/>
                  </a:cubicBezTo>
                  <a:cubicBezTo>
                    <a:pt x="1095" y="6"/>
                    <a:pt x="1043" y="1"/>
                    <a:pt x="9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4"/>
            <p:cNvSpPr/>
            <p:nvPr/>
          </p:nvSpPr>
          <p:spPr>
            <a:xfrm>
              <a:off x="6105275" y="3014650"/>
              <a:ext cx="51475" cy="45475"/>
            </a:xfrm>
            <a:custGeom>
              <a:avLst/>
              <a:gdLst/>
              <a:ahLst/>
              <a:cxnLst/>
              <a:rect l="l" t="t" r="r" b="b"/>
              <a:pathLst>
                <a:path w="2059" h="1819" extrusionOk="0">
                  <a:moveTo>
                    <a:pt x="919" y="1013"/>
                  </a:moveTo>
                  <a:lnTo>
                    <a:pt x="915" y="1024"/>
                  </a:lnTo>
                  <a:cubicBezTo>
                    <a:pt x="915" y="1024"/>
                    <a:pt x="915" y="1016"/>
                    <a:pt x="919" y="1013"/>
                  </a:cubicBezTo>
                  <a:close/>
                  <a:moveTo>
                    <a:pt x="1105" y="1123"/>
                  </a:moveTo>
                  <a:cubicBezTo>
                    <a:pt x="1118" y="1137"/>
                    <a:pt x="1120" y="1146"/>
                    <a:pt x="1118" y="1146"/>
                  </a:cubicBezTo>
                  <a:cubicBezTo>
                    <a:pt x="1116" y="1146"/>
                    <a:pt x="1110" y="1138"/>
                    <a:pt x="1105" y="1123"/>
                  </a:cubicBezTo>
                  <a:close/>
                  <a:moveTo>
                    <a:pt x="988" y="0"/>
                  </a:moveTo>
                  <a:cubicBezTo>
                    <a:pt x="839" y="0"/>
                    <a:pt x="671" y="42"/>
                    <a:pt x="504" y="109"/>
                  </a:cubicBezTo>
                  <a:cubicBezTo>
                    <a:pt x="321" y="201"/>
                    <a:pt x="184" y="338"/>
                    <a:pt x="138" y="430"/>
                  </a:cubicBezTo>
                  <a:lnTo>
                    <a:pt x="1" y="567"/>
                  </a:lnTo>
                  <a:lnTo>
                    <a:pt x="1" y="750"/>
                  </a:lnTo>
                  <a:cubicBezTo>
                    <a:pt x="1" y="841"/>
                    <a:pt x="1" y="887"/>
                    <a:pt x="1" y="887"/>
                  </a:cubicBezTo>
                  <a:cubicBezTo>
                    <a:pt x="46" y="1024"/>
                    <a:pt x="138" y="1344"/>
                    <a:pt x="412" y="1573"/>
                  </a:cubicBezTo>
                  <a:cubicBezTo>
                    <a:pt x="549" y="1664"/>
                    <a:pt x="732" y="1756"/>
                    <a:pt x="915" y="1802"/>
                  </a:cubicBezTo>
                  <a:cubicBezTo>
                    <a:pt x="973" y="1813"/>
                    <a:pt x="1033" y="1819"/>
                    <a:pt x="1094" y="1819"/>
                  </a:cubicBezTo>
                  <a:cubicBezTo>
                    <a:pt x="1278" y="1819"/>
                    <a:pt x="1476" y="1767"/>
                    <a:pt x="1647" y="1664"/>
                  </a:cubicBezTo>
                  <a:lnTo>
                    <a:pt x="1693" y="1664"/>
                  </a:lnTo>
                  <a:lnTo>
                    <a:pt x="1739" y="1619"/>
                  </a:lnTo>
                  <a:cubicBezTo>
                    <a:pt x="1876" y="1481"/>
                    <a:pt x="1967" y="1299"/>
                    <a:pt x="2013" y="1070"/>
                  </a:cubicBezTo>
                  <a:cubicBezTo>
                    <a:pt x="2013" y="1051"/>
                    <a:pt x="2012" y="1031"/>
                    <a:pt x="2011" y="1012"/>
                  </a:cubicBezTo>
                  <a:lnTo>
                    <a:pt x="2011" y="1012"/>
                  </a:lnTo>
                  <a:cubicBezTo>
                    <a:pt x="2025" y="1002"/>
                    <a:pt x="2041" y="990"/>
                    <a:pt x="2059" y="978"/>
                  </a:cubicBezTo>
                  <a:cubicBezTo>
                    <a:pt x="2059" y="769"/>
                    <a:pt x="1982" y="560"/>
                    <a:pt x="1794" y="386"/>
                  </a:cubicBezTo>
                  <a:lnTo>
                    <a:pt x="1794" y="386"/>
                  </a:lnTo>
                  <a:cubicBezTo>
                    <a:pt x="1752" y="336"/>
                    <a:pt x="1707" y="290"/>
                    <a:pt x="1659" y="250"/>
                  </a:cubicBezTo>
                  <a:lnTo>
                    <a:pt x="1659" y="250"/>
                  </a:lnTo>
                  <a:cubicBezTo>
                    <a:pt x="1522" y="125"/>
                    <a:pt x="1333" y="56"/>
                    <a:pt x="1144" y="18"/>
                  </a:cubicBezTo>
                  <a:cubicBezTo>
                    <a:pt x="1095" y="6"/>
                    <a:pt x="1043" y="0"/>
                    <a:pt x="9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4"/>
            <p:cNvSpPr/>
            <p:nvPr/>
          </p:nvSpPr>
          <p:spPr>
            <a:xfrm>
              <a:off x="6578625" y="3255000"/>
              <a:ext cx="52600" cy="46425"/>
            </a:xfrm>
            <a:custGeom>
              <a:avLst/>
              <a:gdLst/>
              <a:ahLst/>
              <a:cxnLst/>
              <a:rect l="l" t="t" r="r" b="b"/>
              <a:pathLst>
                <a:path w="2104" h="1857" extrusionOk="0">
                  <a:moveTo>
                    <a:pt x="1112" y="838"/>
                  </a:moveTo>
                  <a:cubicBezTo>
                    <a:pt x="1117" y="845"/>
                    <a:pt x="1119" y="857"/>
                    <a:pt x="1118" y="870"/>
                  </a:cubicBezTo>
                  <a:lnTo>
                    <a:pt x="1118" y="870"/>
                  </a:lnTo>
                  <a:cubicBezTo>
                    <a:pt x="1111" y="862"/>
                    <a:pt x="1104" y="854"/>
                    <a:pt x="1099" y="847"/>
                  </a:cubicBezTo>
                  <a:lnTo>
                    <a:pt x="1099" y="847"/>
                  </a:lnTo>
                  <a:cubicBezTo>
                    <a:pt x="1103" y="844"/>
                    <a:pt x="1107" y="841"/>
                    <a:pt x="1112" y="838"/>
                  </a:cubicBezTo>
                  <a:close/>
                  <a:moveTo>
                    <a:pt x="878" y="1"/>
                  </a:moveTo>
                  <a:cubicBezTo>
                    <a:pt x="844" y="1"/>
                    <a:pt x="811" y="3"/>
                    <a:pt x="778" y="8"/>
                  </a:cubicBezTo>
                  <a:lnTo>
                    <a:pt x="595" y="54"/>
                  </a:lnTo>
                  <a:lnTo>
                    <a:pt x="458" y="145"/>
                  </a:lnTo>
                  <a:cubicBezTo>
                    <a:pt x="320" y="328"/>
                    <a:pt x="229" y="465"/>
                    <a:pt x="229" y="511"/>
                  </a:cubicBezTo>
                  <a:cubicBezTo>
                    <a:pt x="183" y="648"/>
                    <a:pt x="0" y="1151"/>
                    <a:pt x="458" y="1609"/>
                  </a:cubicBezTo>
                  <a:cubicBezTo>
                    <a:pt x="613" y="1764"/>
                    <a:pt x="853" y="1856"/>
                    <a:pt x="1077" y="1856"/>
                  </a:cubicBezTo>
                  <a:cubicBezTo>
                    <a:pt x="1182" y="1856"/>
                    <a:pt x="1284" y="1836"/>
                    <a:pt x="1372" y="1792"/>
                  </a:cubicBezTo>
                  <a:cubicBezTo>
                    <a:pt x="1647" y="1746"/>
                    <a:pt x="1921" y="1517"/>
                    <a:pt x="2012" y="1197"/>
                  </a:cubicBezTo>
                  <a:lnTo>
                    <a:pt x="2104" y="831"/>
                  </a:lnTo>
                  <a:lnTo>
                    <a:pt x="1875" y="648"/>
                  </a:lnTo>
                  <a:cubicBezTo>
                    <a:pt x="1838" y="621"/>
                    <a:pt x="1801" y="597"/>
                    <a:pt x="1763" y="576"/>
                  </a:cubicBezTo>
                  <a:lnTo>
                    <a:pt x="1763" y="576"/>
                  </a:lnTo>
                  <a:cubicBezTo>
                    <a:pt x="1730" y="517"/>
                    <a:pt x="1691" y="464"/>
                    <a:pt x="1647" y="420"/>
                  </a:cubicBezTo>
                  <a:cubicBezTo>
                    <a:pt x="1483" y="173"/>
                    <a:pt x="1171" y="1"/>
                    <a:pt x="8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4"/>
            <p:cNvSpPr/>
            <p:nvPr/>
          </p:nvSpPr>
          <p:spPr>
            <a:xfrm>
              <a:off x="5826300" y="3235750"/>
              <a:ext cx="51475" cy="56050"/>
            </a:xfrm>
            <a:custGeom>
              <a:avLst/>
              <a:gdLst/>
              <a:ahLst/>
              <a:cxnLst/>
              <a:rect l="l" t="t" r="r" b="b"/>
              <a:pathLst>
                <a:path w="2059" h="2242" extrusionOk="0">
                  <a:moveTo>
                    <a:pt x="961" y="0"/>
                  </a:moveTo>
                  <a:cubicBezTo>
                    <a:pt x="846" y="29"/>
                    <a:pt x="746" y="68"/>
                    <a:pt x="658" y="115"/>
                  </a:cubicBezTo>
                  <a:lnTo>
                    <a:pt x="658" y="115"/>
                  </a:lnTo>
                  <a:cubicBezTo>
                    <a:pt x="499" y="184"/>
                    <a:pt x="361" y="298"/>
                    <a:pt x="275" y="412"/>
                  </a:cubicBezTo>
                  <a:cubicBezTo>
                    <a:pt x="138" y="595"/>
                    <a:pt x="92" y="778"/>
                    <a:pt x="47" y="915"/>
                  </a:cubicBezTo>
                  <a:cubicBezTo>
                    <a:pt x="1" y="1235"/>
                    <a:pt x="92" y="1464"/>
                    <a:pt x="138" y="1601"/>
                  </a:cubicBezTo>
                  <a:cubicBezTo>
                    <a:pt x="138" y="1647"/>
                    <a:pt x="184" y="1784"/>
                    <a:pt x="321" y="1921"/>
                  </a:cubicBezTo>
                  <a:cubicBezTo>
                    <a:pt x="412" y="2058"/>
                    <a:pt x="641" y="2196"/>
                    <a:pt x="915" y="2241"/>
                  </a:cubicBezTo>
                  <a:lnTo>
                    <a:pt x="1098" y="2241"/>
                  </a:lnTo>
                  <a:cubicBezTo>
                    <a:pt x="1601" y="2150"/>
                    <a:pt x="1967" y="1693"/>
                    <a:pt x="2013" y="1190"/>
                  </a:cubicBezTo>
                  <a:cubicBezTo>
                    <a:pt x="2059" y="961"/>
                    <a:pt x="2013" y="641"/>
                    <a:pt x="1830" y="366"/>
                  </a:cubicBezTo>
                  <a:cubicBezTo>
                    <a:pt x="1739" y="229"/>
                    <a:pt x="1601" y="138"/>
                    <a:pt x="1464" y="46"/>
                  </a:cubicBezTo>
                  <a:cubicBezTo>
                    <a:pt x="1281" y="0"/>
                    <a:pt x="1098" y="0"/>
                    <a:pt x="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4"/>
            <p:cNvSpPr/>
            <p:nvPr/>
          </p:nvSpPr>
          <p:spPr>
            <a:xfrm>
              <a:off x="6577475" y="3022650"/>
              <a:ext cx="40050" cy="35275"/>
            </a:xfrm>
            <a:custGeom>
              <a:avLst/>
              <a:gdLst/>
              <a:ahLst/>
              <a:cxnLst/>
              <a:rect l="l" t="t" r="r" b="b"/>
              <a:pathLst>
                <a:path w="1602" h="1411" extrusionOk="0">
                  <a:moveTo>
                    <a:pt x="956" y="0"/>
                  </a:moveTo>
                  <a:cubicBezTo>
                    <a:pt x="874" y="0"/>
                    <a:pt x="794" y="23"/>
                    <a:pt x="732" y="64"/>
                  </a:cubicBezTo>
                  <a:cubicBezTo>
                    <a:pt x="595" y="110"/>
                    <a:pt x="595" y="247"/>
                    <a:pt x="641" y="384"/>
                  </a:cubicBezTo>
                  <a:cubicBezTo>
                    <a:pt x="644" y="390"/>
                    <a:pt x="646" y="395"/>
                    <a:pt x="650" y="401"/>
                  </a:cubicBezTo>
                  <a:lnTo>
                    <a:pt x="650" y="401"/>
                  </a:lnTo>
                  <a:cubicBezTo>
                    <a:pt x="572" y="394"/>
                    <a:pt x="478" y="366"/>
                    <a:pt x="366" y="338"/>
                  </a:cubicBezTo>
                  <a:cubicBezTo>
                    <a:pt x="332" y="327"/>
                    <a:pt x="301" y="321"/>
                    <a:pt x="271" y="321"/>
                  </a:cubicBezTo>
                  <a:cubicBezTo>
                    <a:pt x="183" y="321"/>
                    <a:pt x="115" y="373"/>
                    <a:pt x="46" y="475"/>
                  </a:cubicBezTo>
                  <a:cubicBezTo>
                    <a:pt x="0" y="613"/>
                    <a:pt x="0" y="796"/>
                    <a:pt x="92" y="979"/>
                  </a:cubicBezTo>
                  <a:cubicBezTo>
                    <a:pt x="183" y="1116"/>
                    <a:pt x="321" y="1253"/>
                    <a:pt x="458" y="1299"/>
                  </a:cubicBezTo>
                  <a:cubicBezTo>
                    <a:pt x="595" y="1390"/>
                    <a:pt x="732" y="1390"/>
                    <a:pt x="824" y="1390"/>
                  </a:cubicBezTo>
                  <a:cubicBezTo>
                    <a:pt x="824" y="1390"/>
                    <a:pt x="885" y="1410"/>
                    <a:pt x="966" y="1410"/>
                  </a:cubicBezTo>
                  <a:cubicBezTo>
                    <a:pt x="1007" y="1410"/>
                    <a:pt x="1052" y="1405"/>
                    <a:pt x="1098" y="1390"/>
                  </a:cubicBezTo>
                  <a:lnTo>
                    <a:pt x="1235" y="1344"/>
                  </a:lnTo>
                  <a:lnTo>
                    <a:pt x="1372" y="1253"/>
                  </a:lnTo>
                  <a:cubicBezTo>
                    <a:pt x="1510" y="1070"/>
                    <a:pt x="1601" y="796"/>
                    <a:pt x="1555" y="567"/>
                  </a:cubicBezTo>
                  <a:cubicBezTo>
                    <a:pt x="1510" y="338"/>
                    <a:pt x="1418" y="201"/>
                    <a:pt x="1235" y="110"/>
                  </a:cubicBezTo>
                  <a:cubicBezTo>
                    <a:pt x="1160" y="34"/>
                    <a:pt x="1056"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4"/>
            <p:cNvSpPr/>
            <p:nvPr/>
          </p:nvSpPr>
          <p:spPr>
            <a:xfrm>
              <a:off x="6388825" y="2598925"/>
              <a:ext cx="106350" cy="100225"/>
            </a:xfrm>
            <a:custGeom>
              <a:avLst/>
              <a:gdLst/>
              <a:ahLst/>
              <a:cxnLst/>
              <a:rect l="l" t="t" r="r" b="b"/>
              <a:pathLst>
                <a:path w="4254" h="4009" extrusionOk="0">
                  <a:moveTo>
                    <a:pt x="2058" y="1622"/>
                  </a:moveTo>
                  <a:cubicBezTo>
                    <a:pt x="2058" y="1646"/>
                    <a:pt x="2058" y="1669"/>
                    <a:pt x="2058" y="1692"/>
                  </a:cubicBezTo>
                  <a:cubicBezTo>
                    <a:pt x="2056" y="1699"/>
                    <a:pt x="2054" y="1705"/>
                    <a:pt x="2051" y="1712"/>
                  </a:cubicBezTo>
                  <a:lnTo>
                    <a:pt x="2051" y="1712"/>
                  </a:lnTo>
                  <a:cubicBezTo>
                    <a:pt x="2029" y="1738"/>
                    <a:pt x="1959" y="1738"/>
                    <a:pt x="1921" y="1738"/>
                  </a:cubicBezTo>
                  <a:cubicBezTo>
                    <a:pt x="1909" y="1738"/>
                    <a:pt x="1897" y="1735"/>
                    <a:pt x="1887" y="1731"/>
                  </a:cubicBezTo>
                  <a:lnTo>
                    <a:pt x="1887" y="1731"/>
                  </a:lnTo>
                  <a:cubicBezTo>
                    <a:pt x="1899" y="1716"/>
                    <a:pt x="1911" y="1703"/>
                    <a:pt x="1921" y="1692"/>
                  </a:cubicBezTo>
                  <a:cubicBezTo>
                    <a:pt x="1942" y="1671"/>
                    <a:pt x="1993" y="1640"/>
                    <a:pt x="2058" y="1622"/>
                  </a:cubicBezTo>
                  <a:close/>
                  <a:moveTo>
                    <a:pt x="2424" y="0"/>
                  </a:moveTo>
                  <a:cubicBezTo>
                    <a:pt x="2329" y="24"/>
                    <a:pt x="2234" y="35"/>
                    <a:pt x="2139" y="54"/>
                  </a:cubicBezTo>
                  <a:lnTo>
                    <a:pt x="2139" y="54"/>
                  </a:lnTo>
                  <a:cubicBezTo>
                    <a:pt x="1870" y="54"/>
                    <a:pt x="1598" y="118"/>
                    <a:pt x="1372" y="183"/>
                  </a:cubicBezTo>
                  <a:cubicBezTo>
                    <a:pt x="732" y="457"/>
                    <a:pt x="229" y="1052"/>
                    <a:pt x="92" y="1738"/>
                  </a:cubicBezTo>
                  <a:cubicBezTo>
                    <a:pt x="1" y="2104"/>
                    <a:pt x="46" y="2515"/>
                    <a:pt x="183" y="2836"/>
                  </a:cubicBezTo>
                  <a:cubicBezTo>
                    <a:pt x="366" y="3156"/>
                    <a:pt x="595" y="3430"/>
                    <a:pt x="869" y="3613"/>
                  </a:cubicBezTo>
                  <a:cubicBezTo>
                    <a:pt x="1171" y="3860"/>
                    <a:pt x="1572" y="4008"/>
                    <a:pt x="1982" y="4008"/>
                  </a:cubicBezTo>
                  <a:cubicBezTo>
                    <a:pt x="2077" y="4008"/>
                    <a:pt x="2172" y="4000"/>
                    <a:pt x="2267" y="3984"/>
                  </a:cubicBezTo>
                  <a:lnTo>
                    <a:pt x="2267" y="3984"/>
                  </a:lnTo>
                  <a:cubicBezTo>
                    <a:pt x="2544" y="3975"/>
                    <a:pt x="2821" y="3907"/>
                    <a:pt x="3065" y="3796"/>
                  </a:cubicBezTo>
                  <a:cubicBezTo>
                    <a:pt x="3339" y="3704"/>
                    <a:pt x="3613" y="3522"/>
                    <a:pt x="3796" y="3247"/>
                  </a:cubicBezTo>
                  <a:cubicBezTo>
                    <a:pt x="4025" y="3018"/>
                    <a:pt x="4162" y="2653"/>
                    <a:pt x="4208" y="2332"/>
                  </a:cubicBezTo>
                  <a:cubicBezTo>
                    <a:pt x="4254" y="1601"/>
                    <a:pt x="3934" y="915"/>
                    <a:pt x="3385" y="503"/>
                  </a:cubicBezTo>
                  <a:cubicBezTo>
                    <a:pt x="3168" y="330"/>
                    <a:pt x="2869" y="157"/>
                    <a:pt x="2528" y="100"/>
                  </a:cubicBezTo>
                  <a:lnTo>
                    <a:pt x="2528" y="100"/>
                  </a:lnTo>
                  <a:cubicBezTo>
                    <a:pt x="2494" y="68"/>
                    <a:pt x="2459" y="35"/>
                    <a:pt x="2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4"/>
            <p:cNvSpPr/>
            <p:nvPr/>
          </p:nvSpPr>
          <p:spPr>
            <a:xfrm>
              <a:off x="5835450" y="2647475"/>
              <a:ext cx="109800" cy="100575"/>
            </a:xfrm>
            <a:custGeom>
              <a:avLst/>
              <a:gdLst/>
              <a:ahLst/>
              <a:cxnLst/>
              <a:rect l="l" t="t" r="r" b="b"/>
              <a:pathLst>
                <a:path w="4392" h="4023" extrusionOk="0">
                  <a:moveTo>
                    <a:pt x="1846" y="1116"/>
                  </a:moveTo>
                  <a:cubicBezTo>
                    <a:pt x="1856" y="1118"/>
                    <a:pt x="1866" y="1120"/>
                    <a:pt x="1876" y="1122"/>
                  </a:cubicBezTo>
                  <a:cubicBezTo>
                    <a:pt x="2003" y="1122"/>
                    <a:pt x="2131" y="1151"/>
                    <a:pt x="2243" y="1208"/>
                  </a:cubicBezTo>
                  <a:lnTo>
                    <a:pt x="2243" y="1208"/>
                  </a:lnTo>
                  <a:cubicBezTo>
                    <a:pt x="2222" y="1230"/>
                    <a:pt x="2203" y="1252"/>
                    <a:pt x="2186" y="1274"/>
                  </a:cubicBezTo>
                  <a:lnTo>
                    <a:pt x="2186" y="1274"/>
                  </a:lnTo>
                  <a:cubicBezTo>
                    <a:pt x="2115" y="1224"/>
                    <a:pt x="2038" y="1186"/>
                    <a:pt x="1967" y="1168"/>
                  </a:cubicBezTo>
                  <a:cubicBezTo>
                    <a:pt x="1918" y="1143"/>
                    <a:pt x="1866" y="1129"/>
                    <a:pt x="1812" y="1123"/>
                  </a:cubicBezTo>
                  <a:lnTo>
                    <a:pt x="1812" y="1123"/>
                  </a:lnTo>
                  <a:cubicBezTo>
                    <a:pt x="1823" y="1120"/>
                    <a:pt x="1835" y="1118"/>
                    <a:pt x="1846" y="1116"/>
                  </a:cubicBezTo>
                  <a:close/>
                  <a:moveTo>
                    <a:pt x="2095" y="1711"/>
                  </a:moveTo>
                  <a:lnTo>
                    <a:pt x="2095" y="1711"/>
                  </a:lnTo>
                  <a:cubicBezTo>
                    <a:pt x="2098" y="1713"/>
                    <a:pt x="2101" y="1715"/>
                    <a:pt x="2104" y="1717"/>
                  </a:cubicBezTo>
                  <a:lnTo>
                    <a:pt x="2059" y="1717"/>
                  </a:lnTo>
                  <a:cubicBezTo>
                    <a:pt x="2070" y="1717"/>
                    <a:pt x="2082" y="1715"/>
                    <a:pt x="2095" y="1711"/>
                  </a:cubicBezTo>
                  <a:close/>
                  <a:moveTo>
                    <a:pt x="2564" y="1520"/>
                  </a:moveTo>
                  <a:cubicBezTo>
                    <a:pt x="2626" y="1632"/>
                    <a:pt x="2640" y="1755"/>
                    <a:pt x="2607" y="1854"/>
                  </a:cubicBezTo>
                  <a:cubicBezTo>
                    <a:pt x="2607" y="1922"/>
                    <a:pt x="2532" y="1990"/>
                    <a:pt x="2399" y="2039"/>
                  </a:cubicBezTo>
                  <a:lnTo>
                    <a:pt x="2399" y="2039"/>
                  </a:lnTo>
                  <a:cubicBezTo>
                    <a:pt x="2446" y="1918"/>
                    <a:pt x="2471" y="1767"/>
                    <a:pt x="2424" y="1580"/>
                  </a:cubicBezTo>
                  <a:cubicBezTo>
                    <a:pt x="2423" y="1573"/>
                    <a:pt x="2421" y="1566"/>
                    <a:pt x="2419" y="1560"/>
                  </a:cubicBezTo>
                  <a:lnTo>
                    <a:pt x="2419" y="1560"/>
                  </a:lnTo>
                  <a:cubicBezTo>
                    <a:pt x="2449" y="1550"/>
                    <a:pt x="2482" y="1541"/>
                    <a:pt x="2516" y="1534"/>
                  </a:cubicBezTo>
                  <a:cubicBezTo>
                    <a:pt x="2531" y="1529"/>
                    <a:pt x="2547" y="1524"/>
                    <a:pt x="2564" y="1520"/>
                  </a:cubicBezTo>
                  <a:close/>
                  <a:moveTo>
                    <a:pt x="1876" y="1762"/>
                  </a:moveTo>
                  <a:cubicBezTo>
                    <a:pt x="1921" y="1808"/>
                    <a:pt x="1921" y="1991"/>
                    <a:pt x="1876" y="2037"/>
                  </a:cubicBezTo>
                  <a:cubicBezTo>
                    <a:pt x="1876" y="2042"/>
                    <a:pt x="1875" y="2048"/>
                    <a:pt x="1875" y="2053"/>
                  </a:cubicBezTo>
                  <a:lnTo>
                    <a:pt x="1875" y="2053"/>
                  </a:lnTo>
                  <a:cubicBezTo>
                    <a:pt x="1839" y="2036"/>
                    <a:pt x="1809" y="2015"/>
                    <a:pt x="1784" y="1991"/>
                  </a:cubicBezTo>
                  <a:cubicBezTo>
                    <a:pt x="1784" y="1991"/>
                    <a:pt x="1784" y="1991"/>
                    <a:pt x="1739" y="1945"/>
                  </a:cubicBezTo>
                  <a:lnTo>
                    <a:pt x="1739" y="1900"/>
                  </a:lnTo>
                  <a:cubicBezTo>
                    <a:pt x="1739" y="1900"/>
                    <a:pt x="1739" y="1854"/>
                    <a:pt x="1739" y="1854"/>
                  </a:cubicBezTo>
                  <a:cubicBezTo>
                    <a:pt x="1784" y="1808"/>
                    <a:pt x="1830" y="1808"/>
                    <a:pt x="1830" y="1762"/>
                  </a:cubicBezTo>
                  <a:cubicBezTo>
                    <a:pt x="1830" y="1762"/>
                    <a:pt x="1850" y="1783"/>
                    <a:pt x="1864" y="1783"/>
                  </a:cubicBezTo>
                  <a:cubicBezTo>
                    <a:pt x="1871" y="1783"/>
                    <a:pt x="1876" y="1778"/>
                    <a:pt x="1876" y="1762"/>
                  </a:cubicBezTo>
                  <a:close/>
                  <a:moveTo>
                    <a:pt x="2009" y="1"/>
                  </a:moveTo>
                  <a:cubicBezTo>
                    <a:pt x="1928" y="1"/>
                    <a:pt x="1846" y="7"/>
                    <a:pt x="1763" y="20"/>
                  </a:cubicBezTo>
                  <a:lnTo>
                    <a:pt x="1763" y="20"/>
                  </a:lnTo>
                  <a:cubicBezTo>
                    <a:pt x="1335" y="44"/>
                    <a:pt x="901" y="222"/>
                    <a:pt x="595" y="528"/>
                  </a:cubicBezTo>
                  <a:cubicBezTo>
                    <a:pt x="275" y="894"/>
                    <a:pt x="92" y="1305"/>
                    <a:pt x="46" y="1717"/>
                  </a:cubicBezTo>
                  <a:cubicBezTo>
                    <a:pt x="1" y="2128"/>
                    <a:pt x="46" y="2586"/>
                    <a:pt x="229" y="2952"/>
                  </a:cubicBezTo>
                  <a:cubicBezTo>
                    <a:pt x="367" y="3317"/>
                    <a:pt x="687" y="3638"/>
                    <a:pt x="1053" y="3820"/>
                  </a:cubicBezTo>
                  <a:cubicBezTo>
                    <a:pt x="1293" y="3923"/>
                    <a:pt x="1558" y="3975"/>
                    <a:pt x="1811" y="3975"/>
                  </a:cubicBezTo>
                  <a:cubicBezTo>
                    <a:pt x="1875" y="3975"/>
                    <a:pt x="1938" y="3972"/>
                    <a:pt x="1999" y="3965"/>
                  </a:cubicBezTo>
                  <a:lnTo>
                    <a:pt x="1999" y="3965"/>
                  </a:lnTo>
                  <a:cubicBezTo>
                    <a:pt x="2109" y="3990"/>
                    <a:pt x="2221" y="4003"/>
                    <a:pt x="2333" y="4003"/>
                  </a:cubicBezTo>
                  <a:cubicBezTo>
                    <a:pt x="2400" y="4017"/>
                    <a:pt x="2471" y="4022"/>
                    <a:pt x="2543" y="4022"/>
                  </a:cubicBezTo>
                  <a:cubicBezTo>
                    <a:pt x="2719" y="4022"/>
                    <a:pt x="2903" y="3990"/>
                    <a:pt x="3065" y="3958"/>
                  </a:cubicBezTo>
                  <a:cubicBezTo>
                    <a:pt x="3293" y="3866"/>
                    <a:pt x="3522" y="3775"/>
                    <a:pt x="3705" y="3592"/>
                  </a:cubicBezTo>
                  <a:cubicBezTo>
                    <a:pt x="4071" y="3317"/>
                    <a:pt x="4254" y="2906"/>
                    <a:pt x="4345" y="2448"/>
                  </a:cubicBezTo>
                  <a:cubicBezTo>
                    <a:pt x="4391" y="2037"/>
                    <a:pt x="4254" y="1580"/>
                    <a:pt x="3979" y="1305"/>
                  </a:cubicBezTo>
                  <a:cubicBezTo>
                    <a:pt x="3912" y="1247"/>
                    <a:pt x="3844" y="1197"/>
                    <a:pt x="3777" y="1155"/>
                  </a:cubicBezTo>
                  <a:lnTo>
                    <a:pt x="3777" y="1155"/>
                  </a:lnTo>
                  <a:cubicBezTo>
                    <a:pt x="3627" y="851"/>
                    <a:pt x="3380" y="581"/>
                    <a:pt x="3065" y="345"/>
                  </a:cubicBezTo>
                  <a:cubicBezTo>
                    <a:pt x="2802" y="157"/>
                    <a:pt x="2417" y="1"/>
                    <a:pt x="2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34"/>
          <p:cNvGrpSpPr/>
          <p:nvPr/>
        </p:nvGrpSpPr>
        <p:grpSpPr>
          <a:xfrm>
            <a:off x="5786926" y="-316495"/>
            <a:ext cx="613928" cy="1064498"/>
            <a:chOff x="1426725" y="648575"/>
            <a:chExt cx="696300" cy="1207325"/>
          </a:xfrm>
        </p:grpSpPr>
        <p:sp>
          <p:nvSpPr>
            <p:cNvPr id="1123" name="Google Shape;1123;p34"/>
            <p:cNvSpPr/>
            <p:nvPr/>
          </p:nvSpPr>
          <p:spPr>
            <a:xfrm>
              <a:off x="1495325" y="648575"/>
              <a:ext cx="45750" cy="134225"/>
            </a:xfrm>
            <a:custGeom>
              <a:avLst/>
              <a:gdLst/>
              <a:ahLst/>
              <a:cxnLst/>
              <a:rect l="l" t="t" r="r" b="b"/>
              <a:pathLst>
                <a:path w="1830" h="5369" extrusionOk="0">
                  <a:moveTo>
                    <a:pt x="1357" y="0"/>
                  </a:moveTo>
                  <a:cubicBezTo>
                    <a:pt x="1245" y="0"/>
                    <a:pt x="1113" y="61"/>
                    <a:pt x="961" y="183"/>
                  </a:cubicBezTo>
                  <a:cubicBezTo>
                    <a:pt x="732" y="366"/>
                    <a:pt x="503" y="686"/>
                    <a:pt x="366" y="1052"/>
                  </a:cubicBezTo>
                  <a:cubicBezTo>
                    <a:pt x="0" y="1784"/>
                    <a:pt x="46" y="2607"/>
                    <a:pt x="46" y="2790"/>
                  </a:cubicBezTo>
                  <a:cubicBezTo>
                    <a:pt x="46" y="2973"/>
                    <a:pt x="92" y="3796"/>
                    <a:pt x="457" y="4436"/>
                  </a:cubicBezTo>
                  <a:cubicBezTo>
                    <a:pt x="717" y="4993"/>
                    <a:pt x="1158" y="5369"/>
                    <a:pt x="1461" y="5369"/>
                  </a:cubicBezTo>
                  <a:cubicBezTo>
                    <a:pt x="1532" y="5369"/>
                    <a:pt x="1595" y="5348"/>
                    <a:pt x="1647" y="5305"/>
                  </a:cubicBezTo>
                  <a:cubicBezTo>
                    <a:pt x="1829" y="5077"/>
                    <a:pt x="1555" y="4619"/>
                    <a:pt x="1418" y="4071"/>
                  </a:cubicBezTo>
                  <a:cubicBezTo>
                    <a:pt x="1235" y="3522"/>
                    <a:pt x="1189" y="2881"/>
                    <a:pt x="1189" y="2744"/>
                  </a:cubicBezTo>
                  <a:cubicBezTo>
                    <a:pt x="1143" y="2607"/>
                    <a:pt x="1189" y="1967"/>
                    <a:pt x="1326" y="1372"/>
                  </a:cubicBezTo>
                  <a:cubicBezTo>
                    <a:pt x="1464" y="778"/>
                    <a:pt x="1738" y="275"/>
                    <a:pt x="1509" y="46"/>
                  </a:cubicBezTo>
                  <a:cubicBezTo>
                    <a:pt x="1464" y="16"/>
                    <a:pt x="1413" y="0"/>
                    <a:pt x="13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4"/>
            <p:cNvSpPr/>
            <p:nvPr/>
          </p:nvSpPr>
          <p:spPr>
            <a:xfrm>
              <a:off x="1578775" y="689725"/>
              <a:ext cx="93775" cy="102800"/>
            </a:xfrm>
            <a:custGeom>
              <a:avLst/>
              <a:gdLst/>
              <a:ahLst/>
              <a:cxnLst/>
              <a:rect l="l" t="t" r="r" b="b"/>
              <a:pathLst>
                <a:path w="3751" h="4112" extrusionOk="0">
                  <a:moveTo>
                    <a:pt x="3248" y="1"/>
                  </a:moveTo>
                  <a:cubicBezTo>
                    <a:pt x="2928" y="46"/>
                    <a:pt x="2790" y="595"/>
                    <a:pt x="2516" y="1098"/>
                  </a:cubicBezTo>
                  <a:cubicBezTo>
                    <a:pt x="2287" y="1601"/>
                    <a:pt x="1921" y="2104"/>
                    <a:pt x="1830" y="2196"/>
                  </a:cubicBezTo>
                  <a:cubicBezTo>
                    <a:pt x="1739" y="2287"/>
                    <a:pt x="1327" y="2699"/>
                    <a:pt x="915" y="2973"/>
                  </a:cubicBezTo>
                  <a:cubicBezTo>
                    <a:pt x="458" y="3293"/>
                    <a:pt x="1" y="3522"/>
                    <a:pt x="46" y="3888"/>
                  </a:cubicBezTo>
                  <a:cubicBezTo>
                    <a:pt x="70" y="4030"/>
                    <a:pt x="266" y="4111"/>
                    <a:pt x="539" y="4111"/>
                  </a:cubicBezTo>
                  <a:cubicBezTo>
                    <a:pt x="792" y="4111"/>
                    <a:pt x="1111" y="4042"/>
                    <a:pt x="1418" y="3888"/>
                  </a:cubicBezTo>
                  <a:cubicBezTo>
                    <a:pt x="2059" y="3614"/>
                    <a:pt x="2562" y="3065"/>
                    <a:pt x="2653" y="2928"/>
                  </a:cubicBezTo>
                  <a:cubicBezTo>
                    <a:pt x="2790" y="2790"/>
                    <a:pt x="3339" y="2196"/>
                    <a:pt x="3522" y="1464"/>
                  </a:cubicBezTo>
                  <a:cubicBezTo>
                    <a:pt x="3751" y="732"/>
                    <a:pt x="3568" y="1"/>
                    <a:pt x="3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4"/>
            <p:cNvSpPr/>
            <p:nvPr/>
          </p:nvSpPr>
          <p:spPr>
            <a:xfrm>
              <a:off x="1984650" y="1518425"/>
              <a:ext cx="62925" cy="337475"/>
            </a:xfrm>
            <a:custGeom>
              <a:avLst/>
              <a:gdLst/>
              <a:ahLst/>
              <a:cxnLst/>
              <a:rect l="l" t="t" r="r" b="b"/>
              <a:pathLst>
                <a:path w="2517" h="13499" extrusionOk="0">
                  <a:moveTo>
                    <a:pt x="1241" y="0"/>
                  </a:moveTo>
                  <a:cubicBezTo>
                    <a:pt x="1224" y="0"/>
                    <a:pt x="1206" y="3"/>
                    <a:pt x="1190" y="9"/>
                  </a:cubicBezTo>
                  <a:cubicBezTo>
                    <a:pt x="916" y="101"/>
                    <a:pt x="1327" y="1519"/>
                    <a:pt x="1373" y="3028"/>
                  </a:cubicBezTo>
                  <a:cubicBezTo>
                    <a:pt x="1464" y="4583"/>
                    <a:pt x="1144" y="6138"/>
                    <a:pt x="1053" y="6503"/>
                  </a:cubicBezTo>
                  <a:cubicBezTo>
                    <a:pt x="1007" y="6686"/>
                    <a:pt x="824" y="7189"/>
                    <a:pt x="596" y="7875"/>
                  </a:cubicBezTo>
                  <a:cubicBezTo>
                    <a:pt x="413" y="8561"/>
                    <a:pt x="92" y="9430"/>
                    <a:pt x="47" y="10391"/>
                  </a:cubicBezTo>
                  <a:cubicBezTo>
                    <a:pt x="1" y="11305"/>
                    <a:pt x="230" y="12266"/>
                    <a:pt x="641" y="12815"/>
                  </a:cubicBezTo>
                  <a:cubicBezTo>
                    <a:pt x="967" y="13285"/>
                    <a:pt x="1322" y="13498"/>
                    <a:pt x="1501" y="13498"/>
                  </a:cubicBezTo>
                  <a:cubicBezTo>
                    <a:pt x="1548" y="13498"/>
                    <a:pt x="1583" y="13483"/>
                    <a:pt x="1602" y="13455"/>
                  </a:cubicBezTo>
                  <a:cubicBezTo>
                    <a:pt x="1693" y="13318"/>
                    <a:pt x="1464" y="12998"/>
                    <a:pt x="1282" y="12494"/>
                  </a:cubicBezTo>
                  <a:cubicBezTo>
                    <a:pt x="1099" y="11946"/>
                    <a:pt x="1007" y="11214"/>
                    <a:pt x="1099" y="10436"/>
                  </a:cubicBezTo>
                  <a:cubicBezTo>
                    <a:pt x="1190" y="9705"/>
                    <a:pt x="1464" y="8882"/>
                    <a:pt x="1693" y="8241"/>
                  </a:cubicBezTo>
                  <a:cubicBezTo>
                    <a:pt x="1922" y="7555"/>
                    <a:pt x="2059" y="7007"/>
                    <a:pt x="2105" y="6778"/>
                  </a:cubicBezTo>
                  <a:cubicBezTo>
                    <a:pt x="2150" y="6595"/>
                    <a:pt x="2288" y="6046"/>
                    <a:pt x="2379" y="5360"/>
                  </a:cubicBezTo>
                  <a:cubicBezTo>
                    <a:pt x="2516" y="4674"/>
                    <a:pt x="2516" y="3805"/>
                    <a:pt x="2425" y="2936"/>
                  </a:cubicBezTo>
                  <a:cubicBezTo>
                    <a:pt x="2250" y="1364"/>
                    <a:pt x="1617" y="0"/>
                    <a:pt x="1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4"/>
            <p:cNvSpPr/>
            <p:nvPr/>
          </p:nvSpPr>
          <p:spPr>
            <a:xfrm>
              <a:off x="1426725" y="734775"/>
              <a:ext cx="696300" cy="981700"/>
            </a:xfrm>
            <a:custGeom>
              <a:avLst/>
              <a:gdLst/>
              <a:ahLst/>
              <a:cxnLst/>
              <a:rect l="l" t="t" r="r" b="b"/>
              <a:pathLst>
                <a:path w="27852" h="39268" extrusionOk="0">
                  <a:moveTo>
                    <a:pt x="4914" y="1"/>
                  </a:moveTo>
                  <a:cubicBezTo>
                    <a:pt x="3638" y="1"/>
                    <a:pt x="2331" y="630"/>
                    <a:pt x="1738" y="2086"/>
                  </a:cubicBezTo>
                  <a:lnTo>
                    <a:pt x="1738" y="2132"/>
                  </a:lnTo>
                  <a:cubicBezTo>
                    <a:pt x="458" y="5379"/>
                    <a:pt x="0" y="9129"/>
                    <a:pt x="1189" y="12513"/>
                  </a:cubicBezTo>
                  <a:cubicBezTo>
                    <a:pt x="2378" y="15760"/>
                    <a:pt x="4894" y="18001"/>
                    <a:pt x="7729" y="19876"/>
                  </a:cubicBezTo>
                  <a:cubicBezTo>
                    <a:pt x="13583" y="23764"/>
                    <a:pt x="21586" y="27971"/>
                    <a:pt x="20900" y="36249"/>
                  </a:cubicBezTo>
                  <a:cubicBezTo>
                    <a:pt x="20717" y="38261"/>
                    <a:pt x="22215" y="39267"/>
                    <a:pt x="23799" y="39267"/>
                  </a:cubicBezTo>
                  <a:cubicBezTo>
                    <a:pt x="25382" y="39267"/>
                    <a:pt x="27051" y="38261"/>
                    <a:pt x="27211" y="36249"/>
                  </a:cubicBezTo>
                  <a:cubicBezTo>
                    <a:pt x="27852" y="28931"/>
                    <a:pt x="23141" y="23032"/>
                    <a:pt x="17653" y="18870"/>
                  </a:cubicBezTo>
                  <a:cubicBezTo>
                    <a:pt x="14863" y="16812"/>
                    <a:pt x="11571" y="15303"/>
                    <a:pt x="9010" y="12971"/>
                  </a:cubicBezTo>
                  <a:cubicBezTo>
                    <a:pt x="6174" y="10455"/>
                    <a:pt x="6540" y="7071"/>
                    <a:pt x="7866" y="3778"/>
                  </a:cubicBezTo>
                  <a:cubicBezTo>
                    <a:pt x="8782" y="1502"/>
                    <a:pt x="6885" y="1"/>
                    <a:pt x="49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4"/>
            <p:cNvSpPr/>
            <p:nvPr/>
          </p:nvSpPr>
          <p:spPr>
            <a:xfrm>
              <a:off x="1504475" y="879100"/>
              <a:ext cx="42325" cy="77050"/>
            </a:xfrm>
            <a:custGeom>
              <a:avLst/>
              <a:gdLst/>
              <a:ahLst/>
              <a:cxnLst/>
              <a:rect l="l" t="t" r="r" b="b"/>
              <a:pathLst>
                <a:path w="1693" h="3082" extrusionOk="0">
                  <a:moveTo>
                    <a:pt x="861" y="1"/>
                  </a:moveTo>
                  <a:cubicBezTo>
                    <a:pt x="379" y="1"/>
                    <a:pt x="137" y="1218"/>
                    <a:pt x="137" y="1389"/>
                  </a:cubicBezTo>
                  <a:cubicBezTo>
                    <a:pt x="91" y="1481"/>
                    <a:pt x="0" y="1892"/>
                    <a:pt x="0" y="2304"/>
                  </a:cubicBezTo>
                  <a:cubicBezTo>
                    <a:pt x="0" y="2670"/>
                    <a:pt x="137" y="3082"/>
                    <a:pt x="457" y="3082"/>
                  </a:cubicBezTo>
                  <a:cubicBezTo>
                    <a:pt x="777" y="3082"/>
                    <a:pt x="960" y="2761"/>
                    <a:pt x="1052" y="2396"/>
                  </a:cubicBezTo>
                  <a:cubicBezTo>
                    <a:pt x="1143" y="2030"/>
                    <a:pt x="1189" y="1664"/>
                    <a:pt x="1235" y="1572"/>
                  </a:cubicBezTo>
                  <a:cubicBezTo>
                    <a:pt x="1235" y="1389"/>
                    <a:pt x="1692" y="200"/>
                    <a:pt x="960" y="17"/>
                  </a:cubicBezTo>
                  <a:cubicBezTo>
                    <a:pt x="926" y="6"/>
                    <a:pt x="893" y="1"/>
                    <a:pt x="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4"/>
            <p:cNvSpPr/>
            <p:nvPr/>
          </p:nvSpPr>
          <p:spPr>
            <a:xfrm>
              <a:off x="1543325" y="1054900"/>
              <a:ext cx="70925" cy="68475"/>
            </a:xfrm>
            <a:custGeom>
              <a:avLst/>
              <a:gdLst/>
              <a:ahLst/>
              <a:cxnLst/>
              <a:rect l="l" t="t" r="r" b="b"/>
              <a:pathLst>
                <a:path w="2837" h="2739" extrusionOk="0">
                  <a:moveTo>
                    <a:pt x="497" y="0"/>
                  </a:moveTo>
                  <a:cubicBezTo>
                    <a:pt x="408" y="0"/>
                    <a:pt x="319" y="23"/>
                    <a:pt x="230" y="74"/>
                  </a:cubicBezTo>
                  <a:cubicBezTo>
                    <a:pt x="1" y="211"/>
                    <a:pt x="92" y="623"/>
                    <a:pt x="321" y="989"/>
                  </a:cubicBezTo>
                  <a:cubicBezTo>
                    <a:pt x="504" y="1355"/>
                    <a:pt x="824" y="1675"/>
                    <a:pt x="916" y="1766"/>
                  </a:cubicBezTo>
                  <a:cubicBezTo>
                    <a:pt x="961" y="1858"/>
                    <a:pt x="1281" y="2224"/>
                    <a:pt x="1693" y="2452"/>
                  </a:cubicBezTo>
                  <a:cubicBezTo>
                    <a:pt x="1919" y="2622"/>
                    <a:pt x="2163" y="2739"/>
                    <a:pt x="2359" y="2739"/>
                  </a:cubicBezTo>
                  <a:cubicBezTo>
                    <a:pt x="2480" y="2739"/>
                    <a:pt x="2584" y="2694"/>
                    <a:pt x="2653" y="2589"/>
                  </a:cubicBezTo>
                  <a:cubicBezTo>
                    <a:pt x="2836" y="2315"/>
                    <a:pt x="2608" y="1995"/>
                    <a:pt x="2379" y="1675"/>
                  </a:cubicBezTo>
                  <a:cubicBezTo>
                    <a:pt x="2105" y="1355"/>
                    <a:pt x="1785" y="1080"/>
                    <a:pt x="1739" y="989"/>
                  </a:cubicBezTo>
                  <a:cubicBezTo>
                    <a:pt x="1647" y="943"/>
                    <a:pt x="1419" y="623"/>
                    <a:pt x="1144" y="348"/>
                  </a:cubicBezTo>
                  <a:cubicBezTo>
                    <a:pt x="947" y="151"/>
                    <a:pt x="725" y="0"/>
                    <a:pt x="4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4"/>
            <p:cNvSpPr/>
            <p:nvPr/>
          </p:nvSpPr>
          <p:spPr>
            <a:xfrm>
              <a:off x="1674825" y="1173875"/>
              <a:ext cx="89200" cy="52550"/>
            </a:xfrm>
            <a:custGeom>
              <a:avLst/>
              <a:gdLst/>
              <a:ahLst/>
              <a:cxnLst/>
              <a:rect l="l" t="t" r="r" b="b"/>
              <a:pathLst>
                <a:path w="3568" h="2102" extrusionOk="0">
                  <a:moveTo>
                    <a:pt x="608" y="0"/>
                  </a:moveTo>
                  <a:cubicBezTo>
                    <a:pt x="331" y="0"/>
                    <a:pt x="107" y="102"/>
                    <a:pt x="46" y="346"/>
                  </a:cubicBezTo>
                  <a:cubicBezTo>
                    <a:pt x="0" y="620"/>
                    <a:pt x="320" y="849"/>
                    <a:pt x="686" y="1032"/>
                  </a:cubicBezTo>
                  <a:cubicBezTo>
                    <a:pt x="1052" y="1215"/>
                    <a:pt x="1418" y="1398"/>
                    <a:pt x="1509" y="1443"/>
                  </a:cubicBezTo>
                  <a:cubicBezTo>
                    <a:pt x="1601" y="1489"/>
                    <a:pt x="2013" y="1718"/>
                    <a:pt x="2378" y="1901"/>
                  </a:cubicBezTo>
                  <a:cubicBezTo>
                    <a:pt x="2623" y="2009"/>
                    <a:pt x="2851" y="2102"/>
                    <a:pt x="3043" y="2102"/>
                  </a:cubicBezTo>
                  <a:cubicBezTo>
                    <a:pt x="3176" y="2102"/>
                    <a:pt x="3291" y="2058"/>
                    <a:pt x="3385" y="1946"/>
                  </a:cubicBezTo>
                  <a:cubicBezTo>
                    <a:pt x="3567" y="1672"/>
                    <a:pt x="3293" y="1306"/>
                    <a:pt x="2927" y="986"/>
                  </a:cubicBezTo>
                  <a:cubicBezTo>
                    <a:pt x="2561" y="712"/>
                    <a:pt x="2104" y="483"/>
                    <a:pt x="2013" y="437"/>
                  </a:cubicBezTo>
                  <a:cubicBezTo>
                    <a:pt x="1875" y="391"/>
                    <a:pt x="1464" y="163"/>
                    <a:pt x="1052" y="71"/>
                  </a:cubicBezTo>
                  <a:cubicBezTo>
                    <a:pt x="900" y="26"/>
                    <a:pt x="747"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4"/>
            <p:cNvSpPr/>
            <p:nvPr/>
          </p:nvSpPr>
          <p:spPr>
            <a:xfrm>
              <a:off x="1828025" y="1272250"/>
              <a:ext cx="83500" cy="65825"/>
            </a:xfrm>
            <a:custGeom>
              <a:avLst/>
              <a:gdLst/>
              <a:ahLst/>
              <a:cxnLst/>
              <a:rect l="l" t="t" r="r" b="b"/>
              <a:pathLst>
                <a:path w="3340" h="2633" extrusionOk="0">
                  <a:moveTo>
                    <a:pt x="532" y="1"/>
                  </a:moveTo>
                  <a:cubicBezTo>
                    <a:pt x="344" y="1"/>
                    <a:pt x="183" y="69"/>
                    <a:pt x="92" y="252"/>
                  </a:cubicBezTo>
                  <a:cubicBezTo>
                    <a:pt x="1" y="481"/>
                    <a:pt x="275" y="801"/>
                    <a:pt x="595" y="1076"/>
                  </a:cubicBezTo>
                  <a:cubicBezTo>
                    <a:pt x="915" y="1304"/>
                    <a:pt x="1235" y="1579"/>
                    <a:pt x="1327" y="1624"/>
                  </a:cubicBezTo>
                  <a:cubicBezTo>
                    <a:pt x="1418" y="1716"/>
                    <a:pt x="1738" y="2036"/>
                    <a:pt x="2104" y="2265"/>
                  </a:cubicBezTo>
                  <a:cubicBezTo>
                    <a:pt x="2365" y="2460"/>
                    <a:pt x="2649" y="2633"/>
                    <a:pt x="2874" y="2633"/>
                  </a:cubicBezTo>
                  <a:cubicBezTo>
                    <a:pt x="2964" y="2633"/>
                    <a:pt x="3045" y="2605"/>
                    <a:pt x="3110" y="2539"/>
                  </a:cubicBezTo>
                  <a:lnTo>
                    <a:pt x="3065" y="2539"/>
                  </a:lnTo>
                  <a:cubicBezTo>
                    <a:pt x="3339" y="2310"/>
                    <a:pt x="3110" y="1853"/>
                    <a:pt x="2836" y="1487"/>
                  </a:cubicBezTo>
                  <a:cubicBezTo>
                    <a:pt x="2516" y="1121"/>
                    <a:pt x="2104" y="847"/>
                    <a:pt x="2013" y="755"/>
                  </a:cubicBezTo>
                  <a:cubicBezTo>
                    <a:pt x="1921" y="710"/>
                    <a:pt x="1555" y="390"/>
                    <a:pt x="1144" y="161"/>
                  </a:cubicBezTo>
                  <a:cubicBezTo>
                    <a:pt x="938" y="69"/>
                    <a:pt x="721" y="1"/>
                    <a:pt x="5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4"/>
            <p:cNvSpPr/>
            <p:nvPr/>
          </p:nvSpPr>
          <p:spPr>
            <a:xfrm>
              <a:off x="1942350" y="1395125"/>
              <a:ext cx="62925" cy="77575"/>
            </a:xfrm>
            <a:custGeom>
              <a:avLst/>
              <a:gdLst/>
              <a:ahLst/>
              <a:cxnLst/>
              <a:rect l="l" t="t" r="r" b="b"/>
              <a:pathLst>
                <a:path w="2517" h="3103" extrusionOk="0">
                  <a:moveTo>
                    <a:pt x="719" y="1"/>
                  </a:moveTo>
                  <a:cubicBezTo>
                    <a:pt x="630" y="1"/>
                    <a:pt x="542" y="29"/>
                    <a:pt x="458" y="94"/>
                  </a:cubicBezTo>
                  <a:cubicBezTo>
                    <a:pt x="1" y="414"/>
                    <a:pt x="870" y="1603"/>
                    <a:pt x="916" y="1786"/>
                  </a:cubicBezTo>
                  <a:cubicBezTo>
                    <a:pt x="961" y="1831"/>
                    <a:pt x="1190" y="2243"/>
                    <a:pt x="1419" y="2563"/>
                  </a:cubicBezTo>
                  <a:cubicBezTo>
                    <a:pt x="1606" y="2863"/>
                    <a:pt x="1825" y="3102"/>
                    <a:pt x="2049" y="3102"/>
                  </a:cubicBezTo>
                  <a:cubicBezTo>
                    <a:pt x="2098" y="3102"/>
                    <a:pt x="2147" y="3091"/>
                    <a:pt x="2196" y="3066"/>
                  </a:cubicBezTo>
                  <a:cubicBezTo>
                    <a:pt x="2516" y="2929"/>
                    <a:pt x="2470" y="2517"/>
                    <a:pt x="2333" y="2106"/>
                  </a:cubicBezTo>
                  <a:cubicBezTo>
                    <a:pt x="2196" y="1694"/>
                    <a:pt x="1922" y="1283"/>
                    <a:pt x="1876" y="1191"/>
                  </a:cubicBezTo>
                  <a:cubicBezTo>
                    <a:pt x="1837" y="1034"/>
                    <a:pt x="1258" y="1"/>
                    <a:pt x="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4"/>
            <p:cNvSpPr/>
            <p:nvPr/>
          </p:nvSpPr>
          <p:spPr>
            <a:xfrm>
              <a:off x="2015525" y="1588125"/>
              <a:ext cx="33150" cy="70050"/>
            </a:xfrm>
            <a:custGeom>
              <a:avLst/>
              <a:gdLst/>
              <a:ahLst/>
              <a:cxnLst/>
              <a:rect l="l" t="t" r="r" b="b"/>
              <a:pathLst>
                <a:path w="1326" h="2802" extrusionOk="0">
                  <a:moveTo>
                    <a:pt x="655" y="1"/>
                  </a:moveTo>
                  <a:cubicBezTo>
                    <a:pt x="622" y="1"/>
                    <a:pt x="587" y="4"/>
                    <a:pt x="550" y="11"/>
                  </a:cubicBezTo>
                  <a:cubicBezTo>
                    <a:pt x="1" y="57"/>
                    <a:pt x="138" y="1200"/>
                    <a:pt x="138" y="1337"/>
                  </a:cubicBezTo>
                  <a:cubicBezTo>
                    <a:pt x="138" y="1520"/>
                    <a:pt x="1" y="2709"/>
                    <a:pt x="595" y="2801"/>
                  </a:cubicBezTo>
                  <a:cubicBezTo>
                    <a:pt x="607" y="2802"/>
                    <a:pt x="619" y="2802"/>
                    <a:pt x="631" y="2802"/>
                  </a:cubicBezTo>
                  <a:cubicBezTo>
                    <a:pt x="1326" y="2802"/>
                    <a:pt x="1281" y="1472"/>
                    <a:pt x="1236" y="1337"/>
                  </a:cubicBezTo>
                  <a:cubicBezTo>
                    <a:pt x="1236" y="1164"/>
                    <a:pt x="1277" y="1"/>
                    <a:pt x="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34"/>
          <p:cNvGrpSpPr/>
          <p:nvPr/>
        </p:nvGrpSpPr>
        <p:grpSpPr>
          <a:xfrm rot="-1741314">
            <a:off x="5837954" y="3839604"/>
            <a:ext cx="1020954" cy="1079333"/>
            <a:chOff x="5387275" y="2307975"/>
            <a:chExt cx="1713875" cy="1811875"/>
          </a:xfrm>
        </p:grpSpPr>
        <p:sp>
          <p:nvSpPr>
            <p:cNvPr id="1134" name="Google Shape;1134;p34"/>
            <p:cNvSpPr/>
            <p:nvPr/>
          </p:nvSpPr>
          <p:spPr>
            <a:xfrm>
              <a:off x="5600050" y="3234575"/>
              <a:ext cx="242300" cy="885275"/>
            </a:xfrm>
            <a:custGeom>
              <a:avLst/>
              <a:gdLst/>
              <a:ahLst/>
              <a:cxnLst/>
              <a:rect l="l" t="t" r="r" b="b"/>
              <a:pathLst>
                <a:path w="9692" h="35411" extrusionOk="0">
                  <a:moveTo>
                    <a:pt x="355" y="0"/>
                  </a:moveTo>
                  <a:cubicBezTo>
                    <a:pt x="259" y="0"/>
                    <a:pt x="0" y="1040"/>
                    <a:pt x="224" y="2563"/>
                  </a:cubicBezTo>
                  <a:cubicBezTo>
                    <a:pt x="361" y="4163"/>
                    <a:pt x="1093" y="6176"/>
                    <a:pt x="2054" y="8142"/>
                  </a:cubicBezTo>
                  <a:cubicBezTo>
                    <a:pt x="3014" y="10063"/>
                    <a:pt x="4112" y="11984"/>
                    <a:pt x="4843" y="13585"/>
                  </a:cubicBezTo>
                  <a:cubicBezTo>
                    <a:pt x="5621" y="15185"/>
                    <a:pt x="6032" y="16466"/>
                    <a:pt x="6170" y="16969"/>
                  </a:cubicBezTo>
                  <a:cubicBezTo>
                    <a:pt x="6307" y="17472"/>
                    <a:pt x="6718" y="18844"/>
                    <a:pt x="6856" y="20719"/>
                  </a:cubicBezTo>
                  <a:cubicBezTo>
                    <a:pt x="6947" y="21634"/>
                    <a:pt x="6993" y="22640"/>
                    <a:pt x="6901" y="23737"/>
                  </a:cubicBezTo>
                  <a:cubicBezTo>
                    <a:pt x="6856" y="24835"/>
                    <a:pt x="6718" y="25978"/>
                    <a:pt x="6673" y="27122"/>
                  </a:cubicBezTo>
                  <a:cubicBezTo>
                    <a:pt x="6627" y="28311"/>
                    <a:pt x="6581" y="29454"/>
                    <a:pt x="6764" y="30552"/>
                  </a:cubicBezTo>
                  <a:cubicBezTo>
                    <a:pt x="6901" y="31649"/>
                    <a:pt x="7221" y="32610"/>
                    <a:pt x="7633" y="33387"/>
                  </a:cubicBezTo>
                  <a:cubicBezTo>
                    <a:pt x="8045" y="34165"/>
                    <a:pt x="8502" y="34713"/>
                    <a:pt x="8914" y="35033"/>
                  </a:cubicBezTo>
                  <a:cubicBezTo>
                    <a:pt x="9222" y="35303"/>
                    <a:pt x="9465" y="35410"/>
                    <a:pt x="9561" y="35410"/>
                  </a:cubicBezTo>
                  <a:cubicBezTo>
                    <a:pt x="9579" y="35410"/>
                    <a:pt x="9592" y="35407"/>
                    <a:pt x="9600" y="35399"/>
                  </a:cubicBezTo>
                  <a:lnTo>
                    <a:pt x="9554" y="35399"/>
                  </a:lnTo>
                  <a:cubicBezTo>
                    <a:pt x="9691" y="35262"/>
                    <a:pt x="8868" y="34576"/>
                    <a:pt x="8273" y="33067"/>
                  </a:cubicBezTo>
                  <a:cubicBezTo>
                    <a:pt x="7999" y="32335"/>
                    <a:pt x="7770" y="31466"/>
                    <a:pt x="7679" y="30460"/>
                  </a:cubicBezTo>
                  <a:cubicBezTo>
                    <a:pt x="7542" y="29454"/>
                    <a:pt x="7587" y="28356"/>
                    <a:pt x="7679" y="27213"/>
                  </a:cubicBezTo>
                  <a:cubicBezTo>
                    <a:pt x="7770" y="26115"/>
                    <a:pt x="7953" y="24972"/>
                    <a:pt x="7999" y="23829"/>
                  </a:cubicBezTo>
                  <a:cubicBezTo>
                    <a:pt x="8090" y="22685"/>
                    <a:pt x="8045" y="21588"/>
                    <a:pt x="7953" y="20627"/>
                  </a:cubicBezTo>
                  <a:cubicBezTo>
                    <a:pt x="7816" y="18661"/>
                    <a:pt x="7359" y="17197"/>
                    <a:pt x="7221" y="16649"/>
                  </a:cubicBezTo>
                  <a:cubicBezTo>
                    <a:pt x="7084" y="16146"/>
                    <a:pt x="6627" y="14774"/>
                    <a:pt x="5849" y="13127"/>
                  </a:cubicBezTo>
                  <a:cubicBezTo>
                    <a:pt x="5072" y="11435"/>
                    <a:pt x="3929" y="9560"/>
                    <a:pt x="2968" y="7685"/>
                  </a:cubicBezTo>
                  <a:cubicBezTo>
                    <a:pt x="1962" y="5810"/>
                    <a:pt x="1230" y="3935"/>
                    <a:pt x="910" y="2471"/>
                  </a:cubicBezTo>
                  <a:cubicBezTo>
                    <a:pt x="590" y="1008"/>
                    <a:pt x="590" y="2"/>
                    <a:pt x="361" y="2"/>
                  </a:cubicBezTo>
                  <a:cubicBezTo>
                    <a:pt x="360" y="1"/>
                    <a:pt x="358" y="0"/>
                    <a:pt x="3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4"/>
            <p:cNvSpPr/>
            <p:nvPr/>
          </p:nvSpPr>
          <p:spPr>
            <a:xfrm>
              <a:off x="5675375" y="3255150"/>
              <a:ext cx="297300" cy="675775"/>
            </a:xfrm>
            <a:custGeom>
              <a:avLst/>
              <a:gdLst/>
              <a:ahLst/>
              <a:cxnLst/>
              <a:rect l="l" t="t" r="r" b="b"/>
              <a:pathLst>
                <a:path w="11892" h="27031" extrusionOk="0">
                  <a:moveTo>
                    <a:pt x="154" y="0"/>
                  </a:moveTo>
                  <a:cubicBezTo>
                    <a:pt x="149" y="0"/>
                    <a:pt x="143" y="1"/>
                    <a:pt x="138" y="2"/>
                  </a:cubicBezTo>
                  <a:cubicBezTo>
                    <a:pt x="1" y="2"/>
                    <a:pt x="47" y="825"/>
                    <a:pt x="321" y="2060"/>
                  </a:cubicBezTo>
                  <a:cubicBezTo>
                    <a:pt x="550" y="3295"/>
                    <a:pt x="1099" y="4941"/>
                    <a:pt x="1830" y="6542"/>
                  </a:cubicBezTo>
                  <a:cubicBezTo>
                    <a:pt x="2608" y="8142"/>
                    <a:pt x="3568" y="9652"/>
                    <a:pt x="4437" y="10841"/>
                  </a:cubicBezTo>
                  <a:cubicBezTo>
                    <a:pt x="5352" y="12030"/>
                    <a:pt x="6129" y="12899"/>
                    <a:pt x="6449" y="13173"/>
                  </a:cubicBezTo>
                  <a:cubicBezTo>
                    <a:pt x="6724" y="13539"/>
                    <a:pt x="7547" y="14362"/>
                    <a:pt x="8507" y="15551"/>
                  </a:cubicBezTo>
                  <a:cubicBezTo>
                    <a:pt x="8965" y="16100"/>
                    <a:pt x="9422" y="16786"/>
                    <a:pt x="9788" y="17564"/>
                  </a:cubicBezTo>
                  <a:cubicBezTo>
                    <a:pt x="10154" y="18295"/>
                    <a:pt x="10428" y="19118"/>
                    <a:pt x="10611" y="19987"/>
                  </a:cubicBezTo>
                  <a:cubicBezTo>
                    <a:pt x="10885" y="21725"/>
                    <a:pt x="10794" y="23509"/>
                    <a:pt x="10748" y="24835"/>
                  </a:cubicBezTo>
                  <a:cubicBezTo>
                    <a:pt x="10657" y="26116"/>
                    <a:pt x="10611" y="27030"/>
                    <a:pt x="10794" y="27030"/>
                  </a:cubicBezTo>
                  <a:cubicBezTo>
                    <a:pt x="10931" y="27030"/>
                    <a:pt x="11206" y="26207"/>
                    <a:pt x="11434" y="24881"/>
                  </a:cubicBezTo>
                  <a:cubicBezTo>
                    <a:pt x="11663" y="23555"/>
                    <a:pt x="11892" y="21725"/>
                    <a:pt x="11617" y="19804"/>
                  </a:cubicBezTo>
                  <a:cubicBezTo>
                    <a:pt x="11480" y="18890"/>
                    <a:pt x="11206" y="17929"/>
                    <a:pt x="10794" y="17060"/>
                  </a:cubicBezTo>
                  <a:cubicBezTo>
                    <a:pt x="10382" y="16192"/>
                    <a:pt x="9834" y="15460"/>
                    <a:pt x="9376" y="14820"/>
                  </a:cubicBezTo>
                  <a:cubicBezTo>
                    <a:pt x="8370" y="13585"/>
                    <a:pt x="7501" y="12762"/>
                    <a:pt x="7227" y="12441"/>
                  </a:cubicBezTo>
                  <a:cubicBezTo>
                    <a:pt x="6952" y="12121"/>
                    <a:pt x="6175" y="11298"/>
                    <a:pt x="5352" y="10200"/>
                  </a:cubicBezTo>
                  <a:cubicBezTo>
                    <a:pt x="4483" y="9057"/>
                    <a:pt x="3522" y="7594"/>
                    <a:pt x="2791" y="6084"/>
                  </a:cubicBezTo>
                  <a:cubicBezTo>
                    <a:pt x="1213" y="3109"/>
                    <a:pt x="524" y="0"/>
                    <a:pt x="1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4"/>
            <p:cNvSpPr/>
            <p:nvPr/>
          </p:nvSpPr>
          <p:spPr>
            <a:xfrm>
              <a:off x="6590050" y="3248300"/>
              <a:ext cx="294975" cy="821175"/>
            </a:xfrm>
            <a:custGeom>
              <a:avLst/>
              <a:gdLst/>
              <a:ahLst/>
              <a:cxnLst/>
              <a:rect l="l" t="t" r="r" b="b"/>
              <a:pathLst>
                <a:path w="11799" h="32847" extrusionOk="0">
                  <a:moveTo>
                    <a:pt x="11401" y="0"/>
                  </a:moveTo>
                  <a:cubicBezTo>
                    <a:pt x="11396" y="0"/>
                    <a:pt x="11392" y="1"/>
                    <a:pt x="11388" y="2"/>
                  </a:cubicBezTo>
                  <a:cubicBezTo>
                    <a:pt x="11251" y="2"/>
                    <a:pt x="11251" y="916"/>
                    <a:pt x="11022" y="2334"/>
                  </a:cubicBezTo>
                  <a:cubicBezTo>
                    <a:pt x="10839" y="3752"/>
                    <a:pt x="10428" y="5627"/>
                    <a:pt x="9650" y="7456"/>
                  </a:cubicBezTo>
                  <a:cubicBezTo>
                    <a:pt x="8919" y="9285"/>
                    <a:pt x="7867" y="11023"/>
                    <a:pt x="6952" y="12441"/>
                  </a:cubicBezTo>
                  <a:cubicBezTo>
                    <a:pt x="6037" y="13904"/>
                    <a:pt x="5351" y="15002"/>
                    <a:pt x="5077" y="15414"/>
                  </a:cubicBezTo>
                  <a:cubicBezTo>
                    <a:pt x="4803" y="15871"/>
                    <a:pt x="4071" y="17060"/>
                    <a:pt x="3248" y="18706"/>
                  </a:cubicBezTo>
                  <a:cubicBezTo>
                    <a:pt x="2836" y="19530"/>
                    <a:pt x="2424" y="20490"/>
                    <a:pt x="2104" y="21542"/>
                  </a:cubicBezTo>
                  <a:cubicBezTo>
                    <a:pt x="1784" y="22548"/>
                    <a:pt x="1601" y="23691"/>
                    <a:pt x="1510" y="24789"/>
                  </a:cubicBezTo>
                  <a:cubicBezTo>
                    <a:pt x="1418" y="25932"/>
                    <a:pt x="1418" y="26984"/>
                    <a:pt x="1373" y="27945"/>
                  </a:cubicBezTo>
                  <a:cubicBezTo>
                    <a:pt x="1327" y="28905"/>
                    <a:pt x="1190" y="29774"/>
                    <a:pt x="1007" y="30506"/>
                  </a:cubicBezTo>
                  <a:cubicBezTo>
                    <a:pt x="687" y="31923"/>
                    <a:pt x="1" y="32701"/>
                    <a:pt x="138" y="32838"/>
                  </a:cubicBezTo>
                  <a:cubicBezTo>
                    <a:pt x="143" y="32844"/>
                    <a:pt x="152" y="32847"/>
                    <a:pt x="163" y="32847"/>
                  </a:cubicBezTo>
                  <a:cubicBezTo>
                    <a:pt x="241" y="32847"/>
                    <a:pt x="452" y="32702"/>
                    <a:pt x="732" y="32381"/>
                  </a:cubicBezTo>
                  <a:cubicBezTo>
                    <a:pt x="1052" y="32061"/>
                    <a:pt x="1418" y="31466"/>
                    <a:pt x="1693" y="30689"/>
                  </a:cubicBezTo>
                  <a:cubicBezTo>
                    <a:pt x="2013" y="29957"/>
                    <a:pt x="2196" y="28996"/>
                    <a:pt x="2287" y="27990"/>
                  </a:cubicBezTo>
                  <a:cubicBezTo>
                    <a:pt x="2379" y="27030"/>
                    <a:pt x="2470" y="25932"/>
                    <a:pt x="2562" y="24880"/>
                  </a:cubicBezTo>
                  <a:cubicBezTo>
                    <a:pt x="2607" y="24377"/>
                    <a:pt x="2653" y="23829"/>
                    <a:pt x="2790" y="23326"/>
                  </a:cubicBezTo>
                  <a:cubicBezTo>
                    <a:pt x="2882" y="22822"/>
                    <a:pt x="3019" y="22319"/>
                    <a:pt x="3156" y="21862"/>
                  </a:cubicBezTo>
                  <a:cubicBezTo>
                    <a:pt x="3476" y="20902"/>
                    <a:pt x="3842" y="19987"/>
                    <a:pt x="4254" y="19210"/>
                  </a:cubicBezTo>
                  <a:cubicBezTo>
                    <a:pt x="5031" y="17609"/>
                    <a:pt x="5763" y="16420"/>
                    <a:pt x="5992" y="16008"/>
                  </a:cubicBezTo>
                  <a:cubicBezTo>
                    <a:pt x="6266" y="15597"/>
                    <a:pt x="6998" y="14499"/>
                    <a:pt x="7912" y="13036"/>
                  </a:cubicBezTo>
                  <a:cubicBezTo>
                    <a:pt x="8827" y="11618"/>
                    <a:pt x="9879" y="9788"/>
                    <a:pt x="10611" y="7822"/>
                  </a:cubicBezTo>
                  <a:cubicBezTo>
                    <a:pt x="11388" y="5901"/>
                    <a:pt x="11708" y="3889"/>
                    <a:pt x="11754" y="2425"/>
                  </a:cubicBezTo>
                  <a:cubicBezTo>
                    <a:pt x="11799" y="951"/>
                    <a:pt x="11581" y="0"/>
                    <a:pt x="1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4"/>
            <p:cNvSpPr/>
            <p:nvPr/>
          </p:nvSpPr>
          <p:spPr>
            <a:xfrm>
              <a:off x="6451700" y="3292925"/>
              <a:ext cx="339600" cy="604850"/>
            </a:xfrm>
            <a:custGeom>
              <a:avLst/>
              <a:gdLst/>
              <a:ahLst/>
              <a:cxnLst/>
              <a:rect l="l" t="t" r="r" b="b"/>
              <a:pathLst>
                <a:path w="13584" h="24194" extrusionOk="0">
                  <a:moveTo>
                    <a:pt x="13309" y="0"/>
                  </a:moveTo>
                  <a:cubicBezTo>
                    <a:pt x="13172" y="0"/>
                    <a:pt x="13035" y="778"/>
                    <a:pt x="12715" y="1875"/>
                  </a:cubicBezTo>
                  <a:cubicBezTo>
                    <a:pt x="12440" y="2973"/>
                    <a:pt x="11937" y="4482"/>
                    <a:pt x="11160" y="5854"/>
                  </a:cubicBezTo>
                  <a:cubicBezTo>
                    <a:pt x="10428" y="7272"/>
                    <a:pt x="9422" y="8552"/>
                    <a:pt x="8461" y="9513"/>
                  </a:cubicBezTo>
                  <a:cubicBezTo>
                    <a:pt x="7547" y="10473"/>
                    <a:pt x="6678" y="11068"/>
                    <a:pt x="6358" y="11296"/>
                  </a:cubicBezTo>
                  <a:cubicBezTo>
                    <a:pt x="6221" y="11388"/>
                    <a:pt x="5900" y="11616"/>
                    <a:pt x="5443" y="11891"/>
                  </a:cubicBezTo>
                  <a:cubicBezTo>
                    <a:pt x="5031" y="12165"/>
                    <a:pt x="4483" y="12531"/>
                    <a:pt x="3842" y="12988"/>
                  </a:cubicBezTo>
                  <a:cubicBezTo>
                    <a:pt x="3248" y="13446"/>
                    <a:pt x="2608" y="14086"/>
                    <a:pt x="2059" y="14818"/>
                  </a:cubicBezTo>
                  <a:cubicBezTo>
                    <a:pt x="1556" y="15595"/>
                    <a:pt x="1098" y="16418"/>
                    <a:pt x="824" y="17287"/>
                  </a:cubicBezTo>
                  <a:cubicBezTo>
                    <a:pt x="229" y="19025"/>
                    <a:pt x="92" y="20809"/>
                    <a:pt x="47" y="22089"/>
                  </a:cubicBezTo>
                  <a:cubicBezTo>
                    <a:pt x="1" y="23370"/>
                    <a:pt x="92" y="24193"/>
                    <a:pt x="275" y="24193"/>
                  </a:cubicBezTo>
                  <a:cubicBezTo>
                    <a:pt x="412" y="24193"/>
                    <a:pt x="595" y="23370"/>
                    <a:pt x="778" y="22135"/>
                  </a:cubicBezTo>
                  <a:cubicBezTo>
                    <a:pt x="961" y="20900"/>
                    <a:pt x="1190" y="19208"/>
                    <a:pt x="1784" y="17653"/>
                  </a:cubicBezTo>
                  <a:cubicBezTo>
                    <a:pt x="2105" y="16876"/>
                    <a:pt x="2470" y="16098"/>
                    <a:pt x="2973" y="15458"/>
                  </a:cubicBezTo>
                  <a:cubicBezTo>
                    <a:pt x="3431" y="14818"/>
                    <a:pt x="3980" y="14315"/>
                    <a:pt x="4528" y="13857"/>
                  </a:cubicBezTo>
                  <a:cubicBezTo>
                    <a:pt x="5672" y="13034"/>
                    <a:pt x="6678" y="12440"/>
                    <a:pt x="6998" y="12211"/>
                  </a:cubicBezTo>
                  <a:cubicBezTo>
                    <a:pt x="7318" y="11937"/>
                    <a:pt x="8279" y="11296"/>
                    <a:pt x="9285" y="10290"/>
                  </a:cubicBezTo>
                  <a:cubicBezTo>
                    <a:pt x="10245" y="9284"/>
                    <a:pt x="11343" y="7866"/>
                    <a:pt x="12074" y="6311"/>
                  </a:cubicBezTo>
                  <a:cubicBezTo>
                    <a:pt x="12852" y="4802"/>
                    <a:pt x="13263" y="3201"/>
                    <a:pt x="13446" y="2012"/>
                  </a:cubicBezTo>
                  <a:cubicBezTo>
                    <a:pt x="13584" y="823"/>
                    <a:pt x="13492" y="0"/>
                    <a:pt x="133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4"/>
            <p:cNvSpPr/>
            <p:nvPr/>
          </p:nvSpPr>
          <p:spPr>
            <a:xfrm>
              <a:off x="5534750" y="3123650"/>
              <a:ext cx="102925" cy="642950"/>
            </a:xfrm>
            <a:custGeom>
              <a:avLst/>
              <a:gdLst/>
              <a:ahLst/>
              <a:cxnLst/>
              <a:rect l="l" t="t" r="r" b="b"/>
              <a:pathLst>
                <a:path w="4117" h="25718" extrusionOk="0">
                  <a:moveTo>
                    <a:pt x="948" y="0"/>
                  </a:moveTo>
                  <a:cubicBezTo>
                    <a:pt x="807" y="0"/>
                    <a:pt x="544" y="677"/>
                    <a:pt x="367" y="1741"/>
                  </a:cubicBezTo>
                  <a:cubicBezTo>
                    <a:pt x="138" y="2838"/>
                    <a:pt x="1" y="4393"/>
                    <a:pt x="47" y="5948"/>
                  </a:cubicBezTo>
                  <a:cubicBezTo>
                    <a:pt x="138" y="7503"/>
                    <a:pt x="412" y="9104"/>
                    <a:pt x="778" y="10384"/>
                  </a:cubicBezTo>
                  <a:cubicBezTo>
                    <a:pt x="1144" y="11665"/>
                    <a:pt x="1464" y="12625"/>
                    <a:pt x="1601" y="12991"/>
                  </a:cubicBezTo>
                  <a:cubicBezTo>
                    <a:pt x="1693" y="13311"/>
                    <a:pt x="2059" y="14317"/>
                    <a:pt x="2379" y="15643"/>
                  </a:cubicBezTo>
                  <a:cubicBezTo>
                    <a:pt x="2745" y="16924"/>
                    <a:pt x="3019" y="18525"/>
                    <a:pt x="2836" y="20080"/>
                  </a:cubicBezTo>
                  <a:cubicBezTo>
                    <a:pt x="2699" y="21589"/>
                    <a:pt x="2105" y="23052"/>
                    <a:pt x="1510" y="24013"/>
                  </a:cubicBezTo>
                  <a:cubicBezTo>
                    <a:pt x="961" y="25019"/>
                    <a:pt x="458" y="25568"/>
                    <a:pt x="595" y="25705"/>
                  </a:cubicBezTo>
                  <a:lnTo>
                    <a:pt x="550" y="25705"/>
                  </a:lnTo>
                  <a:cubicBezTo>
                    <a:pt x="562" y="25713"/>
                    <a:pt x="579" y="25717"/>
                    <a:pt x="600" y="25717"/>
                  </a:cubicBezTo>
                  <a:cubicBezTo>
                    <a:pt x="811" y="25717"/>
                    <a:pt x="1439" y="25298"/>
                    <a:pt x="2105" y="24424"/>
                  </a:cubicBezTo>
                  <a:cubicBezTo>
                    <a:pt x="2882" y="23464"/>
                    <a:pt x="3614" y="21909"/>
                    <a:pt x="3888" y="20217"/>
                  </a:cubicBezTo>
                  <a:cubicBezTo>
                    <a:pt x="4117" y="18479"/>
                    <a:pt x="3797" y="16695"/>
                    <a:pt x="3477" y="15369"/>
                  </a:cubicBezTo>
                  <a:cubicBezTo>
                    <a:pt x="3111" y="13997"/>
                    <a:pt x="2745" y="12991"/>
                    <a:pt x="2653" y="12625"/>
                  </a:cubicBezTo>
                  <a:cubicBezTo>
                    <a:pt x="2516" y="12259"/>
                    <a:pt x="2196" y="11299"/>
                    <a:pt x="1830" y="10110"/>
                  </a:cubicBezTo>
                  <a:cubicBezTo>
                    <a:pt x="1510" y="8875"/>
                    <a:pt x="1236" y="7366"/>
                    <a:pt x="1098" y="5902"/>
                  </a:cubicBezTo>
                  <a:cubicBezTo>
                    <a:pt x="961" y="4393"/>
                    <a:pt x="1007" y="2930"/>
                    <a:pt x="1053" y="1832"/>
                  </a:cubicBezTo>
                  <a:cubicBezTo>
                    <a:pt x="1098" y="780"/>
                    <a:pt x="1144" y="48"/>
                    <a:pt x="961" y="3"/>
                  </a:cubicBezTo>
                  <a:cubicBezTo>
                    <a:pt x="957" y="1"/>
                    <a:pt x="952" y="0"/>
                    <a:pt x="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4"/>
            <p:cNvSpPr/>
            <p:nvPr/>
          </p:nvSpPr>
          <p:spPr>
            <a:xfrm>
              <a:off x="6855300" y="3155675"/>
              <a:ext cx="115500" cy="677150"/>
            </a:xfrm>
            <a:custGeom>
              <a:avLst/>
              <a:gdLst/>
              <a:ahLst/>
              <a:cxnLst/>
              <a:rect l="l" t="t" r="r" b="b"/>
              <a:pathLst>
                <a:path w="4620" h="27086" extrusionOk="0">
                  <a:moveTo>
                    <a:pt x="3265" y="0"/>
                  </a:moveTo>
                  <a:cubicBezTo>
                    <a:pt x="3259" y="0"/>
                    <a:pt x="3253" y="1"/>
                    <a:pt x="3248" y="2"/>
                  </a:cubicBezTo>
                  <a:cubicBezTo>
                    <a:pt x="3110" y="2"/>
                    <a:pt x="3156" y="780"/>
                    <a:pt x="3293" y="1923"/>
                  </a:cubicBezTo>
                  <a:cubicBezTo>
                    <a:pt x="3431" y="3021"/>
                    <a:pt x="3568" y="4530"/>
                    <a:pt x="3568" y="6085"/>
                  </a:cubicBezTo>
                  <a:cubicBezTo>
                    <a:pt x="3522" y="9149"/>
                    <a:pt x="2242" y="12304"/>
                    <a:pt x="2059" y="13082"/>
                  </a:cubicBezTo>
                  <a:cubicBezTo>
                    <a:pt x="1921" y="13448"/>
                    <a:pt x="1556" y="14454"/>
                    <a:pt x="1098" y="15826"/>
                  </a:cubicBezTo>
                  <a:cubicBezTo>
                    <a:pt x="641" y="17198"/>
                    <a:pt x="184" y="18981"/>
                    <a:pt x="138" y="20719"/>
                  </a:cubicBezTo>
                  <a:cubicBezTo>
                    <a:pt x="1" y="22503"/>
                    <a:pt x="321" y="24241"/>
                    <a:pt x="870" y="25384"/>
                  </a:cubicBezTo>
                  <a:cubicBezTo>
                    <a:pt x="1339" y="26494"/>
                    <a:pt x="1968" y="27085"/>
                    <a:pt x="2124" y="27085"/>
                  </a:cubicBezTo>
                  <a:cubicBezTo>
                    <a:pt x="2135" y="27085"/>
                    <a:pt x="2144" y="27082"/>
                    <a:pt x="2150" y="27076"/>
                  </a:cubicBezTo>
                  <a:cubicBezTo>
                    <a:pt x="2287" y="26939"/>
                    <a:pt x="1876" y="26299"/>
                    <a:pt x="1556" y="25155"/>
                  </a:cubicBezTo>
                  <a:cubicBezTo>
                    <a:pt x="1190" y="24012"/>
                    <a:pt x="1007" y="22411"/>
                    <a:pt x="1144" y="20811"/>
                  </a:cubicBezTo>
                  <a:cubicBezTo>
                    <a:pt x="1327" y="19164"/>
                    <a:pt x="1739" y="17518"/>
                    <a:pt x="2150" y="16192"/>
                  </a:cubicBezTo>
                  <a:cubicBezTo>
                    <a:pt x="2607" y="14820"/>
                    <a:pt x="2973" y="13814"/>
                    <a:pt x="3110" y="13402"/>
                  </a:cubicBezTo>
                  <a:cubicBezTo>
                    <a:pt x="3202" y="13036"/>
                    <a:pt x="3568" y="12076"/>
                    <a:pt x="3934" y="10749"/>
                  </a:cubicBezTo>
                  <a:cubicBezTo>
                    <a:pt x="4300" y="9423"/>
                    <a:pt x="4620" y="7731"/>
                    <a:pt x="4574" y="6085"/>
                  </a:cubicBezTo>
                  <a:cubicBezTo>
                    <a:pt x="4574" y="4438"/>
                    <a:pt x="4300" y="2883"/>
                    <a:pt x="3979" y="1786"/>
                  </a:cubicBezTo>
                  <a:cubicBezTo>
                    <a:pt x="3714" y="678"/>
                    <a:pt x="3448" y="0"/>
                    <a:pt x="32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4"/>
            <p:cNvSpPr/>
            <p:nvPr/>
          </p:nvSpPr>
          <p:spPr>
            <a:xfrm>
              <a:off x="6935325" y="3044775"/>
              <a:ext cx="165825" cy="297150"/>
            </a:xfrm>
            <a:custGeom>
              <a:avLst/>
              <a:gdLst/>
              <a:ahLst/>
              <a:cxnLst/>
              <a:rect l="l" t="t" r="r" b="b"/>
              <a:pathLst>
                <a:path w="6633" h="11886" extrusionOk="0">
                  <a:moveTo>
                    <a:pt x="345" y="1"/>
                  </a:moveTo>
                  <a:cubicBezTo>
                    <a:pt x="295" y="1"/>
                    <a:pt x="256" y="16"/>
                    <a:pt x="230" y="48"/>
                  </a:cubicBezTo>
                  <a:cubicBezTo>
                    <a:pt x="1" y="231"/>
                    <a:pt x="961" y="1328"/>
                    <a:pt x="1602" y="2655"/>
                  </a:cubicBezTo>
                  <a:cubicBezTo>
                    <a:pt x="2333" y="4027"/>
                    <a:pt x="2745" y="5536"/>
                    <a:pt x="2791" y="5902"/>
                  </a:cubicBezTo>
                  <a:cubicBezTo>
                    <a:pt x="2836" y="6085"/>
                    <a:pt x="2974" y="6633"/>
                    <a:pt x="3111" y="7319"/>
                  </a:cubicBezTo>
                  <a:cubicBezTo>
                    <a:pt x="3294" y="8005"/>
                    <a:pt x="3522" y="8874"/>
                    <a:pt x="3934" y="9697"/>
                  </a:cubicBezTo>
                  <a:cubicBezTo>
                    <a:pt x="4300" y="10521"/>
                    <a:pt x="4940" y="11207"/>
                    <a:pt x="5489" y="11573"/>
                  </a:cubicBezTo>
                  <a:cubicBezTo>
                    <a:pt x="5858" y="11799"/>
                    <a:pt x="6174" y="11886"/>
                    <a:pt x="6371" y="11886"/>
                  </a:cubicBezTo>
                  <a:cubicBezTo>
                    <a:pt x="6492" y="11886"/>
                    <a:pt x="6569" y="11853"/>
                    <a:pt x="6587" y="11801"/>
                  </a:cubicBezTo>
                  <a:cubicBezTo>
                    <a:pt x="6632" y="11664"/>
                    <a:pt x="6312" y="11390"/>
                    <a:pt x="5946" y="10978"/>
                  </a:cubicBezTo>
                  <a:cubicBezTo>
                    <a:pt x="5580" y="10566"/>
                    <a:pt x="5169" y="9972"/>
                    <a:pt x="4849" y="9240"/>
                  </a:cubicBezTo>
                  <a:cubicBezTo>
                    <a:pt x="4574" y="8554"/>
                    <a:pt x="4346" y="7731"/>
                    <a:pt x="4208" y="7045"/>
                  </a:cubicBezTo>
                  <a:cubicBezTo>
                    <a:pt x="4071" y="6359"/>
                    <a:pt x="3934" y="5856"/>
                    <a:pt x="3888" y="5673"/>
                  </a:cubicBezTo>
                  <a:cubicBezTo>
                    <a:pt x="3843" y="5490"/>
                    <a:pt x="3751" y="4941"/>
                    <a:pt x="3522" y="4301"/>
                  </a:cubicBezTo>
                  <a:cubicBezTo>
                    <a:pt x="3294" y="3661"/>
                    <a:pt x="2974" y="2883"/>
                    <a:pt x="2516" y="2152"/>
                  </a:cubicBezTo>
                  <a:cubicBezTo>
                    <a:pt x="1748" y="897"/>
                    <a:pt x="728" y="1"/>
                    <a:pt x="3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4"/>
            <p:cNvSpPr/>
            <p:nvPr/>
          </p:nvSpPr>
          <p:spPr>
            <a:xfrm>
              <a:off x="5387275" y="3010675"/>
              <a:ext cx="178375" cy="375375"/>
            </a:xfrm>
            <a:custGeom>
              <a:avLst/>
              <a:gdLst/>
              <a:ahLst/>
              <a:cxnLst/>
              <a:rect l="l" t="t" r="r" b="b"/>
              <a:pathLst>
                <a:path w="7135" h="15015" extrusionOk="0">
                  <a:moveTo>
                    <a:pt x="6911" y="0"/>
                  </a:moveTo>
                  <a:cubicBezTo>
                    <a:pt x="6714" y="0"/>
                    <a:pt x="6320" y="106"/>
                    <a:pt x="5854" y="406"/>
                  </a:cubicBezTo>
                  <a:cubicBezTo>
                    <a:pt x="5214" y="772"/>
                    <a:pt x="4482" y="1549"/>
                    <a:pt x="3979" y="2418"/>
                  </a:cubicBezTo>
                  <a:cubicBezTo>
                    <a:pt x="2927" y="4202"/>
                    <a:pt x="2561" y="6305"/>
                    <a:pt x="2470" y="6808"/>
                  </a:cubicBezTo>
                  <a:cubicBezTo>
                    <a:pt x="2424" y="7037"/>
                    <a:pt x="2333" y="7677"/>
                    <a:pt x="2150" y="8546"/>
                  </a:cubicBezTo>
                  <a:cubicBezTo>
                    <a:pt x="2012" y="9415"/>
                    <a:pt x="1830" y="10421"/>
                    <a:pt x="1555" y="11382"/>
                  </a:cubicBezTo>
                  <a:cubicBezTo>
                    <a:pt x="1281" y="12342"/>
                    <a:pt x="915" y="13211"/>
                    <a:pt x="595" y="13851"/>
                  </a:cubicBezTo>
                  <a:cubicBezTo>
                    <a:pt x="275" y="14491"/>
                    <a:pt x="0" y="14857"/>
                    <a:pt x="92" y="14995"/>
                  </a:cubicBezTo>
                  <a:cubicBezTo>
                    <a:pt x="111" y="15007"/>
                    <a:pt x="137" y="15014"/>
                    <a:pt x="168" y="15014"/>
                  </a:cubicBezTo>
                  <a:cubicBezTo>
                    <a:pt x="359" y="15014"/>
                    <a:pt x="757" y="14773"/>
                    <a:pt x="1189" y="14263"/>
                  </a:cubicBezTo>
                  <a:cubicBezTo>
                    <a:pt x="1692" y="13668"/>
                    <a:pt x="2241" y="12708"/>
                    <a:pt x="2561" y="11702"/>
                  </a:cubicBezTo>
                  <a:cubicBezTo>
                    <a:pt x="2881" y="10650"/>
                    <a:pt x="3110" y="9598"/>
                    <a:pt x="3247" y="8729"/>
                  </a:cubicBezTo>
                  <a:cubicBezTo>
                    <a:pt x="3384" y="7906"/>
                    <a:pt x="3522" y="7220"/>
                    <a:pt x="3567" y="6991"/>
                  </a:cubicBezTo>
                  <a:cubicBezTo>
                    <a:pt x="3659" y="6534"/>
                    <a:pt x="4025" y="4522"/>
                    <a:pt x="4894" y="2921"/>
                  </a:cubicBezTo>
                  <a:cubicBezTo>
                    <a:pt x="5305" y="2098"/>
                    <a:pt x="5854" y="1412"/>
                    <a:pt x="6311" y="954"/>
                  </a:cubicBezTo>
                  <a:cubicBezTo>
                    <a:pt x="6769" y="497"/>
                    <a:pt x="7135" y="223"/>
                    <a:pt x="7043" y="40"/>
                  </a:cubicBezTo>
                  <a:cubicBezTo>
                    <a:pt x="7031" y="15"/>
                    <a:pt x="6985" y="0"/>
                    <a:pt x="69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4"/>
            <p:cNvSpPr/>
            <p:nvPr/>
          </p:nvSpPr>
          <p:spPr>
            <a:xfrm>
              <a:off x="5811450" y="3411700"/>
              <a:ext cx="181800" cy="204950"/>
            </a:xfrm>
            <a:custGeom>
              <a:avLst/>
              <a:gdLst/>
              <a:ahLst/>
              <a:cxnLst/>
              <a:rect l="l" t="t" r="r" b="b"/>
              <a:pathLst>
                <a:path w="7272" h="8198" extrusionOk="0">
                  <a:moveTo>
                    <a:pt x="223" y="0"/>
                  </a:moveTo>
                  <a:cubicBezTo>
                    <a:pt x="210" y="0"/>
                    <a:pt x="197" y="2"/>
                    <a:pt x="183" y="5"/>
                  </a:cubicBezTo>
                  <a:cubicBezTo>
                    <a:pt x="46" y="5"/>
                    <a:pt x="0" y="326"/>
                    <a:pt x="92" y="829"/>
                  </a:cubicBezTo>
                  <a:cubicBezTo>
                    <a:pt x="183" y="1286"/>
                    <a:pt x="412" y="1926"/>
                    <a:pt x="869" y="2475"/>
                  </a:cubicBezTo>
                  <a:cubicBezTo>
                    <a:pt x="1647" y="3573"/>
                    <a:pt x="2790" y="4350"/>
                    <a:pt x="3019" y="4533"/>
                  </a:cubicBezTo>
                  <a:cubicBezTo>
                    <a:pt x="3247" y="4762"/>
                    <a:pt x="4391" y="5585"/>
                    <a:pt x="5305" y="6454"/>
                  </a:cubicBezTo>
                  <a:cubicBezTo>
                    <a:pt x="5808" y="6865"/>
                    <a:pt x="6174" y="7323"/>
                    <a:pt x="6494" y="7643"/>
                  </a:cubicBezTo>
                  <a:cubicBezTo>
                    <a:pt x="6745" y="7978"/>
                    <a:pt x="6958" y="8197"/>
                    <a:pt x="7098" y="8197"/>
                  </a:cubicBezTo>
                  <a:cubicBezTo>
                    <a:pt x="7111" y="8197"/>
                    <a:pt x="7123" y="8196"/>
                    <a:pt x="7135" y="8192"/>
                  </a:cubicBezTo>
                  <a:cubicBezTo>
                    <a:pt x="7272" y="8100"/>
                    <a:pt x="7272" y="7780"/>
                    <a:pt x="7089" y="7277"/>
                  </a:cubicBezTo>
                  <a:cubicBezTo>
                    <a:pt x="6906" y="6820"/>
                    <a:pt x="6540" y="6225"/>
                    <a:pt x="6037" y="5722"/>
                  </a:cubicBezTo>
                  <a:cubicBezTo>
                    <a:pt x="5077" y="4670"/>
                    <a:pt x="3933" y="3893"/>
                    <a:pt x="3705" y="3664"/>
                  </a:cubicBezTo>
                  <a:cubicBezTo>
                    <a:pt x="3476" y="3481"/>
                    <a:pt x="2424" y="2704"/>
                    <a:pt x="1647" y="1835"/>
                  </a:cubicBezTo>
                  <a:cubicBezTo>
                    <a:pt x="1281" y="1377"/>
                    <a:pt x="1006" y="920"/>
                    <a:pt x="778" y="600"/>
                  </a:cubicBezTo>
                  <a:cubicBezTo>
                    <a:pt x="566" y="261"/>
                    <a:pt x="393" y="0"/>
                    <a:pt x="2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4"/>
            <p:cNvSpPr/>
            <p:nvPr/>
          </p:nvSpPr>
          <p:spPr>
            <a:xfrm>
              <a:off x="6373950" y="3364950"/>
              <a:ext cx="306450" cy="305300"/>
            </a:xfrm>
            <a:custGeom>
              <a:avLst/>
              <a:gdLst/>
              <a:ahLst/>
              <a:cxnLst/>
              <a:rect l="l" t="t" r="r" b="b"/>
              <a:pathLst>
                <a:path w="12258" h="12212" extrusionOk="0">
                  <a:moveTo>
                    <a:pt x="11937" y="0"/>
                  </a:moveTo>
                  <a:cubicBezTo>
                    <a:pt x="11800" y="0"/>
                    <a:pt x="11709" y="458"/>
                    <a:pt x="11389" y="1098"/>
                  </a:cubicBezTo>
                  <a:cubicBezTo>
                    <a:pt x="11160" y="1692"/>
                    <a:pt x="10657" y="2470"/>
                    <a:pt x="9971" y="3110"/>
                  </a:cubicBezTo>
                  <a:cubicBezTo>
                    <a:pt x="8645" y="4482"/>
                    <a:pt x="6724" y="5397"/>
                    <a:pt x="6312" y="5626"/>
                  </a:cubicBezTo>
                  <a:cubicBezTo>
                    <a:pt x="6083" y="5763"/>
                    <a:pt x="5443" y="6083"/>
                    <a:pt x="4666" y="6494"/>
                  </a:cubicBezTo>
                  <a:cubicBezTo>
                    <a:pt x="3843" y="6952"/>
                    <a:pt x="2882" y="7546"/>
                    <a:pt x="2059" y="8324"/>
                  </a:cubicBezTo>
                  <a:cubicBezTo>
                    <a:pt x="1190" y="9101"/>
                    <a:pt x="550" y="10062"/>
                    <a:pt x="275" y="10839"/>
                  </a:cubicBezTo>
                  <a:cubicBezTo>
                    <a:pt x="1" y="11617"/>
                    <a:pt x="47" y="12211"/>
                    <a:pt x="230" y="12211"/>
                  </a:cubicBezTo>
                  <a:cubicBezTo>
                    <a:pt x="367" y="12211"/>
                    <a:pt x="550" y="11754"/>
                    <a:pt x="961" y="11114"/>
                  </a:cubicBezTo>
                  <a:cubicBezTo>
                    <a:pt x="1327" y="10519"/>
                    <a:pt x="1967" y="9742"/>
                    <a:pt x="2745" y="9101"/>
                  </a:cubicBezTo>
                  <a:cubicBezTo>
                    <a:pt x="3522" y="8461"/>
                    <a:pt x="4437" y="7912"/>
                    <a:pt x="5215" y="7455"/>
                  </a:cubicBezTo>
                  <a:cubicBezTo>
                    <a:pt x="5992" y="7043"/>
                    <a:pt x="6587" y="6723"/>
                    <a:pt x="6815" y="6632"/>
                  </a:cubicBezTo>
                  <a:cubicBezTo>
                    <a:pt x="7044" y="6494"/>
                    <a:pt x="7638" y="6220"/>
                    <a:pt x="8370" y="5763"/>
                  </a:cubicBezTo>
                  <a:cubicBezTo>
                    <a:pt x="9102" y="5305"/>
                    <a:pt x="10017" y="4665"/>
                    <a:pt x="10748" y="3842"/>
                  </a:cubicBezTo>
                  <a:cubicBezTo>
                    <a:pt x="11434" y="3019"/>
                    <a:pt x="11937" y="2058"/>
                    <a:pt x="12075" y="1281"/>
                  </a:cubicBezTo>
                  <a:cubicBezTo>
                    <a:pt x="12257" y="549"/>
                    <a:pt x="12120" y="0"/>
                    <a:pt x="119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4"/>
            <p:cNvSpPr/>
            <p:nvPr/>
          </p:nvSpPr>
          <p:spPr>
            <a:xfrm>
              <a:off x="5706250" y="2350375"/>
              <a:ext cx="81200" cy="281600"/>
            </a:xfrm>
            <a:custGeom>
              <a:avLst/>
              <a:gdLst/>
              <a:ahLst/>
              <a:cxnLst/>
              <a:rect l="l" t="t" r="r" b="b"/>
              <a:pathLst>
                <a:path w="3248" h="11264" extrusionOk="0">
                  <a:moveTo>
                    <a:pt x="519" y="1"/>
                  </a:moveTo>
                  <a:cubicBezTo>
                    <a:pt x="496" y="1"/>
                    <a:pt x="476" y="6"/>
                    <a:pt x="458" y="18"/>
                  </a:cubicBezTo>
                  <a:cubicBezTo>
                    <a:pt x="321" y="109"/>
                    <a:pt x="412" y="430"/>
                    <a:pt x="458" y="933"/>
                  </a:cubicBezTo>
                  <a:cubicBezTo>
                    <a:pt x="550" y="1436"/>
                    <a:pt x="550" y="2122"/>
                    <a:pt x="504" y="2853"/>
                  </a:cubicBezTo>
                  <a:cubicBezTo>
                    <a:pt x="458" y="3585"/>
                    <a:pt x="321" y="4317"/>
                    <a:pt x="229" y="4957"/>
                  </a:cubicBezTo>
                  <a:cubicBezTo>
                    <a:pt x="138" y="5597"/>
                    <a:pt x="92" y="6100"/>
                    <a:pt x="92" y="6283"/>
                  </a:cubicBezTo>
                  <a:cubicBezTo>
                    <a:pt x="92" y="6466"/>
                    <a:pt x="1" y="6924"/>
                    <a:pt x="47" y="7564"/>
                  </a:cubicBezTo>
                  <a:cubicBezTo>
                    <a:pt x="92" y="8204"/>
                    <a:pt x="275" y="9073"/>
                    <a:pt x="687" y="9759"/>
                  </a:cubicBezTo>
                  <a:cubicBezTo>
                    <a:pt x="1098" y="10445"/>
                    <a:pt x="1693" y="10994"/>
                    <a:pt x="2287" y="11177"/>
                  </a:cubicBezTo>
                  <a:cubicBezTo>
                    <a:pt x="2470" y="11238"/>
                    <a:pt x="2638" y="11263"/>
                    <a:pt x="2780" y="11263"/>
                  </a:cubicBezTo>
                  <a:cubicBezTo>
                    <a:pt x="3065" y="11263"/>
                    <a:pt x="3248" y="11162"/>
                    <a:pt x="3248" y="11040"/>
                  </a:cubicBezTo>
                  <a:cubicBezTo>
                    <a:pt x="3248" y="10902"/>
                    <a:pt x="2973" y="10811"/>
                    <a:pt x="2608" y="10537"/>
                  </a:cubicBezTo>
                  <a:cubicBezTo>
                    <a:pt x="2242" y="10262"/>
                    <a:pt x="1876" y="9805"/>
                    <a:pt x="1601" y="9256"/>
                  </a:cubicBezTo>
                  <a:cubicBezTo>
                    <a:pt x="1007" y="8113"/>
                    <a:pt x="1190" y="6695"/>
                    <a:pt x="1190" y="6329"/>
                  </a:cubicBezTo>
                  <a:cubicBezTo>
                    <a:pt x="1190" y="6192"/>
                    <a:pt x="1281" y="5735"/>
                    <a:pt x="1373" y="5094"/>
                  </a:cubicBezTo>
                  <a:cubicBezTo>
                    <a:pt x="1419" y="4500"/>
                    <a:pt x="1556" y="3677"/>
                    <a:pt x="1556" y="2899"/>
                  </a:cubicBezTo>
                  <a:cubicBezTo>
                    <a:pt x="1556" y="2076"/>
                    <a:pt x="1419" y="1298"/>
                    <a:pt x="1144" y="750"/>
                  </a:cubicBezTo>
                  <a:cubicBezTo>
                    <a:pt x="944" y="271"/>
                    <a:pt x="675" y="1"/>
                    <a:pt x="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4"/>
            <p:cNvSpPr/>
            <p:nvPr/>
          </p:nvSpPr>
          <p:spPr>
            <a:xfrm>
              <a:off x="6712375" y="2348575"/>
              <a:ext cx="133800" cy="264050"/>
            </a:xfrm>
            <a:custGeom>
              <a:avLst/>
              <a:gdLst/>
              <a:ahLst/>
              <a:cxnLst/>
              <a:rect l="l" t="t" r="r" b="b"/>
              <a:pathLst>
                <a:path w="5352" h="10562" extrusionOk="0">
                  <a:moveTo>
                    <a:pt x="4981" y="0"/>
                  </a:moveTo>
                  <a:cubicBezTo>
                    <a:pt x="4813" y="0"/>
                    <a:pt x="4595" y="40"/>
                    <a:pt x="4346" y="136"/>
                  </a:cubicBezTo>
                  <a:cubicBezTo>
                    <a:pt x="3751" y="364"/>
                    <a:pt x="3111" y="1005"/>
                    <a:pt x="2699" y="1736"/>
                  </a:cubicBezTo>
                  <a:cubicBezTo>
                    <a:pt x="2288" y="2468"/>
                    <a:pt x="2150" y="3337"/>
                    <a:pt x="2059" y="3977"/>
                  </a:cubicBezTo>
                  <a:cubicBezTo>
                    <a:pt x="1968" y="4618"/>
                    <a:pt x="1968" y="5121"/>
                    <a:pt x="1968" y="5304"/>
                  </a:cubicBezTo>
                  <a:cubicBezTo>
                    <a:pt x="1922" y="5486"/>
                    <a:pt x="1922" y="5944"/>
                    <a:pt x="1830" y="6493"/>
                  </a:cubicBezTo>
                  <a:cubicBezTo>
                    <a:pt x="1785" y="7087"/>
                    <a:pt x="1647" y="7727"/>
                    <a:pt x="1419" y="8322"/>
                  </a:cubicBezTo>
                  <a:cubicBezTo>
                    <a:pt x="1190" y="8916"/>
                    <a:pt x="870" y="9420"/>
                    <a:pt x="550" y="9785"/>
                  </a:cubicBezTo>
                  <a:cubicBezTo>
                    <a:pt x="230" y="10106"/>
                    <a:pt x="1" y="10288"/>
                    <a:pt x="47" y="10471"/>
                  </a:cubicBezTo>
                  <a:cubicBezTo>
                    <a:pt x="47" y="10528"/>
                    <a:pt x="117" y="10562"/>
                    <a:pt x="236" y="10562"/>
                  </a:cubicBezTo>
                  <a:cubicBezTo>
                    <a:pt x="403" y="10562"/>
                    <a:pt x="667" y="10495"/>
                    <a:pt x="961" y="10334"/>
                  </a:cubicBezTo>
                  <a:cubicBezTo>
                    <a:pt x="1510" y="10060"/>
                    <a:pt x="2013" y="9465"/>
                    <a:pt x="2379" y="8734"/>
                  </a:cubicBezTo>
                  <a:cubicBezTo>
                    <a:pt x="2699" y="8048"/>
                    <a:pt x="2882" y="7270"/>
                    <a:pt x="2928" y="6630"/>
                  </a:cubicBezTo>
                  <a:cubicBezTo>
                    <a:pt x="3019" y="5990"/>
                    <a:pt x="3019" y="5532"/>
                    <a:pt x="3065" y="5349"/>
                  </a:cubicBezTo>
                  <a:cubicBezTo>
                    <a:pt x="3065" y="5212"/>
                    <a:pt x="3111" y="4709"/>
                    <a:pt x="3157" y="4114"/>
                  </a:cubicBezTo>
                  <a:cubicBezTo>
                    <a:pt x="3248" y="3474"/>
                    <a:pt x="3340" y="2788"/>
                    <a:pt x="3660" y="2194"/>
                  </a:cubicBezTo>
                  <a:cubicBezTo>
                    <a:pt x="3934" y="1553"/>
                    <a:pt x="4346" y="1050"/>
                    <a:pt x="4712" y="776"/>
                  </a:cubicBezTo>
                  <a:cubicBezTo>
                    <a:pt x="5077" y="456"/>
                    <a:pt x="5352" y="319"/>
                    <a:pt x="5352" y="181"/>
                  </a:cubicBezTo>
                  <a:cubicBezTo>
                    <a:pt x="5352" y="75"/>
                    <a:pt x="5213" y="0"/>
                    <a:pt x="4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4"/>
            <p:cNvSpPr/>
            <p:nvPr/>
          </p:nvSpPr>
          <p:spPr>
            <a:xfrm>
              <a:off x="6086975" y="2307975"/>
              <a:ext cx="85775" cy="132600"/>
            </a:xfrm>
            <a:custGeom>
              <a:avLst/>
              <a:gdLst/>
              <a:ahLst/>
              <a:cxnLst/>
              <a:rect l="l" t="t" r="r" b="b"/>
              <a:pathLst>
                <a:path w="3431" h="5304" extrusionOk="0">
                  <a:moveTo>
                    <a:pt x="692" y="1"/>
                  </a:moveTo>
                  <a:cubicBezTo>
                    <a:pt x="659" y="1"/>
                    <a:pt x="627" y="7"/>
                    <a:pt x="595" y="22"/>
                  </a:cubicBezTo>
                  <a:cubicBezTo>
                    <a:pt x="1" y="250"/>
                    <a:pt x="1144" y="2674"/>
                    <a:pt x="1281" y="2949"/>
                  </a:cubicBezTo>
                  <a:cubicBezTo>
                    <a:pt x="1411" y="3251"/>
                    <a:pt x="2192" y="5304"/>
                    <a:pt x="2856" y="5304"/>
                  </a:cubicBezTo>
                  <a:cubicBezTo>
                    <a:pt x="2896" y="5304"/>
                    <a:pt x="2935" y="5297"/>
                    <a:pt x="2974" y="5281"/>
                  </a:cubicBezTo>
                  <a:cubicBezTo>
                    <a:pt x="3431" y="5052"/>
                    <a:pt x="2425" y="2812"/>
                    <a:pt x="2288" y="2491"/>
                  </a:cubicBezTo>
                  <a:cubicBezTo>
                    <a:pt x="2158" y="2231"/>
                    <a:pt x="1289" y="1"/>
                    <a:pt x="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4"/>
            <p:cNvSpPr/>
            <p:nvPr/>
          </p:nvSpPr>
          <p:spPr>
            <a:xfrm>
              <a:off x="6340800" y="2308800"/>
              <a:ext cx="117800" cy="144325"/>
            </a:xfrm>
            <a:custGeom>
              <a:avLst/>
              <a:gdLst/>
              <a:ahLst/>
              <a:cxnLst/>
              <a:rect l="l" t="t" r="r" b="b"/>
              <a:pathLst>
                <a:path w="4712" h="5773" extrusionOk="0">
                  <a:moveTo>
                    <a:pt x="4039" y="0"/>
                  </a:moveTo>
                  <a:cubicBezTo>
                    <a:pt x="3382" y="0"/>
                    <a:pt x="2044" y="2387"/>
                    <a:pt x="1830" y="2687"/>
                  </a:cubicBezTo>
                  <a:cubicBezTo>
                    <a:pt x="1647" y="3007"/>
                    <a:pt x="1" y="5385"/>
                    <a:pt x="641" y="5751"/>
                  </a:cubicBezTo>
                  <a:cubicBezTo>
                    <a:pt x="665" y="5766"/>
                    <a:pt x="692" y="5772"/>
                    <a:pt x="721" y="5772"/>
                  </a:cubicBezTo>
                  <a:cubicBezTo>
                    <a:pt x="1248" y="5772"/>
                    <a:pt x="2574" y="3539"/>
                    <a:pt x="2790" y="3236"/>
                  </a:cubicBezTo>
                  <a:cubicBezTo>
                    <a:pt x="2973" y="2916"/>
                    <a:pt x="4711" y="355"/>
                    <a:pt x="4162" y="35"/>
                  </a:cubicBezTo>
                  <a:cubicBezTo>
                    <a:pt x="4125" y="11"/>
                    <a:pt x="4084" y="0"/>
                    <a:pt x="4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4"/>
            <p:cNvSpPr/>
            <p:nvPr/>
          </p:nvSpPr>
          <p:spPr>
            <a:xfrm>
              <a:off x="5509600" y="2414825"/>
              <a:ext cx="1514950" cy="1034825"/>
            </a:xfrm>
            <a:custGeom>
              <a:avLst/>
              <a:gdLst/>
              <a:ahLst/>
              <a:cxnLst/>
              <a:rect l="l" t="t" r="r" b="b"/>
              <a:pathLst>
                <a:path w="60598" h="41393" extrusionOk="0">
                  <a:moveTo>
                    <a:pt x="29616" y="0"/>
                  </a:moveTo>
                  <a:cubicBezTo>
                    <a:pt x="25755" y="0"/>
                    <a:pt x="21871" y="748"/>
                    <a:pt x="18157" y="2379"/>
                  </a:cubicBezTo>
                  <a:cubicBezTo>
                    <a:pt x="11846" y="5535"/>
                    <a:pt x="6037" y="9239"/>
                    <a:pt x="2882" y="15550"/>
                  </a:cubicBezTo>
                  <a:cubicBezTo>
                    <a:pt x="2059" y="17060"/>
                    <a:pt x="1373" y="18614"/>
                    <a:pt x="961" y="20215"/>
                  </a:cubicBezTo>
                  <a:cubicBezTo>
                    <a:pt x="46" y="23416"/>
                    <a:pt x="1" y="26755"/>
                    <a:pt x="915" y="30002"/>
                  </a:cubicBezTo>
                  <a:cubicBezTo>
                    <a:pt x="1373" y="31603"/>
                    <a:pt x="2059" y="33203"/>
                    <a:pt x="3019" y="34758"/>
                  </a:cubicBezTo>
                  <a:cubicBezTo>
                    <a:pt x="5122" y="38009"/>
                    <a:pt x="8409" y="41131"/>
                    <a:pt x="12183" y="41131"/>
                  </a:cubicBezTo>
                  <a:cubicBezTo>
                    <a:pt x="12923" y="41131"/>
                    <a:pt x="13681" y="41012"/>
                    <a:pt x="14452" y="40749"/>
                  </a:cubicBezTo>
                  <a:cubicBezTo>
                    <a:pt x="19813" y="39061"/>
                    <a:pt x="25002" y="37974"/>
                    <a:pt x="30204" y="37974"/>
                  </a:cubicBezTo>
                  <a:cubicBezTo>
                    <a:pt x="34722" y="37974"/>
                    <a:pt x="39249" y="38794"/>
                    <a:pt x="43905" y="40749"/>
                  </a:cubicBezTo>
                  <a:cubicBezTo>
                    <a:pt x="44782" y="41195"/>
                    <a:pt x="45742" y="41392"/>
                    <a:pt x="46718" y="41392"/>
                  </a:cubicBezTo>
                  <a:cubicBezTo>
                    <a:pt x="49252" y="41392"/>
                    <a:pt x="51904" y="40062"/>
                    <a:pt x="53554" y="38280"/>
                  </a:cubicBezTo>
                  <a:cubicBezTo>
                    <a:pt x="54835" y="37136"/>
                    <a:pt x="55978" y="35810"/>
                    <a:pt x="56893" y="34392"/>
                  </a:cubicBezTo>
                  <a:cubicBezTo>
                    <a:pt x="59637" y="30139"/>
                    <a:pt x="60597" y="25292"/>
                    <a:pt x="59362" y="20398"/>
                  </a:cubicBezTo>
                  <a:cubicBezTo>
                    <a:pt x="58996" y="18797"/>
                    <a:pt x="58448" y="17242"/>
                    <a:pt x="57716" y="15825"/>
                  </a:cubicBezTo>
                  <a:cubicBezTo>
                    <a:pt x="57076" y="14544"/>
                    <a:pt x="56344" y="13355"/>
                    <a:pt x="55429" y="12212"/>
                  </a:cubicBezTo>
                  <a:cubicBezTo>
                    <a:pt x="49035" y="4801"/>
                    <a:pt x="39397" y="0"/>
                    <a:pt x="29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4"/>
            <p:cNvSpPr/>
            <p:nvPr/>
          </p:nvSpPr>
          <p:spPr>
            <a:xfrm>
              <a:off x="5764575" y="2747125"/>
              <a:ext cx="74325" cy="78200"/>
            </a:xfrm>
            <a:custGeom>
              <a:avLst/>
              <a:gdLst/>
              <a:ahLst/>
              <a:cxnLst/>
              <a:rect l="l" t="t" r="r" b="b"/>
              <a:pathLst>
                <a:path w="2973" h="3128" extrusionOk="0">
                  <a:moveTo>
                    <a:pt x="1569" y="0"/>
                  </a:moveTo>
                  <a:cubicBezTo>
                    <a:pt x="1433" y="0"/>
                    <a:pt x="1303" y="21"/>
                    <a:pt x="1189" y="63"/>
                  </a:cubicBezTo>
                  <a:cubicBezTo>
                    <a:pt x="870" y="170"/>
                    <a:pt x="633" y="386"/>
                    <a:pt x="457" y="649"/>
                  </a:cubicBezTo>
                  <a:lnTo>
                    <a:pt x="457" y="649"/>
                  </a:lnTo>
                  <a:cubicBezTo>
                    <a:pt x="254" y="792"/>
                    <a:pt x="117" y="983"/>
                    <a:pt x="92" y="1161"/>
                  </a:cubicBezTo>
                  <a:cubicBezTo>
                    <a:pt x="0" y="1527"/>
                    <a:pt x="92" y="1801"/>
                    <a:pt x="183" y="1984"/>
                  </a:cubicBezTo>
                  <a:cubicBezTo>
                    <a:pt x="198" y="2043"/>
                    <a:pt x="245" y="2125"/>
                    <a:pt x="317" y="2214"/>
                  </a:cubicBezTo>
                  <a:lnTo>
                    <a:pt x="317" y="2214"/>
                  </a:lnTo>
                  <a:cubicBezTo>
                    <a:pt x="345" y="2276"/>
                    <a:pt x="377" y="2337"/>
                    <a:pt x="412" y="2396"/>
                  </a:cubicBezTo>
                  <a:cubicBezTo>
                    <a:pt x="549" y="2624"/>
                    <a:pt x="732" y="2807"/>
                    <a:pt x="915" y="2899"/>
                  </a:cubicBezTo>
                  <a:cubicBezTo>
                    <a:pt x="1098" y="3036"/>
                    <a:pt x="1326" y="3082"/>
                    <a:pt x="1509" y="3127"/>
                  </a:cubicBezTo>
                  <a:cubicBezTo>
                    <a:pt x="1660" y="3007"/>
                    <a:pt x="1810" y="2886"/>
                    <a:pt x="1935" y="2740"/>
                  </a:cubicBezTo>
                  <a:lnTo>
                    <a:pt x="1935" y="2740"/>
                  </a:lnTo>
                  <a:cubicBezTo>
                    <a:pt x="2170" y="2690"/>
                    <a:pt x="2430" y="2552"/>
                    <a:pt x="2607" y="2304"/>
                  </a:cubicBezTo>
                  <a:cubicBezTo>
                    <a:pt x="2836" y="2030"/>
                    <a:pt x="2973" y="1664"/>
                    <a:pt x="2927" y="1298"/>
                  </a:cubicBezTo>
                  <a:cubicBezTo>
                    <a:pt x="2881" y="932"/>
                    <a:pt x="2744" y="566"/>
                    <a:pt x="2424" y="292"/>
                  </a:cubicBezTo>
                  <a:cubicBezTo>
                    <a:pt x="2203" y="102"/>
                    <a:pt x="1873"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4"/>
            <p:cNvSpPr/>
            <p:nvPr/>
          </p:nvSpPr>
          <p:spPr>
            <a:xfrm>
              <a:off x="5936075" y="2859600"/>
              <a:ext cx="58875" cy="58625"/>
            </a:xfrm>
            <a:custGeom>
              <a:avLst/>
              <a:gdLst/>
              <a:ahLst/>
              <a:cxnLst/>
              <a:rect l="l" t="t" r="r" b="b"/>
              <a:pathLst>
                <a:path w="2355" h="2345" extrusionOk="0">
                  <a:moveTo>
                    <a:pt x="1235" y="0"/>
                  </a:moveTo>
                  <a:lnTo>
                    <a:pt x="1006" y="46"/>
                  </a:lnTo>
                  <a:cubicBezTo>
                    <a:pt x="549" y="137"/>
                    <a:pt x="275" y="458"/>
                    <a:pt x="137" y="732"/>
                  </a:cubicBezTo>
                  <a:cubicBezTo>
                    <a:pt x="0" y="1052"/>
                    <a:pt x="0" y="1464"/>
                    <a:pt x="183" y="1784"/>
                  </a:cubicBezTo>
                  <a:cubicBezTo>
                    <a:pt x="320" y="2104"/>
                    <a:pt x="595" y="2241"/>
                    <a:pt x="869" y="2287"/>
                  </a:cubicBezTo>
                  <a:cubicBezTo>
                    <a:pt x="983" y="2333"/>
                    <a:pt x="1086" y="2344"/>
                    <a:pt x="1172" y="2344"/>
                  </a:cubicBezTo>
                  <a:cubicBezTo>
                    <a:pt x="1258" y="2344"/>
                    <a:pt x="1326" y="2333"/>
                    <a:pt x="1372" y="2333"/>
                  </a:cubicBezTo>
                  <a:cubicBezTo>
                    <a:pt x="1464" y="2287"/>
                    <a:pt x="1601" y="2287"/>
                    <a:pt x="1829" y="2150"/>
                  </a:cubicBezTo>
                  <a:cubicBezTo>
                    <a:pt x="1975" y="2077"/>
                    <a:pt x="2180" y="1887"/>
                    <a:pt x="2279" y="1605"/>
                  </a:cubicBezTo>
                  <a:lnTo>
                    <a:pt x="2279" y="1605"/>
                  </a:lnTo>
                  <a:lnTo>
                    <a:pt x="2287" y="1601"/>
                  </a:lnTo>
                  <a:lnTo>
                    <a:pt x="2297" y="1551"/>
                  </a:lnTo>
                  <a:lnTo>
                    <a:pt x="2297" y="1551"/>
                  </a:lnTo>
                  <a:cubicBezTo>
                    <a:pt x="2313" y="1494"/>
                    <a:pt x="2326" y="1435"/>
                    <a:pt x="2333" y="1372"/>
                  </a:cubicBezTo>
                  <a:cubicBezTo>
                    <a:pt x="2355" y="1171"/>
                    <a:pt x="2323" y="1002"/>
                    <a:pt x="2257" y="867"/>
                  </a:cubicBezTo>
                  <a:lnTo>
                    <a:pt x="2257" y="867"/>
                  </a:lnTo>
                  <a:cubicBezTo>
                    <a:pt x="2168" y="653"/>
                    <a:pt x="2014" y="472"/>
                    <a:pt x="1829" y="366"/>
                  </a:cubicBezTo>
                  <a:cubicBezTo>
                    <a:pt x="1718" y="255"/>
                    <a:pt x="1577" y="204"/>
                    <a:pt x="1406" y="164"/>
                  </a:cubicBezTo>
                  <a:lnTo>
                    <a:pt x="1406" y="164"/>
                  </a:lnTo>
                  <a:cubicBezTo>
                    <a:pt x="1395" y="155"/>
                    <a:pt x="1384" y="146"/>
                    <a:pt x="1372" y="137"/>
                  </a:cubicBezTo>
                  <a:lnTo>
                    <a:pt x="12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4"/>
            <p:cNvSpPr/>
            <p:nvPr/>
          </p:nvSpPr>
          <p:spPr>
            <a:xfrm>
              <a:off x="6259650" y="2548825"/>
              <a:ext cx="96050" cy="91025"/>
            </a:xfrm>
            <a:custGeom>
              <a:avLst/>
              <a:gdLst/>
              <a:ahLst/>
              <a:cxnLst/>
              <a:rect l="l" t="t" r="r" b="b"/>
              <a:pathLst>
                <a:path w="3842" h="3641" extrusionOk="0">
                  <a:moveTo>
                    <a:pt x="1679" y="0"/>
                  </a:moveTo>
                  <a:cubicBezTo>
                    <a:pt x="1477" y="0"/>
                    <a:pt x="1249" y="39"/>
                    <a:pt x="1006" y="175"/>
                  </a:cubicBezTo>
                  <a:cubicBezTo>
                    <a:pt x="406" y="441"/>
                    <a:pt x="1" y="1168"/>
                    <a:pt x="37" y="1932"/>
                  </a:cubicBezTo>
                  <a:lnTo>
                    <a:pt x="37" y="1932"/>
                  </a:lnTo>
                  <a:cubicBezTo>
                    <a:pt x="42" y="2152"/>
                    <a:pt x="90" y="2375"/>
                    <a:pt x="183" y="2599"/>
                  </a:cubicBezTo>
                  <a:cubicBezTo>
                    <a:pt x="411" y="3147"/>
                    <a:pt x="914" y="3513"/>
                    <a:pt x="1417" y="3605"/>
                  </a:cubicBezTo>
                  <a:cubicBezTo>
                    <a:pt x="1552" y="3629"/>
                    <a:pt x="1684" y="3641"/>
                    <a:pt x="1812" y="3641"/>
                  </a:cubicBezTo>
                  <a:cubicBezTo>
                    <a:pt x="2162" y="3641"/>
                    <a:pt x="2488" y="3556"/>
                    <a:pt x="2789" y="3422"/>
                  </a:cubicBezTo>
                  <a:cubicBezTo>
                    <a:pt x="3201" y="3239"/>
                    <a:pt x="3567" y="2827"/>
                    <a:pt x="3704" y="2416"/>
                  </a:cubicBezTo>
                  <a:cubicBezTo>
                    <a:pt x="3841" y="2004"/>
                    <a:pt x="3796" y="1547"/>
                    <a:pt x="3613" y="1227"/>
                  </a:cubicBezTo>
                  <a:cubicBezTo>
                    <a:pt x="3338" y="632"/>
                    <a:pt x="2927" y="358"/>
                    <a:pt x="2698" y="220"/>
                  </a:cubicBezTo>
                  <a:cubicBezTo>
                    <a:pt x="2561" y="175"/>
                    <a:pt x="2378" y="83"/>
                    <a:pt x="2058" y="38"/>
                  </a:cubicBezTo>
                  <a:cubicBezTo>
                    <a:pt x="1946" y="19"/>
                    <a:pt x="1818" y="0"/>
                    <a:pt x="16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4"/>
            <p:cNvSpPr/>
            <p:nvPr/>
          </p:nvSpPr>
          <p:spPr>
            <a:xfrm>
              <a:off x="6259700" y="3109700"/>
              <a:ext cx="96000" cy="91150"/>
            </a:xfrm>
            <a:custGeom>
              <a:avLst/>
              <a:gdLst/>
              <a:ahLst/>
              <a:cxnLst/>
              <a:rect l="l" t="t" r="r" b="b"/>
              <a:pathLst>
                <a:path w="3840" h="3646" extrusionOk="0">
                  <a:moveTo>
                    <a:pt x="1698" y="0"/>
                  </a:moveTo>
                  <a:cubicBezTo>
                    <a:pt x="1491" y="0"/>
                    <a:pt x="1256" y="55"/>
                    <a:pt x="1004" y="195"/>
                  </a:cubicBezTo>
                  <a:cubicBezTo>
                    <a:pt x="406" y="461"/>
                    <a:pt x="1" y="1161"/>
                    <a:pt x="34" y="1927"/>
                  </a:cubicBezTo>
                  <a:lnTo>
                    <a:pt x="34" y="1927"/>
                  </a:lnTo>
                  <a:cubicBezTo>
                    <a:pt x="38" y="2157"/>
                    <a:pt x="86" y="2392"/>
                    <a:pt x="181" y="2619"/>
                  </a:cubicBezTo>
                  <a:cubicBezTo>
                    <a:pt x="307" y="2921"/>
                    <a:pt x="516" y="3155"/>
                    <a:pt x="764" y="3318"/>
                  </a:cubicBezTo>
                  <a:lnTo>
                    <a:pt x="764" y="3318"/>
                  </a:lnTo>
                  <a:cubicBezTo>
                    <a:pt x="826" y="3366"/>
                    <a:pt x="890" y="3408"/>
                    <a:pt x="958" y="3442"/>
                  </a:cubicBezTo>
                  <a:cubicBezTo>
                    <a:pt x="1067" y="3489"/>
                    <a:pt x="1176" y="3525"/>
                    <a:pt x="1285" y="3550"/>
                  </a:cubicBezTo>
                  <a:lnTo>
                    <a:pt x="1285" y="3550"/>
                  </a:lnTo>
                  <a:cubicBezTo>
                    <a:pt x="1328" y="3561"/>
                    <a:pt x="1372" y="3571"/>
                    <a:pt x="1415" y="3579"/>
                  </a:cubicBezTo>
                  <a:cubicBezTo>
                    <a:pt x="1583" y="3625"/>
                    <a:pt x="1746" y="3645"/>
                    <a:pt x="1903" y="3645"/>
                  </a:cubicBezTo>
                  <a:cubicBezTo>
                    <a:pt x="2218" y="3645"/>
                    <a:pt x="2513" y="3564"/>
                    <a:pt x="2787" y="3442"/>
                  </a:cubicBezTo>
                  <a:cubicBezTo>
                    <a:pt x="3199" y="3213"/>
                    <a:pt x="3565" y="2847"/>
                    <a:pt x="3702" y="2436"/>
                  </a:cubicBezTo>
                  <a:cubicBezTo>
                    <a:pt x="3839" y="1978"/>
                    <a:pt x="3794" y="1567"/>
                    <a:pt x="3611" y="1247"/>
                  </a:cubicBezTo>
                  <a:cubicBezTo>
                    <a:pt x="3336" y="606"/>
                    <a:pt x="2925" y="378"/>
                    <a:pt x="2696" y="241"/>
                  </a:cubicBezTo>
                  <a:cubicBezTo>
                    <a:pt x="2559" y="195"/>
                    <a:pt x="2376" y="103"/>
                    <a:pt x="2056" y="58"/>
                  </a:cubicBezTo>
                  <a:cubicBezTo>
                    <a:pt x="1949" y="22"/>
                    <a:pt x="1829" y="0"/>
                    <a:pt x="16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4"/>
            <p:cNvSpPr/>
            <p:nvPr/>
          </p:nvSpPr>
          <p:spPr>
            <a:xfrm>
              <a:off x="6655225" y="2692450"/>
              <a:ext cx="62900" cy="64275"/>
            </a:xfrm>
            <a:custGeom>
              <a:avLst/>
              <a:gdLst/>
              <a:ahLst/>
              <a:cxnLst/>
              <a:rect l="l" t="t" r="r" b="b"/>
              <a:pathLst>
                <a:path w="2516" h="2571" extrusionOk="0">
                  <a:moveTo>
                    <a:pt x="1414" y="1"/>
                  </a:moveTo>
                  <a:cubicBezTo>
                    <a:pt x="1077" y="1"/>
                    <a:pt x="692" y="141"/>
                    <a:pt x="412" y="421"/>
                  </a:cubicBezTo>
                  <a:cubicBezTo>
                    <a:pt x="275" y="558"/>
                    <a:pt x="138" y="787"/>
                    <a:pt x="92" y="1015"/>
                  </a:cubicBezTo>
                  <a:cubicBezTo>
                    <a:pt x="0" y="1244"/>
                    <a:pt x="0" y="1518"/>
                    <a:pt x="92" y="1793"/>
                  </a:cubicBezTo>
                  <a:cubicBezTo>
                    <a:pt x="183" y="2113"/>
                    <a:pt x="412" y="2342"/>
                    <a:pt x="732" y="2479"/>
                  </a:cubicBezTo>
                  <a:cubicBezTo>
                    <a:pt x="869" y="2547"/>
                    <a:pt x="1018" y="2570"/>
                    <a:pt x="1161" y="2570"/>
                  </a:cubicBezTo>
                  <a:cubicBezTo>
                    <a:pt x="1304" y="2570"/>
                    <a:pt x="1441" y="2547"/>
                    <a:pt x="1555" y="2525"/>
                  </a:cubicBezTo>
                  <a:cubicBezTo>
                    <a:pt x="1830" y="2433"/>
                    <a:pt x="2058" y="2296"/>
                    <a:pt x="2241" y="2067"/>
                  </a:cubicBezTo>
                  <a:cubicBezTo>
                    <a:pt x="2424" y="1793"/>
                    <a:pt x="2516" y="1518"/>
                    <a:pt x="2470" y="1198"/>
                  </a:cubicBezTo>
                  <a:cubicBezTo>
                    <a:pt x="2423" y="989"/>
                    <a:pt x="2294" y="803"/>
                    <a:pt x="2136" y="665"/>
                  </a:cubicBezTo>
                  <a:lnTo>
                    <a:pt x="2136" y="665"/>
                  </a:lnTo>
                  <a:cubicBezTo>
                    <a:pt x="2094" y="567"/>
                    <a:pt x="2040" y="403"/>
                    <a:pt x="1875" y="238"/>
                  </a:cubicBezTo>
                  <a:lnTo>
                    <a:pt x="1738" y="55"/>
                  </a:lnTo>
                  <a:lnTo>
                    <a:pt x="1555" y="9"/>
                  </a:lnTo>
                  <a:cubicBezTo>
                    <a:pt x="1510" y="3"/>
                    <a:pt x="1462" y="1"/>
                    <a:pt x="14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4"/>
            <p:cNvSpPr/>
            <p:nvPr/>
          </p:nvSpPr>
          <p:spPr>
            <a:xfrm>
              <a:off x="6722000" y="2977175"/>
              <a:ext cx="92175" cy="90250"/>
            </a:xfrm>
            <a:custGeom>
              <a:avLst/>
              <a:gdLst/>
              <a:ahLst/>
              <a:cxnLst/>
              <a:rect l="l" t="t" r="r" b="b"/>
              <a:pathLst>
                <a:path w="3687" h="3610" extrusionOk="0">
                  <a:moveTo>
                    <a:pt x="1774" y="1"/>
                  </a:moveTo>
                  <a:cubicBezTo>
                    <a:pt x="1390" y="1"/>
                    <a:pt x="951" y="178"/>
                    <a:pt x="622" y="465"/>
                  </a:cubicBezTo>
                  <a:cubicBezTo>
                    <a:pt x="450" y="638"/>
                    <a:pt x="317" y="836"/>
                    <a:pt x="224" y="1055"/>
                  </a:cubicBezTo>
                  <a:lnTo>
                    <a:pt x="224" y="1055"/>
                  </a:lnTo>
                  <a:cubicBezTo>
                    <a:pt x="43" y="1417"/>
                    <a:pt x="1" y="1830"/>
                    <a:pt x="73" y="2157"/>
                  </a:cubicBezTo>
                  <a:cubicBezTo>
                    <a:pt x="83" y="2202"/>
                    <a:pt x="95" y="2245"/>
                    <a:pt x="108" y="2287"/>
                  </a:cubicBezTo>
                  <a:lnTo>
                    <a:pt x="108" y="2287"/>
                  </a:lnTo>
                  <a:cubicBezTo>
                    <a:pt x="166" y="2546"/>
                    <a:pt x="284" y="2800"/>
                    <a:pt x="485" y="3026"/>
                  </a:cubicBezTo>
                  <a:cubicBezTo>
                    <a:pt x="519" y="3060"/>
                    <a:pt x="553" y="3092"/>
                    <a:pt x="589" y="3123"/>
                  </a:cubicBezTo>
                  <a:lnTo>
                    <a:pt x="589" y="3123"/>
                  </a:lnTo>
                  <a:cubicBezTo>
                    <a:pt x="600" y="3137"/>
                    <a:pt x="611" y="3150"/>
                    <a:pt x="622" y="3163"/>
                  </a:cubicBezTo>
                  <a:cubicBezTo>
                    <a:pt x="897" y="3392"/>
                    <a:pt x="1171" y="3529"/>
                    <a:pt x="1445" y="3575"/>
                  </a:cubicBezTo>
                  <a:cubicBezTo>
                    <a:pt x="1583" y="3598"/>
                    <a:pt x="1697" y="3609"/>
                    <a:pt x="1800" y="3609"/>
                  </a:cubicBezTo>
                  <a:cubicBezTo>
                    <a:pt x="1903" y="3609"/>
                    <a:pt x="1994" y="3598"/>
                    <a:pt x="2086" y="3575"/>
                  </a:cubicBezTo>
                  <a:cubicBezTo>
                    <a:pt x="2314" y="3529"/>
                    <a:pt x="2680" y="3438"/>
                    <a:pt x="3046" y="3118"/>
                  </a:cubicBezTo>
                  <a:cubicBezTo>
                    <a:pt x="3229" y="2980"/>
                    <a:pt x="3366" y="2752"/>
                    <a:pt x="3503" y="2477"/>
                  </a:cubicBezTo>
                  <a:cubicBezTo>
                    <a:pt x="3641" y="2157"/>
                    <a:pt x="3686" y="1791"/>
                    <a:pt x="3595" y="1426"/>
                  </a:cubicBezTo>
                  <a:cubicBezTo>
                    <a:pt x="3412" y="694"/>
                    <a:pt x="2772" y="99"/>
                    <a:pt x="1903" y="8"/>
                  </a:cubicBezTo>
                  <a:cubicBezTo>
                    <a:pt x="1861" y="3"/>
                    <a:pt x="1818" y="1"/>
                    <a:pt x="17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4"/>
            <p:cNvSpPr/>
            <p:nvPr/>
          </p:nvSpPr>
          <p:spPr>
            <a:xfrm>
              <a:off x="6840450" y="2860725"/>
              <a:ext cx="56050" cy="45775"/>
            </a:xfrm>
            <a:custGeom>
              <a:avLst/>
              <a:gdLst/>
              <a:ahLst/>
              <a:cxnLst/>
              <a:rect l="l" t="t" r="r" b="b"/>
              <a:pathLst>
                <a:path w="2242" h="1831" extrusionOk="0">
                  <a:moveTo>
                    <a:pt x="1281" y="1"/>
                  </a:moveTo>
                  <a:cubicBezTo>
                    <a:pt x="1143" y="1"/>
                    <a:pt x="961" y="1"/>
                    <a:pt x="778" y="47"/>
                  </a:cubicBezTo>
                  <a:cubicBezTo>
                    <a:pt x="549" y="92"/>
                    <a:pt x="320" y="230"/>
                    <a:pt x="183" y="458"/>
                  </a:cubicBezTo>
                  <a:lnTo>
                    <a:pt x="0" y="687"/>
                  </a:lnTo>
                  <a:lnTo>
                    <a:pt x="92" y="961"/>
                  </a:lnTo>
                  <a:cubicBezTo>
                    <a:pt x="183" y="1144"/>
                    <a:pt x="275" y="1327"/>
                    <a:pt x="549" y="1556"/>
                  </a:cubicBezTo>
                  <a:cubicBezTo>
                    <a:pt x="570" y="1570"/>
                    <a:pt x="593" y="1583"/>
                    <a:pt x="617" y="1596"/>
                  </a:cubicBezTo>
                  <a:lnTo>
                    <a:pt x="617" y="1596"/>
                  </a:lnTo>
                  <a:cubicBezTo>
                    <a:pt x="651" y="1628"/>
                    <a:pt x="689" y="1661"/>
                    <a:pt x="732" y="1693"/>
                  </a:cubicBezTo>
                  <a:cubicBezTo>
                    <a:pt x="915" y="1785"/>
                    <a:pt x="1098" y="1830"/>
                    <a:pt x="1281" y="1830"/>
                  </a:cubicBezTo>
                  <a:cubicBezTo>
                    <a:pt x="1647" y="1830"/>
                    <a:pt x="2012" y="1602"/>
                    <a:pt x="2150" y="1282"/>
                  </a:cubicBezTo>
                  <a:lnTo>
                    <a:pt x="2241" y="1144"/>
                  </a:lnTo>
                  <a:lnTo>
                    <a:pt x="2241" y="1007"/>
                  </a:lnTo>
                  <a:cubicBezTo>
                    <a:pt x="2195" y="596"/>
                    <a:pt x="1921" y="367"/>
                    <a:pt x="1875" y="321"/>
                  </a:cubicBezTo>
                  <a:cubicBezTo>
                    <a:pt x="1784" y="230"/>
                    <a:pt x="1601" y="92"/>
                    <a:pt x="1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4"/>
            <p:cNvSpPr/>
            <p:nvPr/>
          </p:nvSpPr>
          <p:spPr>
            <a:xfrm>
              <a:off x="5708550" y="3019150"/>
              <a:ext cx="66325" cy="59550"/>
            </a:xfrm>
            <a:custGeom>
              <a:avLst/>
              <a:gdLst/>
              <a:ahLst/>
              <a:cxnLst/>
              <a:rect l="l" t="t" r="r" b="b"/>
              <a:pathLst>
                <a:path w="2653" h="2382" extrusionOk="0">
                  <a:moveTo>
                    <a:pt x="1143" y="1142"/>
                  </a:moveTo>
                  <a:cubicBezTo>
                    <a:pt x="1144" y="1147"/>
                    <a:pt x="1144" y="1155"/>
                    <a:pt x="1144" y="1164"/>
                  </a:cubicBezTo>
                  <a:cubicBezTo>
                    <a:pt x="1178" y="1199"/>
                    <a:pt x="1213" y="1207"/>
                    <a:pt x="1227" y="1229"/>
                  </a:cubicBezTo>
                  <a:lnTo>
                    <a:pt x="1227" y="1229"/>
                  </a:lnTo>
                  <a:cubicBezTo>
                    <a:pt x="1217" y="1224"/>
                    <a:pt x="1204" y="1217"/>
                    <a:pt x="1189" y="1210"/>
                  </a:cubicBezTo>
                  <a:cubicBezTo>
                    <a:pt x="1170" y="1210"/>
                    <a:pt x="1150" y="1193"/>
                    <a:pt x="1134" y="1170"/>
                  </a:cubicBezTo>
                  <a:lnTo>
                    <a:pt x="1134" y="1170"/>
                  </a:lnTo>
                  <a:cubicBezTo>
                    <a:pt x="1140" y="1161"/>
                    <a:pt x="1142" y="1153"/>
                    <a:pt x="1143" y="1142"/>
                  </a:cubicBezTo>
                  <a:close/>
                  <a:moveTo>
                    <a:pt x="1636" y="1"/>
                  </a:moveTo>
                  <a:cubicBezTo>
                    <a:pt x="1418" y="1"/>
                    <a:pt x="1227" y="54"/>
                    <a:pt x="1073" y="143"/>
                  </a:cubicBezTo>
                  <a:lnTo>
                    <a:pt x="1073" y="143"/>
                  </a:lnTo>
                  <a:cubicBezTo>
                    <a:pt x="1057" y="147"/>
                    <a:pt x="1041" y="151"/>
                    <a:pt x="1025" y="156"/>
                  </a:cubicBezTo>
                  <a:lnTo>
                    <a:pt x="1025" y="156"/>
                  </a:lnTo>
                  <a:cubicBezTo>
                    <a:pt x="804" y="183"/>
                    <a:pt x="611" y="264"/>
                    <a:pt x="458" y="387"/>
                  </a:cubicBezTo>
                  <a:cubicBezTo>
                    <a:pt x="183" y="570"/>
                    <a:pt x="0" y="890"/>
                    <a:pt x="0" y="1256"/>
                  </a:cubicBezTo>
                  <a:lnTo>
                    <a:pt x="0" y="1301"/>
                  </a:lnTo>
                  <a:lnTo>
                    <a:pt x="0" y="1347"/>
                  </a:lnTo>
                  <a:cubicBezTo>
                    <a:pt x="197" y="2017"/>
                    <a:pt x="768" y="2382"/>
                    <a:pt x="1332" y="2382"/>
                  </a:cubicBezTo>
                  <a:cubicBezTo>
                    <a:pt x="1422" y="2382"/>
                    <a:pt x="1512" y="2372"/>
                    <a:pt x="1601" y="2353"/>
                  </a:cubicBezTo>
                  <a:cubicBezTo>
                    <a:pt x="1921" y="2262"/>
                    <a:pt x="2150" y="2033"/>
                    <a:pt x="2241" y="1896"/>
                  </a:cubicBezTo>
                  <a:cubicBezTo>
                    <a:pt x="2351" y="1750"/>
                    <a:pt x="2402" y="1604"/>
                    <a:pt x="2418" y="1505"/>
                  </a:cubicBezTo>
                  <a:lnTo>
                    <a:pt x="2418" y="1505"/>
                  </a:lnTo>
                  <a:cubicBezTo>
                    <a:pt x="2454" y="1457"/>
                    <a:pt x="2487" y="1404"/>
                    <a:pt x="2516" y="1347"/>
                  </a:cubicBezTo>
                  <a:cubicBezTo>
                    <a:pt x="2653" y="1119"/>
                    <a:pt x="2653" y="890"/>
                    <a:pt x="2607" y="707"/>
                  </a:cubicBezTo>
                  <a:cubicBezTo>
                    <a:pt x="2561" y="524"/>
                    <a:pt x="2470" y="341"/>
                    <a:pt x="2333" y="204"/>
                  </a:cubicBezTo>
                  <a:cubicBezTo>
                    <a:pt x="2150" y="112"/>
                    <a:pt x="2013" y="21"/>
                    <a:pt x="1875" y="21"/>
                  </a:cubicBezTo>
                  <a:cubicBezTo>
                    <a:pt x="1792" y="7"/>
                    <a:pt x="1713" y="1"/>
                    <a:pt x="1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4"/>
            <p:cNvSpPr/>
            <p:nvPr/>
          </p:nvSpPr>
          <p:spPr>
            <a:xfrm>
              <a:off x="6076700" y="2619175"/>
              <a:ext cx="40025" cy="44550"/>
            </a:xfrm>
            <a:custGeom>
              <a:avLst/>
              <a:gdLst/>
              <a:ahLst/>
              <a:cxnLst/>
              <a:rect l="l" t="t" r="r" b="b"/>
              <a:pathLst>
                <a:path w="1601" h="1782" extrusionOk="0">
                  <a:moveTo>
                    <a:pt x="695" y="498"/>
                  </a:moveTo>
                  <a:cubicBezTo>
                    <a:pt x="702" y="498"/>
                    <a:pt x="719" y="517"/>
                    <a:pt x="727" y="557"/>
                  </a:cubicBezTo>
                  <a:lnTo>
                    <a:pt x="727" y="557"/>
                  </a:lnTo>
                  <a:cubicBezTo>
                    <a:pt x="691" y="519"/>
                    <a:pt x="687" y="498"/>
                    <a:pt x="695" y="498"/>
                  </a:cubicBezTo>
                  <a:close/>
                  <a:moveTo>
                    <a:pt x="815" y="1"/>
                  </a:moveTo>
                  <a:cubicBezTo>
                    <a:pt x="680" y="1"/>
                    <a:pt x="569" y="68"/>
                    <a:pt x="458" y="105"/>
                  </a:cubicBezTo>
                  <a:cubicBezTo>
                    <a:pt x="320" y="196"/>
                    <a:pt x="229" y="288"/>
                    <a:pt x="183" y="379"/>
                  </a:cubicBezTo>
                  <a:cubicBezTo>
                    <a:pt x="92" y="562"/>
                    <a:pt x="46" y="699"/>
                    <a:pt x="46" y="745"/>
                  </a:cubicBezTo>
                  <a:cubicBezTo>
                    <a:pt x="46" y="836"/>
                    <a:pt x="0" y="1019"/>
                    <a:pt x="92" y="1340"/>
                  </a:cubicBezTo>
                  <a:cubicBezTo>
                    <a:pt x="183" y="1477"/>
                    <a:pt x="275" y="1614"/>
                    <a:pt x="549" y="1705"/>
                  </a:cubicBezTo>
                  <a:cubicBezTo>
                    <a:pt x="603" y="1759"/>
                    <a:pt x="688" y="1781"/>
                    <a:pt x="776" y="1781"/>
                  </a:cubicBezTo>
                  <a:cubicBezTo>
                    <a:pt x="839" y="1781"/>
                    <a:pt x="904" y="1770"/>
                    <a:pt x="961" y="1751"/>
                  </a:cubicBezTo>
                  <a:cubicBezTo>
                    <a:pt x="1098" y="1751"/>
                    <a:pt x="1189" y="1660"/>
                    <a:pt x="1281" y="1614"/>
                  </a:cubicBezTo>
                  <a:cubicBezTo>
                    <a:pt x="1555" y="1340"/>
                    <a:pt x="1601" y="1065"/>
                    <a:pt x="1464" y="745"/>
                  </a:cubicBezTo>
                  <a:cubicBezTo>
                    <a:pt x="1458" y="737"/>
                    <a:pt x="1452" y="728"/>
                    <a:pt x="1446" y="721"/>
                  </a:cubicBezTo>
                  <a:lnTo>
                    <a:pt x="1446" y="721"/>
                  </a:lnTo>
                  <a:cubicBezTo>
                    <a:pt x="1457" y="676"/>
                    <a:pt x="1464" y="624"/>
                    <a:pt x="1464" y="562"/>
                  </a:cubicBezTo>
                  <a:cubicBezTo>
                    <a:pt x="1464" y="425"/>
                    <a:pt x="1418" y="288"/>
                    <a:pt x="1327" y="196"/>
                  </a:cubicBezTo>
                  <a:cubicBezTo>
                    <a:pt x="1281" y="105"/>
                    <a:pt x="1235" y="105"/>
                    <a:pt x="1144" y="59"/>
                  </a:cubicBezTo>
                  <a:lnTo>
                    <a:pt x="1052" y="13"/>
                  </a:lnTo>
                  <a:lnTo>
                    <a:pt x="915" y="13"/>
                  </a:lnTo>
                  <a:cubicBezTo>
                    <a:pt x="880" y="5"/>
                    <a:pt x="847" y="1"/>
                    <a:pt x="8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4"/>
            <p:cNvSpPr/>
            <p:nvPr/>
          </p:nvSpPr>
          <p:spPr>
            <a:xfrm>
              <a:off x="6349950" y="2840850"/>
              <a:ext cx="51475" cy="45500"/>
            </a:xfrm>
            <a:custGeom>
              <a:avLst/>
              <a:gdLst/>
              <a:ahLst/>
              <a:cxnLst/>
              <a:rect l="l" t="t" r="r" b="b"/>
              <a:pathLst>
                <a:path w="2059" h="1820" extrusionOk="0">
                  <a:moveTo>
                    <a:pt x="919" y="1014"/>
                  </a:moveTo>
                  <a:lnTo>
                    <a:pt x="915" y="1025"/>
                  </a:lnTo>
                  <a:cubicBezTo>
                    <a:pt x="915" y="1025"/>
                    <a:pt x="915" y="1016"/>
                    <a:pt x="919" y="1014"/>
                  </a:cubicBezTo>
                  <a:close/>
                  <a:moveTo>
                    <a:pt x="1105" y="1123"/>
                  </a:moveTo>
                  <a:cubicBezTo>
                    <a:pt x="1118" y="1138"/>
                    <a:pt x="1120" y="1146"/>
                    <a:pt x="1118" y="1146"/>
                  </a:cubicBezTo>
                  <a:cubicBezTo>
                    <a:pt x="1116" y="1146"/>
                    <a:pt x="1110" y="1139"/>
                    <a:pt x="1105" y="1123"/>
                  </a:cubicBezTo>
                  <a:close/>
                  <a:moveTo>
                    <a:pt x="988" y="1"/>
                  </a:moveTo>
                  <a:cubicBezTo>
                    <a:pt x="838" y="1"/>
                    <a:pt x="671" y="43"/>
                    <a:pt x="504" y="110"/>
                  </a:cubicBezTo>
                  <a:cubicBezTo>
                    <a:pt x="321" y="156"/>
                    <a:pt x="184" y="293"/>
                    <a:pt x="138" y="430"/>
                  </a:cubicBezTo>
                  <a:lnTo>
                    <a:pt x="1" y="567"/>
                  </a:lnTo>
                  <a:lnTo>
                    <a:pt x="1" y="750"/>
                  </a:lnTo>
                  <a:cubicBezTo>
                    <a:pt x="1" y="842"/>
                    <a:pt x="1" y="887"/>
                    <a:pt x="1" y="887"/>
                  </a:cubicBezTo>
                  <a:cubicBezTo>
                    <a:pt x="46" y="1025"/>
                    <a:pt x="138" y="1345"/>
                    <a:pt x="412" y="1573"/>
                  </a:cubicBezTo>
                  <a:cubicBezTo>
                    <a:pt x="549" y="1665"/>
                    <a:pt x="732" y="1756"/>
                    <a:pt x="915" y="1802"/>
                  </a:cubicBezTo>
                  <a:cubicBezTo>
                    <a:pt x="972" y="1814"/>
                    <a:pt x="1032" y="1819"/>
                    <a:pt x="1094" y="1819"/>
                  </a:cubicBezTo>
                  <a:cubicBezTo>
                    <a:pt x="1278" y="1819"/>
                    <a:pt x="1475" y="1768"/>
                    <a:pt x="1647" y="1665"/>
                  </a:cubicBezTo>
                  <a:lnTo>
                    <a:pt x="1693" y="1619"/>
                  </a:lnTo>
                  <a:lnTo>
                    <a:pt x="1738" y="1619"/>
                  </a:lnTo>
                  <a:cubicBezTo>
                    <a:pt x="1876" y="1482"/>
                    <a:pt x="1967" y="1299"/>
                    <a:pt x="2013" y="1070"/>
                  </a:cubicBezTo>
                  <a:cubicBezTo>
                    <a:pt x="2013" y="1051"/>
                    <a:pt x="2012" y="1032"/>
                    <a:pt x="2011" y="1013"/>
                  </a:cubicBezTo>
                  <a:lnTo>
                    <a:pt x="2011" y="1013"/>
                  </a:lnTo>
                  <a:cubicBezTo>
                    <a:pt x="2025" y="1002"/>
                    <a:pt x="2041" y="991"/>
                    <a:pt x="2059" y="979"/>
                  </a:cubicBezTo>
                  <a:cubicBezTo>
                    <a:pt x="2059" y="770"/>
                    <a:pt x="1982" y="561"/>
                    <a:pt x="1794" y="387"/>
                  </a:cubicBezTo>
                  <a:lnTo>
                    <a:pt x="1794" y="387"/>
                  </a:lnTo>
                  <a:cubicBezTo>
                    <a:pt x="1752" y="336"/>
                    <a:pt x="1707" y="290"/>
                    <a:pt x="1659" y="251"/>
                  </a:cubicBezTo>
                  <a:lnTo>
                    <a:pt x="1659" y="251"/>
                  </a:lnTo>
                  <a:cubicBezTo>
                    <a:pt x="1521" y="125"/>
                    <a:pt x="1333" y="56"/>
                    <a:pt x="1144" y="19"/>
                  </a:cubicBezTo>
                  <a:cubicBezTo>
                    <a:pt x="1095" y="6"/>
                    <a:pt x="1043" y="1"/>
                    <a:pt x="9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4"/>
            <p:cNvSpPr/>
            <p:nvPr/>
          </p:nvSpPr>
          <p:spPr>
            <a:xfrm>
              <a:off x="6105275" y="3014650"/>
              <a:ext cx="51475" cy="45475"/>
            </a:xfrm>
            <a:custGeom>
              <a:avLst/>
              <a:gdLst/>
              <a:ahLst/>
              <a:cxnLst/>
              <a:rect l="l" t="t" r="r" b="b"/>
              <a:pathLst>
                <a:path w="2059" h="1819" extrusionOk="0">
                  <a:moveTo>
                    <a:pt x="919" y="1013"/>
                  </a:moveTo>
                  <a:lnTo>
                    <a:pt x="915" y="1024"/>
                  </a:lnTo>
                  <a:cubicBezTo>
                    <a:pt x="915" y="1024"/>
                    <a:pt x="915" y="1016"/>
                    <a:pt x="919" y="1013"/>
                  </a:cubicBezTo>
                  <a:close/>
                  <a:moveTo>
                    <a:pt x="1105" y="1123"/>
                  </a:moveTo>
                  <a:cubicBezTo>
                    <a:pt x="1118" y="1137"/>
                    <a:pt x="1120" y="1146"/>
                    <a:pt x="1118" y="1146"/>
                  </a:cubicBezTo>
                  <a:cubicBezTo>
                    <a:pt x="1116" y="1146"/>
                    <a:pt x="1110" y="1138"/>
                    <a:pt x="1105" y="1123"/>
                  </a:cubicBezTo>
                  <a:close/>
                  <a:moveTo>
                    <a:pt x="988" y="0"/>
                  </a:moveTo>
                  <a:cubicBezTo>
                    <a:pt x="839" y="0"/>
                    <a:pt x="671" y="42"/>
                    <a:pt x="504" y="109"/>
                  </a:cubicBezTo>
                  <a:cubicBezTo>
                    <a:pt x="321" y="201"/>
                    <a:pt x="184" y="338"/>
                    <a:pt x="138" y="430"/>
                  </a:cubicBezTo>
                  <a:lnTo>
                    <a:pt x="1" y="567"/>
                  </a:lnTo>
                  <a:lnTo>
                    <a:pt x="1" y="750"/>
                  </a:lnTo>
                  <a:cubicBezTo>
                    <a:pt x="1" y="841"/>
                    <a:pt x="1" y="887"/>
                    <a:pt x="1" y="887"/>
                  </a:cubicBezTo>
                  <a:cubicBezTo>
                    <a:pt x="46" y="1024"/>
                    <a:pt x="138" y="1344"/>
                    <a:pt x="412" y="1573"/>
                  </a:cubicBezTo>
                  <a:cubicBezTo>
                    <a:pt x="549" y="1664"/>
                    <a:pt x="732" y="1756"/>
                    <a:pt x="915" y="1802"/>
                  </a:cubicBezTo>
                  <a:cubicBezTo>
                    <a:pt x="973" y="1813"/>
                    <a:pt x="1033" y="1819"/>
                    <a:pt x="1094" y="1819"/>
                  </a:cubicBezTo>
                  <a:cubicBezTo>
                    <a:pt x="1278" y="1819"/>
                    <a:pt x="1476" y="1767"/>
                    <a:pt x="1647" y="1664"/>
                  </a:cubicBezTo>
                  <a:lnTo>
                    <a:pt x="1693" y="1664"/>
                  </a:lnTo>
                  <a:lnTo>
                    <a:pt x="1739" y="1619"/>
                  </a:lnTo>
                  <a:cubicBezTo>
                    <a:pt x="1876" y="1481"/>
                    <a:pt x="1967" y="1299"/>
                    <a:pt x="2013" y="1070"/>
                  </a:cubicBezTo>
                  <a:cubicBezTo>
                    <a:pt x="2013" y="1051"/>
                    <a:pt x="2012" y="1031"/>
                    <a:pt x="2011" y="1012"/>
                  </a:cubicBezTo>
                  <a:lnTo>
                    <a:pt x="2011" y="1012"/>
                  </a:lnTo>
                  <a:cubicBezTo>
                    <a:pt x="2025" y="1002"/>
                    <a:pt x="2041" y="990"/>
                    <a:pt x="2059" y="978"/>
                  </a:cubicBezTo>
                  <a:cubicBezTo>
                    <a:pt x="2059" y="769"/>
                    <a:pt x="1982" y="560"/>
                    <a:pt x="1794" y="386"/>
                  </a:cubicBezTo>
                  <a:lnTo>
                    <a:pt x="1794" y="386"/>
                  </a:lnTo>
                  <a:cubicBezTo>
                    <a:pt x="1752" y="336"/>
                    <a:pt x="1707" y="290"/>
                    <a:pt x="1659" y="250"/>
                  </a:cubicBezTo>
                  <a:lnTo>
                    <a:pt x="1659" y="250"/>
                  </a:lnTo>
                  <a:cubicBezTo>
                    <a:pt x="1522" y="125"/>
                    <a:pt x="1333" y="56"/>
                    <a:pt x="1144" y="18"/>
                  </a:cubicBezTo>
                  <a:cubicBezTo>
                    <a:pt x="1095" y="6"/>
                    <a:pt x="1043" y="0"/>
                    <a:pt x="9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4"/>
            <p:cNvSpPr/>
            <p:nvPr/>
          </p:nvSpPr>
          <p:spPr>
            <a:xfrm>
              <a:off x="6578625" y="3255000"/>
              <a:ext cx="52600" cy="46425"/>
            </a:xfrm>
            <a:custGeom>
              <a:avLst/>
              <a:gdLst/>
              <a:ahLst/>
              <a:cxnLst/>
              <a:rect l="l" t="t" r="r" b="b"/>
              <a:pathLst>
                <a:path w="2104" h="1857" extrusionOk="0">
                  <a:moveTo>
                    <a:pt x="1112" y="838"/>
                  </a:moveTo>
                  <a:cubicBezTo>
                    <a:pt x="1117" y="845"/>
                    <a:pt x="1119" y="857"/>
                    <a:pt x="1118" y="870"/>
                  </a:cubicBezTo>
                  <a:lnTo>
                    <a:pt x="1118" y="870"/>
                  </a:lnTo>
                  <a:cubicBezTo>
                    <a:pt x="1111" y="862"/>
                    <a:pt x="1104" y="854"/>
                    <a:pt x="1099" y="847"/>
                  </a:cubicBezTo>
                  <a:lnTo>
                    <a:pt x="1099" y="847"/>
                  </a:lnTo>
                  <a:cubicBezTo>
                    <a:pt x="1103" y="844"/>
                    <a:pt x="1107" y="841"/>
                    <a:pt x="1112" y="838"/>
                  </a:cubicBezTo>
                  <a:close/>
                  <a:moveTo>
                    <a:pt x="878" y="1"/>
                  </a:moveTo>
                  <a:cubicBezTo>
                    <a:pt x="844" y="1"/>
                    <a:pt x="811" y="3"/>
                    <a:pt x="778" y="8"/>
                  </a:cubicBezTo>
                  <a:lnTo>
                    <a:pt x="595" y="54"/>
                  </a:lnTo>
                  <a:lnTo>
                    <a:pt x="458" y="145"/>
                  </a:lnTo>
                  <a:cubicBezTo>
                    <a:pt x="320" y="328"/>
                    <a:pt x="229" y="465"/>
                    <a:pt x="229" y="511"/>
                  </a:cubicBezTo>
                  <a:cubicBezTo>
                    <a:pt x="183" y="648"/>
                    <a:pt x="0" y="1151"/>
                    <a:pt x="458" y="1609"/>
                  </a:cubicBezTo>
                  <a:cubicBezTo>
                    <a:pt x="613" y="1764"/>
                    <a:pt x="853" y="1856"/>
                    <a:pt x="1077" y="1856"/>
                  </a:cubicBezTo>
                  <a:cubicBezTo>
                    <a:pt x="1182" y="1856"/>
                    <a:pt x="1284" y="1836"/>
                    <a:pt x="1372" y="1792"/>
                  </a:cubicBezTo>
                  <a:cubicBezTo>
                    <a:pt x="1647" y="1746"/>
                    <a:pt x="1921" y="1517"/>
                    <a:pt x="2012" y="1197"/>
                  </a:cubicBezTo>
                  <a:lnTo>
                    <a:pt x="2104" y="831"/>
                  </a:lnTo>
                  <a:lnTo>
                    <a:pt x="1875" y="648"/>
                  </a:lnTo>
                  <a:cubicBezTo>
                    <a:pt x="1838" y="621"/>
                    <a:pt x="1801" y="597"/>
                    <a:pt x="1763" y="576"/>
                  </a:cubicBezTo>
                  <a:lnTo>
                    <a:pt x="1763" y="576"/>
                  </a:lnTo>
                  <a:cubicBezTo>
                    <a:pt x="1730" y="517"/>
                    <a:pt x="1691" y="464"/>
                    <a:pt x="1647" y="420"/>
                  </a:cubicBezTo>
                  <a:cubicBezTo>
                    <a:pt x="1483" y="173"/>
                    <a:pt x="1171" y="1"/>
                    <a:pt x="8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4"/>
            <p:cNvSpPr/>
            <p:nvPr/>
          </p:nvSpPr>
          <p:spPr>
            <a:xfrm>
              <a:off x="5826300" y="3235750"/>
              <a:ext cx="51475" cy="56050"/>
            </a:xfrm>
            <a:custGeom>
              <a:avLst/>
              <a:gdLst/>
              <a:ahLst/>
              <a:cxnLst/>
              <a:rect l="l" t="t" r="r" b="b"/>
              <a:pathLst>
                <a:path w="2059" h="2242" extrusionOk="0">
                  <a:moveTo>
                    <a:pt x="961" y="0"/>
                  </a:moveTo>
                  <a:cubicBezTo>
                    <a:pt x="846" y="29"/>
                    <a:pt x="746" y="68"/>
                    <a:pt x="658" y="115"/>
                  </a:cubicBezTo>
                  <a:lnTo>
                    <a:pt x="658" y="115"/>
                  </a:lnTo>
                  <a:cubicBezTo>
                    <a:pt x="499" y="184"/>
                    <a:pt x="361" y="298"/>
                    <a:pt x="275" y="412"/>
                  </a:cubicBezTo>
                  <a:cubicBezTo>
                    <a:pt x="138" y="595"/>
                    <a:pt x="92" y="778"/>
                    <a:pt x="47" y="915"/>
                  </a:cubicBezTo>
                  <a:cubicBezTo>
                    <a:pt x="1" y="1235"/>
                    <a:pt x="92" y="1464"/>
                    <a:pt x="138" y="1601"/>
                  </a:cubicBezTo>
                  <a:cubicBezTo>
                    <a:pt x="138" y="1647"/>
                    <a:pt x="184" y="1784"/>
                    <a:pt x="321" y="1921"/>
                  </a:cubicBezTo>
                  <a:cubicBezTo>
                    <a:pt x="412" y="2058"/>
                    <a:pt x="641" y="2196"/>
                    <a:pt x="915" y="2241"/>
                  </a:cubicBezTo>
                  <a:lnTo>
                    <a:pt x="1098" y="2241"/>
                  </a:lnTo>
                  <a:cubicBezTo>
                    <a:pt x="1601" y="2150"/>
                    <a:pt x="1967" y="1693"/>
                    <a:pt x="2013" y="1190"/>
                  </a:cubicBezTo>
                  <a:cubicBezTo>
                    <a:pt x="2059" y="961"/>
                    <a:pt x="2013" y="641"/>
                    <a:pt x="1830" y="366"/>
                  </a:cubicBezTo>
                  <a:cubicBezTo>
                    <a:pt x="1739" y="229"/>
                    <a:pt x="1601" y="138"/>
                    <a:pt x="1464" y="46"/>
                  </a:cubicBezTo>
                  <a:cubicBezTo>
                    <a:pt x="1281" y="0"/>
                    <a:pt x="1098" y="0"/>
                    <a:pt x="9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4"/>
            <p:cNvSpPr/>
            <p:nvPr/>
          </p:nvSpPr>
          <p:spPr>
            <a:xfrm>
              <a:off x="6577475" y="3022650"/>
              <a:ext cx="40050" cy="35275"/>
            </a:xfrm>
            <a:custGeom>
              <a:avLst/>
              <a:gdLst/>
              <a:ahLst/>
              <a:cxnLst/>
              <a:rect l="l" t="t" r="r" b="b"/>
              <a:pathLst>
                <a:path w="1602" h="1411" extrusionOk="0">
                  <a:moveTo>
                    <a:pt x="956" y="0"/>
                  </a:moveTo>
                  <a:cubicBezTo>
                    <a:pt x="874" y="0"/>
                    <a:pt x="794" y="23"/>
                    <a:pt x="732" y="64"/>
                  </a:cubicBezTo>
                  <a:cubicBezTo>
                    <a:pt x="595" y="110"/>
                    <a:pt x="595" y="247"/>
                    <a:pt x="641" y="384"/>
                  </a:cubicBezTo>
                  <a:cubicBezTo>
                    <a:pt x="644" y="390"/>
                    <a:pt x="646" y="395"/>
                    <a:pt x="650" y="401"/>
                  </a:cubicBezTo>
                  <a:lnTo>
                    <a:pt x="650" y="401"/>
                  </a:lnTo>
                  <a:cubicBezTo>
                    <a:pt x="572" y="394"/>
                    <a:pt x="478" y="366"/>
                    <a:pt x="366" y="338"/>
                  </a:cubicBezTo>
                  <a:cubicBezTo>
                    <a:pt x="332" y="327"/>
                    <a:pt x="301" y="321"/>
                    <a:pt x="271" y="321"/>
                  </a:cubicBezTo>
                  <a:cubicBezTo>
                    <a:pt x="183" y="321"/>
                    <a:pt x="115" y="373"/>
                    <a:pt x="46" y="475"/>
                  </a:cubicBezTo>
                  <a:cubicBezTo>
                    <a:pt x="0" y="613"/>
                    <a:pt x="0" y="796"/>
                    <a:pt x="92" y="979"/>
                  </a:cubicBezTo>
                  <a:cubicBezTo>
                    <a:pt x="183" y="1116"/>
                    <a:pt x="321" y="1253"/>
                    <a:pt x="458" y="1299"/>
                  </a:cubicBezTo>
                  <a:cubicBezTo>
                    <a:pt x="595" y="1390"/>
                    <a:pt x="732" y="1390"/>
                    <a:pt x="824" y="1390"/>
                  </a:cubicBezTo>
                  <a:cubicBezTo>
                    <a:pt x="824" y="1390"/>
                    <a:pt x="885" y="1410"/>
                    <a:pt x="966" y="1410"/>
                  </a:cubicBezTo>
                  <a:cubicBezTo>
                    <a:pt x="1007" y="1410"/>
                    <a:pt x="1052" y="1405"/>
                    <a:pt x="1098" y="1390"/>
                  </a:cubicBezTo>
                  <a:lnTo>
                    <a:pt x="1235" y="1344"/>
                  </a:lnTo>
                  <a:lnTo>
                    <a:pt x="1372" y="1253"/>
                  </a:lnTo>
                  <a:cubicBezTo>
                    <a:pt x="1510" y="1070"/>
                    <a:pt x="1601" y="796"/>
                    <a:pt x="1555" y="567"/>
                  </a:cubicBezTo>
                  <a:cubicBezTo>
                    <a:pt x="1510" y="338"/>
                    <a:pt x="1418" y="201"/>
                    <a:pt x="1235" y="110"/>
                  </a:cubicBezTo>
                  <a:cubicBezTo>
                    <a:pt x="1160" y="34"/>
                    <a:pt x="1056" y="0"/>
                    <a:pt x="9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4"/>
            <p:cNvSpPr/>
            <p:nvPr/>
          </p:nvSpPr>
          <p:spPr>
            <a:xfrm>
              <a:off x="6388825" y="2598925"/>
              <a:ext cx="106350" cy="100225"/>
            </a:xfrm>
            <a:custGeom>
              <a:avLst/>
              <a:gdLst/>
              <a:ahLst/>
              <a:cxnLst/>
              <a:rect l="l" t="t" r="r" b="b"/>
              <a:pathLst>
                <a:path w="4254" h="4009" extrusionOk="0">
                  <a:moveTo>
                    <a:pt x="2058" y="1622"/>
                  </a:moveTo>
                  <a:cubicBezTo>
                    <a:pt x="2058" y="1646"/>
                    <a:pt x="2058" y="1669"/>
                    <a:pt x="2058" y="1692"/>
                  </a:cubicBezTo>
                  <a:cubicBezTo>
                    <a:pt x="2056" y="1699"/>
                    <a:pt x="2054" y="1705"/>
                    <a:pt x="2051" y="1712"/>
                  </a:cubicBezTo>
                  <a:lnTo>
                    <a:pt x="2051" y="1712"/>
                  </a:lnTo>
                  <a:cubicBezTo>
                    <a:pt x="2029" y="1738"/>
                    <a:pt x="1959" y="1738"/>
                    <a:pt x="1921" y="1738"/>
                  </a:cubicBezTo>
                  <a:cubicBezTo>
                    <a:pt x="1909" y="1738"/>
                    <a:pt x="1897" y="1735"/>
                    <a:pt x="1887" y="1731"/>
                  </a:cubicBezTo>
                  <a:lnTo>
                    <a:pt x="1887" y="1731"/>
                  </a:lnTo>
                  <a:cubicBezTo>
                    <a:pt x="1899" y="1716"/>
                    <a:pt x="1911" y="1703"/>
                    <a:pt x="1921" y="1692"/>
                  </a:cubicBezTo>
                  <a:cubicBezTo>
                    <a:pt x="1942" y="1671"/>
                    <a:pt x="1993" y="1640"/>
                    <a:pt x="2058" y="1622"/>
                  </a:cubicBezTo>
                  <a:close/>
                  <a:moveTo>
                    <a:pt x="2424" y="0"/>
                  </a:moveTo>
                  <a:cubicBezTo>
                    <a:pt x="2329" y="24"/>
                    <a:pt x="2234" y="35"/>
                    <a:pt x="2139" y="54"/>
                  </a:cubicBezTo>
                  <a:lnTo>
                    <a:pt x="2139" y="54"/>
                  </a:lnTo>
                  <a:cubicBezTo>
                    <a:pt x="1870" y="54"/>
                    <a:pt x="1598" y="118"/>
                    <a:pt x="1372" y="183"/>
                  </a:cubicBezTo>
                  <a:cubicBezTo>
                    <a:pt x="732" y="457"/>
                    <a:pt x="229" y="1052"/>
                    <a:pt x="92" y="1738"/>
                  </a:cubicBezTo>
                  <a:cubicBezTo>
                    <a:pt x="1" y="2104"/>
                    <a:pt x="46" y="2515"/>
                    <a:pt x="183" y="2836"/>
                  </a:cubicBezTo>
                  <a:cubicBezTo>
                    <a:pt x="366" y="3156"/>
                    <a:pt x="595" y="3430"/>
                    <a:pt x="869" y="3613"/>
                  </a:cubicBezTo>
                  <a:cubicBezTo>
                    <a:pt x="1171" y="3860"/>
                    <a:pt x="1572" y="4008"/>
                    <a:pt x="1982" y="4008"/>
                  </a:cubicBezTo>
                  <a:cubicBezTo>
                    <a:pt x="2077" y="4008"/>
                    <a:pt x="2172" y="4000"/>
                    <a:pt x="2267" y="3984"/>
                  </a:cubicBezTo>
                  <a:lnTo>
                    <a:pt x="2267" y="3984"/>
                  </a:lnTo>
                  <a:cubicBezTo>
                    <a:pt x="2544" y="3975"/>
                    <a:pt x="2821" y="3907"/>
                    <a:pt x="3065" y="3796"/>
                  </a:cubicBezTo>
                  <a:cubicBezTo>
                    <a:pt x="3339" y="3704"/>
                    <a:pt x="3613" y="3522"/>
                    <a:pt x="3796" y="3247"/>
                  </a:cubicBezTo>
                  <a:cubicBezTo>
                    <a:pt x="4025" y="3018"/>
                    <a:pt x="4162" y="2653"/>
                    <a:pt x="4208" y="2332"/>
                  </a:cubicBezTo>
                  <a:cubicBezTo>
                    <a:pt x="4254" y="1601"/>
                    <a:pt x="3934" y="915"/>
                    <a:pt x="3385" y="503"/>
                  </a:cubicBezTo>
                  <a:cubicBezTo>
                    <a:pt x="3168" y="330"/>
                    <a:pt x="2869" y="157"/>
                    <a:pt x="2528" y="100"/>
                  </a:cubicBezTo>
                  <a:lnTo>
                    <a:pt x="2528" y="100"/>
                  </a:lnTo>
                  <a:cubicBezTo>
                    <a:pt x="2494" y="68"/>
                    <a:pt x="2459" y="35"/>
                    <a:pt x="24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4"/>
            <p:cNvSpPr/>
            <p:nvPr/>
          </p:nvSpPr>
          <p:spPr>
            <a:xfrm>
              <a:off x="5835450" y="2647475"/>
              <a:ext cx="109800" cy="100575"/>
            </a:xfrm>
            <a:custGeom>
              <a:avLst/>
              <a:gdLst/>
              <a:ahLst/>
              <a:cxnLst/>
              <a:rect l="l" t="t" r="r" b="b"/>
              <a:pathLst>
                <a:path w="4392" h="4023" extrusionOk="0">
                  <a:moveTo>
                    <a:pt x="1846" y="1116"/>
                  </a:moveTo>
                  <a:cubicBezTo>
                    <a:pt x="1856" y="1118"/>
                    <a:pt x="1866" y="1120"/>
                    <a:pt x="1876" y="1122"/>
                  </a:cubicBezTo>
                  <a:cubicBezTo>
                    <a:pt x="2003" y="1122"/>
                    <a:pt x="2131" y="1151"/>
                    <a:pt x="2243" y="1208"/>
                  </a:cubicBezTo>
                  <a:lnTo>
                    <a:pt x="2243" y="1208"/>
                  </a:lnTo>
                  <a:cubicBezTo>
                    <a:pt x="2222" y="1230"/>
                    <a:pt x="2203" y="1252"/>
                    <a:pt x="2186" y="1274"/>
                  </a:cubicBezTo>
                  <a:lnTo>
                    <a:pt x="2186" y="1274"/>
                  </a:lnTo>
                  <a:cubicBezTo>
                    <a:pt x="2115" y="1224"/>
                    <a:pt x="2038" y="1186"/>
                    <a:pt x="1967" y="1168"/>
                  </a:cubicBezTo>
                  <a:cubicBezTo>
                    <a:pt x="1918" y="1143"/>
                    <a:pt x="1866" y="1129"/>
                    <a:pt x="1812" y="1123"/>
                  </a:cubicBezTo>
                  <a:lnTo>
                    <a:pt x="1812" y="1123"/>
                  </a:lnTo>
                  <a:cubicBezTo>
                    <a:pt x="1823" y="1120"/>
                    <a:pt x="1835" y="1118"/>
                    <a:pt x="1846" y="1116"/>
                  </a:cubicBezTo>
                  <a:close/>
                  <a:moveTo>
                    <a:pt x="2095" y="1711"/>
                  </a:moveTo>
                  <a:lnTo>
                    <a:pt x="2095" y="1711"/>
                  </a:lnTo>
                  <a:cubicBezTo>
                    <a:pt x="2098" y="1713"/>
                    <a:pt x="2101" y="1715"/>
                    <a:pt x="2104" y="1717"/>
                  </a:cubicBezTo>
                  <a:lnTo>
                    <a:pt x="2059" y="1717"/>
                  </a:lnTo>
                  <a:cubicBezTo>
                    <a:pt x="2070" y="1717"/>
                    <a:pt x="2082" y="1715"/>
                    <a:pt x="2095" y="1711"/>
                  </a:cubicBezTo>
                  <a:close/>
                  <a:moveTo>
                    <a:pt x="2564" y="1520"/>
                  </a:moveTo>
                  <a:cubicBezTo>
                    <a:pt x="2626" y="1632"/>
                    <a:pt x="2640" y="1755"/>
                    <a:pt x="2607" y="1854"/>
                  </a:cubicBezTo>
                  <a:cubicBezTo>
                    <a:pt x="2607" y="1922"/>
                    <a:pt x="2532" y="1990"/>
                    <a:pt x="2399" y="2039"/>
                  </a:cubicBezTo>
                  <a:lnTo>
                    <a:pt x="2399" y="2039"/>
                  </a:lnTo>
                  <a:cubicBezTo>
                    <a:pt x="2446" y="1918"/>
                    <a:pt x="2471" y="1767"/>
                    <a:pt x="2424" y="1580"/>
                  </a:cubicBezTo>
                  <a:cubicBezTo>
                    <a:pt x="2423" y="1573"/>
                    <a:pt x="2421" y="1566"/>
                    <a:pt x="2419" y="1560"/>
                  </a:cubicBezTo>
                  <a:lnTo>
                    <a:pt x="2419" y="1560"/>
                  </a:lnTo>
                  <a:cubicBezTo>
                    <a:pt x="2449" y="1550"/>
                    <a:pt x="2482" y="1541"/>
                    <a:pt x="2516" y="1534"/>
                  </a:cubicBezTo>
                  <a:cubicBezTo>
                    <a:pt x="2531" y="1529"/>
                    <a:pt x="2547" y="1524"/>
                    <a:pt x="2564" y="1520"/>
                  </a:cubicBezTo>
                  <a:close/>
                  <a:moveTo>
                    <a:pt x="1876" y="1762"/>
                  </a:moveTo>
                  <a:cubicBezTo>
                    <a:pt x="1921" y="1808"/>
                    <a:pt x="1921" y="1991"/>
                    <a:pt x="1876" y="2037"/>
                  </a:cubicBezTo>
                  <a:cubicBezTo>
                    <a:pt x="1876" y="2042"/>
                    <a:pt x="1875" y="2048"/>
                    <a:pt x="1875" y="2053"/>
                  </a:cubicBezTo>
                  <a:lnTo>
                    <a:pt x="1875" y="2053"/>
                  </a:lnTo>
                  <a:cubicBezTo>
                    <a:pt x="1839" y="2036"/>
                    <a:pt x="1809" y="2015"/>
                    <a:pt x="1784" y="1991"/>
                  </a:cubicBezTo>
                  <a:cubicBezTo>
                    <a:pt x="1784" y="1991"/>
                    <a:pt x="1784" y="1991"/>
                    <a:pt x="1739" y="1945"/>
                  </a:cubicBezTo>
                  <a:lnTo>
                    <a:pt x="1739" y="1900"/>
                  </a:lnTo>
                  <a:cubicBezTo>
                    <a:pt x="1739" y="1900"/>
                    <a:pt x="1739" y="1854"/>
                    <a:pt x="1739" y="1854"/>
                  </a:cubicBezTo>
                  <a:cubicBezTo>
                    <a:pt x="1784" y="1808"/>
                    <a:pt x="1830" y="1808"/>
                    <a:pt x="1830" y="1762"/>
                  </a:cubicBezTo>
                  <a:cubicBezTo>
                    <a:pt x="1830" y="1762"/>
                    <a:pt x="1850" y="1783"/>
                    <a:pt x="1864" y="1783"/>
                  </a:cubicBezTo>
                  <a:cubicBezTo>
                    <a:pt x="1871" y="1783"/>
                    <a:pt x="1876" y="1778"/>
                    <a:pt x="1876" y="1762"/>
                  </a:cubicBezTo>
                  <a:close/>
                  <a:moveTo>
                    <a:pt x="2009" y="1"/>
                  </a:moveTo>
                  <a:cubicBezTo>
                    <a:pt x="1928" y="1"/>
                    <a:pt x="1846" y="7"/>
                    <a:pt x="1763" y="20"/>
                  </a:cubicBezTo>
                  <a:lnTo>
                    <a:pt x="1763" y="20"/>
                  </a:lnTo>
                  <a:cubicBezTo>
                    <a:pt x="1335" y="44"/>
                    <a:pt x="901" y="222"/>
                    <a:pt x="595" y="528"/>
                  </a:cubicBezTo>
                  <a:cubicBezTo>
                    <a:pt x="275" y="894"/>
                    <a:pt x="92" y="1305"/>
                    <a:pt x="46" y="1717"/>
                  </a:cubicBezTo>
                  <a:cubicBezTo>
                    <a:pt x="1" y="2128"/>
                    <a:pt x="46" y="2586"/>
                    <a:pt x="229" y="2952"/>
                  </a:cubicBezTo>
                  <a:cubicBezTo>
                    <a:pt x="367" y="3317"/>
                    <a:pt x="687" y="3638"/>
                    <a:pt x="1053" y="3820"/>
                  </a:cubicBezTo>
                  <a:cubicBezTo>
                    <a:pt x="1293" y="3923"/>
                    <a:pt x="1558" y="3975"/>
                    <a:pt x="1811" y="3975"/>
                  </a:cubicBezTo>
                  <a:cubicBezTo>
                    <a:pt x="1875" y="3975"/>
                    <a:pt x="1938" y="3972"/>
                    <a:pt x="1999" y="3965"/>
                  </a:cubicBezTo>
                  <a:lnTo>
                    <a:pt x="1999" y="3965"/>
                  </a:lnTo>
                  <a:cubicBezTo>
                    <a:pt x="2109" y="3990"/>
                    <a:pt x="2221" y="4003"/>
                    <a:pt x="2333" y="4003"/>
                  </a:cubicBezTo>
                  <a:cubicBezTo>
                    <a:pt x="2400" y="4017"/>
                    <a:pt x="2471" y="4022"/>
                    <a:pt x="2543" y="4022"/>
                  </a:cubicBezTo>
                  <a:cubicBezTo>
                    <a:pt x="2719" y="4022"/>
                    <a:pt x="2903" y="3990"/>
                    <a:pt x="3065" y="3958"/>
                  </a:cubicBezTo>
                  <a:cubicBezTo>
                    <a:pt x="3293" y="3866"/>
                    <a:pt x="3522" y="3775"/>
                    <a:pt x="3705" y="3592"/>
                  </a:cubicBezTo>
                  <a:cubicBezTo>
                    <a:pt x="4071" y="3317"/>
                    <a:pt x="4254" y="2906"/>
                    <a:pt x="4345" y="2448"/>
                  </a:cubicBezTo>
                  <a:cubicBezTo>
                    <a:pt x="4391" y="2037"/>
                    <a:pt x="4254" y="1580"/>
                    <a:pt x="3979" y="1305"/>
                  </a:cubicBezTo>
                  <a:cubicBezTo>
                    <a:pt x="3912" y="1247"/>
                    <a:pt x="3844" y="1197"/>
                    <a:pt x="3777" y="1155"/>
                  </a:cubicBezTo>
                  <a:lnTo>
                    <a:pt x="3777" y="1155"/>
                  </a:lnTo>
                  <a:cubicBezTo>
                    <a:pt x="3627" y="851"/>
                    <a:pt x="3380" y="581"/>
                    <a:pt x="3065" y="345"/>
                  </a:cubicBezTo>
                  <a:cubicBezTo>
                    <a:pt x="2802" y="157"/>
                    <a:pt x="2417" y="1"/>
                    <a:pt x="20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34"/>
          <p:cNvGrpSpPr/>
          <p:nvPr/>
        </p:nvGrpSpPr>
        <p:grpSpPr>
          <a:xfrm rot="365333">
            <a:off x="7653909" y="3472090"/>
            <a:ext cx="761242" cy="1039226"/>
            <a:chOff x="2516825" y="2364538"/>
            <a:chExt cx="1214225" cy="1657625"/>
          </a:xfrm>
        </p:grpSpPr>
        <p:sp>
          <p:nvSpPr>
            <p:cNvPr id="1166" name="Google Shape;1166;p34"/>
            <p:cNvSpPr/>
            <p:nvPr/>
          </p:nvSpPr>
          <p:spPr>
            <a:xfrm>
              <a:off x="2644875" y="2662138"/>
              <a:ext cx="1008450" cy="1280075"/>
            </a:xfrm>
            <a:custGeom>
              <a:avLst/>
              <a:gdLst/>
              <a:ahLst/>
              <a:cxnLst/>
              <a:rect l="l" t="t" r="r" b="b"/>
              <a:pathLst>
                <a:path w="40338" h="51203" extrusionOk="0">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4"/>
            <p:cNvSpPr/>
            <p:nvPr/>
          </p:nvSpPr>
          <p:spPr>
            <a:xfrm>
              <a:off x="2660875" y="2547863"/>
              <a:ext cx="173825" cy="234525"/>
            </a:xfrm>
            <a:custGeom>
              <a:avLst/>
              <a:gdLst/>
              <a:ahLst/>
              <a:cxnLst/>
              <a:rect l="l" t="t" r="r" b="b"/>
              <a:pathLst>
                <a:path w="6953" h="9381" extrusionOk="0">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2777500" y="2445063"/>
              <a:ext cx="162375" cy="303375"/>
            </a:xfrm>
            <a:custGeom>
              <a:avLst/>
              <a:gdLst/>
              <a:ahLst/>
              <a:cxnLst/>
              <a:rect l="l" t="t" r="r" b="b"/>
              <a:pathLst>
                <a:path w="6495" h="12135" extrusionOk="0">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4"/>
            <p:cNvSpPr/>
            <p:nvPr/>
          </p:nvSpPr>
          <p:spPr>
            <a:xfrm>
              <a:off x="2952425" y="2364538"/>
              <a:ext cx="96075" cy="360775"/>
            </a:xfrm>
            <a:custGeom>
              <a:avLst/>
              <a:gdLst/>
              <a:ahLst/>
              <a:cxnLst/>
              <a:rect l="l" t="t" r="r" b="b"/>
              <a:pathLst>
                <a:path w="3843" h="14431" extrusionOk="0">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4"/>
            <p:cNvSpPr/>
            <p:nvPr/>
          </p:nvSpPr>
          <p:spPr>
            <a:xfrm>
              <a:off x="3122775" y="2423338"/>
              <a:ext cx="88075" cy="319450"/>
            </a:xfrm>
            <a:custGeom>
              <a:avLst/>
              <a:gdLst/>
              <a:ahLst/>
              <a:cxnLst/>
              <a:rect l="l" t="t" r="r" b="b"/>
              <a:pathLst>
                <a:path w="3523" h="12778" extrusionOk="0">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4"/>
            <p:cNvSpPr/>
            <p:nvPr/>
          </p:nvSpPr>
          <p:spPr>
            <a:xfrm>
              <a:off x="3171950" y="2528363"/>
              <a:ext cx="182950" cy="256350"/>
            </a:xfrm>
            <a:custGeom>
              <a:avLst/>
              <a:gdLst/>
              <a:ahLst/>
              <a:cxnLst/>
              <a:rect l="l" t="t" r="r" b="b"/>
              <a:pathLst>
                <a:path w="7318" h="10254" extrusionOk="0">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4"/>
            <p:cNvSpPr/>
            <p:nvPr/>
          </p:nvSpPr>
          <p:spPr>
            <a:xfrm>
              <a:off x="3217675" y="2701188"/>
              <a:ext cx="228700" cy="161525"/>
            </a:xfrm>
            <a:custGeom>
              <a:avLst/>
              <a:gdLst/>
              <a:ahLst/>
              <a:cxnLst/>
              <a:rect l="l" t="t" r="r" b="b"/>
              <a:pathLst>
                <a:path w="9148" h="6461" extrusionOk="0">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2572850" y="2689638"/>
              <a:ext cx="198950" cy="182450"/>
            </a:xfrm>
            <a:custGeom>
              <a:avLst/>
              <a:gdLst/>
              <a:ahLst/>
              <a:cxnLst/>
              <a:rect l="l" t="t" r="r" b="b"/>
              <a:pathLst>
                <a:path w="7958" h="7298" extrusionOk="0">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4"/>
            <p:cNvSpPr/>
            <p:nvPr/>
          </p:nvSpPr>
          <p:spPr>
            <a:xfrm>
              <a:off x="2516825" y="2918963"/>
              <a:ext cx="222975" cy="62350"/>
            </a:xfrm>
            <a:custGeom>
              <a:avLst/>
              <a:gdLst/>
              <a:ahLst/>
              <a:cxnLst/>
              <a:rect l="l" t="t" r="r" b="b"/>
              <a:pathLst>
                <a:path w="8919" h="2494" extrusionOk="0">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4"/>
            <p:cNvSpPr/>
            <p:nvPr/>
          </p:nvSpPr>
          <p:spPr>
            <a:xfrm>
              <a:off x="3238250" y="2871538"/>
              <a:ext cx="197825" cy="84425"/>
            </a:xfrm>
            <a:custGeom>
              <a:avLst/>
              <a:gdLst/>
              <a:ahLst/>
              <a:cxnLst/>
              <a:rect l="l" t="t" r="r" b="b"/>
              <a:pathLst>
                <a:path w="7913" h="3377" extrusionOk="0">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4"/>
            <p:cNvSpPr/>
            <p:nvPr/>
          </p:nvSpPr>
          <p:spPr>
            <a:xfrm>
              <a:off x="2958150" y="3685163"/>
              <a:ext cx="100625" cy="328475"/>
            </a:xfrm>
            <a:custGeom>
              <a:avLst/>
              <a:gdLst/>
              <a:ahLst/>
              <a:cxnLst/>
              <a:rect l="l" t="t" r="r" b="b"/>
              <a:pathLst>
                <a:path w="4025" h="13139" extrusionOk="0">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4"/>
            <p:cNvSpPr/>
            <p:nvPr/>
          </p:nvSpPr>
          <p:spPr>
            <a:xfrm>
              <a:off x="3087350" y="3745913"/>
              <a:ext cx="62900" cy="276250"/>
            </a:xfrm>
            <a:custGeom>
              <a:avLst/>
              <a:gdLst/>
              <a:ahLst/>
              <a:cxnLst/>
              <a:rect l="l" t="t" r="r" b="b"/>
              <a:pathLst>
                <a:path w="2516" h="11050" extrusionOk="0">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4"/>
            <p:cNvSpPr/>
            <p:nvPr/>
          </p:nvSpPr>
          <p:spPr>
            <a:xfrm>
              <a:off x="3482925" y="3739613"/>
              <a:ext cx="146375" cy="248275"/>
            </a:xfrm>
            <a:custGeom>
              <a:avLst/>
              <a:gdLst/>
              <a:ahLst/>
              <a:cxnLst/>
              <a:rect l="l" t="t" r="r" b="b"/>
              <a:pathLst>
                <a:path w="5855" h="9931" extrusionOk="0">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4"/>
            <p:cNvSpPr/>
            <p:nvPr/>
          </p:nvSpPr>
          <p:spPr>
            <a:xfrm>
              <a:off x="3514950" y="3531238"/>
              <a:ext cx="216100" cy="77925"/>
            </a:xfrm>
            <a:custGeom>
              <a:avLst/>
              <a:gdLst/>
              <a:ahLst/>
              <a:cxnLst/>
              <a:rect l="l" t="t" r="r" b="b"/>
              <a:pathLst>
                <a:path w="8644" h="3117" extrusionOk="0">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4"/>
            <p:cNvSpPr/>
            <p:nvPr/>
          </p:nvSpPr>
          <p:spPr>
            <a:xfrm>
              <a:off x="3497800" y="3434338"/>
              <a:ext cx="218400" cy="58650"/>
            </a:xfrm>
            <a:custGeom>
              <a:avLst/>
              <a:gdLst/>
              <a:ahLst/>
              <a:cxnLst/>
              <a:rect l="l" t="t" r="r" b="b"/>
              <a:pathLst>
                <a:path w="8736" h="2346" extrusionOk="0">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4"/>
            <p:cNvSpPr/>
            <p:nvPr/>
          </p:nvSpPr>
          <p:spPr>
            <a:xfrm>
              <a:off x="3453200" y="3343863"/>
              <a:ext cx="168100" cy="83925"/>
            </a:xfrm>
            <a:custGeom>
              <a:avLst/>
              <a:gdLst/>
              <a:ahLst/>
              <a:cxnLst/>
              <a:rect l="l" t="t" r="r" b="b"/>
              <a:pathLst>
                <a:path w="6724" h="3357" extrusionOk="0">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4"/>
            <p:cNvSpPr/>
            <p:nvPr/>
          </p:nvSpPr>
          <p:spPr>
            <a:xfrm>
              <a:off x="2821100" y="3678513"/>
              <a:ext cx="127925" cy="328825"/>
            </a:xfrm>
            <a:custGeom>
              <a:avLst/>
              <a:gdLst/>
              <a:ahLst/>
              <a:cxnLst/>
              <a:rect l="l" t="t" r="r" b="b"/>
              <a:pathLst>
                <a:path w="5117" h="13153" extrusionOk="0">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83;p34"/>
          <p:cNvGrpSpPr/>
          <p:nvPr/>
        </p:nvGrpSpPr>
        <p:grpSpPr>
          <a:xfrm rot="-4697166">
            <a:off x="8611125" y="1892502"/>
            <a:ext cx="1046166" cy="1161097"/>
            <a:chOff x="1426725" y="237975"/>
            <a:chExt cx="1457775" cy="1617925"/>
          </a:xfrm>
        </p:grpSpPr>
        <p:sp>
          <p:nvSpPr>
            <p:cNvPr id="1184" name="Google Shape;1184;p34"/>
            <p:cNvSpPr/>
            <p:nvPr/>
          </p:nvSpPr>
          <p:spPr>
            <a:xfrm>
              <a:off x="1495325" y="648575"/>
              <a:ext cx="45750" cy="134225"/>
            </a:xfrm>
            <a:custGeom>
              <a:avLst/>
              <a:gdLst/>
              <a:ahLst/>
              <a:cxnLst/>
              <a:rect l="l" t="t" r="r" b="b"/>
              <a:pathLst>
                <a:path w="1830" h="5369" extrusionOk="0">
                  <a:moveTo>
                    <a:pt x="1357" y="0"/>
                  </a:moveTo>
                  <a:cubicBezTo>
                    <a:pt x="1245" y="0"/>
                    <a:pt x="1113" y="61"/>
                    <a:pt x="961" y="183"/>
                  </a:cubicBezTo>
                  <a:cubicBezTo>
                    <a:pt x="732" y="366"/>
                    <a:pt x="503" y="686"/>
                    <a:pt x="366" y="1052"/>
                  </a:cubicBezTo>
                  <a:cubicBezTo>
                    <a:pt x="0" y="1784"/>
                    <a:pt x="46" y="2607"/>
                    <a:pt x="46" y="2790"/>
                  </a:cubicBezTo>
                  <a:cubicBezTo>
                    <a:pt x="46" y="2973"/>
                    <a:pt x="92" y="3796"/>
                    <a:pt x="457" y="4436"/>
                  </a:cubicBezTo>
                  <a:cubicBezTo>
                    <a:pt x="717" y="4993"/>
                    <a:pt x="1158" y="5369"/>
                    <a:pt x="1461" y="5369"/>
                  </a:cubicBezTo>
                  <a:cubicBezTo>
                    <a:pt x="1532" y="5369"/>
                    <a:pt x="1595" y="5348"/>
                    <a:pt x="1647" y="5305"/>
                  </a:cubicBezTo>
                  <a:cubicBezTo>
                    <a:pt x="1829" y="5077"/>
                    <a:pt x="1555" y="4619"/>
                    <a:pt x="1418" y="4071"/>
                  </a:cubicBezTo>
                  <a:cubicBezTo>
                    <a:pt x="1235" y="3522"/>
                    <a:pt x="1189" y="2881"/>
                    <a:pt x="1189" y="2744"/>
                  </a:cubicBezTo>
                  <a:cubicBezTo>
                    <a:pt x="1143" y="2607"/>
                    <a:pt x="1189" y="1967"/>
                    <a:pt x="1326" y="1372"/>
                  </a:cubicBezTo>
                  <a:cubicBezTo>
                    <a:pt x="1464" y="778"/>
                    <a:pt x="1738" y="275"/>
                    <a:pt x="1509" y="46"/>
                  </a:cubicBezTo>
                  <a:cubicBezTo>
                    <a:pt x="1464" y="16"/>
                    <a:pt x="1413" y="0"/>
                    <a:pt x="1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4"/>
            <p:cNvSpPr/>
            <p:nvPr/>
          </p:nvSpPr>
          <p:spPr>
            <a:xfrm>
              <a:off x="1578775" y="689725"/>
              <a:ext cx="93775" cy="102800"/>
            </a:xfrm>
            <a:custGeom>
              <a:avLst/>
              <a:gdLst/>
              <a:ahLst/>
              <a:cxnLst/>
              <a:rect l="l" t="t" r="r" b="b"/>
              <a:pathLst>
                <a:path w="3751" h="4112" extrusionOk="0">
                  <a:moveTo>
                    <a:pt x="3248" y="1"/>
                  </a:moveTo>
                  <a:cubicBezTo>
                    <a:pt x="2928" y="46"/>
                    <a:pt x="2790" y="595"/>
                    <a:pt x="2516" y="1098"/>
                  </a:cubicBezTo>
                  <a:cubicBezTo>
                    <a:pt x="2287" y="1601"/>
                    <a:pt x="1921" y="2104"/>
                    <a:pt x="1830" y="2196"/>
                  </a:cubicBezTo>
                  <a:cubicBezTo>
                    <a:pt x="1739" y="2287"/>
                    <a:pt x="1327" y="2699"/>
                    <a:pt x="915" y="2973"/>
                  </a:cubicBezTo>
                  <a:cubicBezTo>
                    <a:pt x="458" y="3293"/>
                    <a:pt x="1" y="3522"/>
                    <a:pt x="46" y="3888"/>
                  </a:cubicBezTo>
                  <a:cubicBezTo>
                    <a:pt x="70" y="4030"/>
                    <a:pt x="266" y="4111"/>
                    <a:pt x="539" y="4111"/>
                  </a:cubicBezTo>
                  <a:cubicBezTo>
                    <a:pt x="792" y="4111"/>
                    <a:pt x="1111" y="4042"/>
                    <a:pt x="1418" y="3888"/>
                  </a:cubicBezTo>
                  <a:cubicBezTo>
                    <a:pt x="2059" y="3614"/>
                    <a:pt x="2562" y="3065"/>
                    <a:pt x="2653" y="2928"/>
                  </a:cubicBezTo>
                  <a:cubicBezTo>
                    <a:pt x="2790" y="2790"/>
                    <a:pt x="3339" y="2196"/>
                    <a:pt x="3522" y="1464"/>
                  </a:cubicBezTo>
                  <a:cubicBezTo>
                    <a:pt x="3751" y="732"/>
                    <a:pt x="3568" y="1"/>
                    <a:pt x="32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4"/>
            <p:cNvSpPr/>
            <p:nvPr/>
          </p:nvSpPr>
          <p:spPr>
            <a:xfrm>
              <a:off x="1526175" y="337475"/>
              <a:ext cx="168100" cy="55125"/>
            </a:xfrm>
            <a:custGeom>
              <a:avLst/>
              <a:gdLst/>
              <a:ahLst/>
              <a:cxnLst/>
              <a:rect l="l" t="t" r="r" b="b"/>
              <a:pathLst>
                <a:path w="6724" h="2205" extrusionOk="0">
                  <a:moveTo>
                    <a:pt x="6345" y="1"/>
                  </a:moveTo>
                  <a:cubicBezTo>
                    <a:pt x="6069" y="1"/>
                    <a:pt x="5542" y="277"/>
                    <a:pt x="4986" y="462"/>
                  </a:cubicBezTo>
                  <a:cubicBezTo>
                    <a:pt x="4300" y="782"/>
                    <a:pt x="3568" y="965"/>
                    <a:pt x="3385" y="965"/>
                  </a:cubicBezTo>
                  <a:cubicBezTo>
                    <a:pt x="3228" y="1005"/>
                    <a:pt x="2596" y="1112"/>
                    <a:pt x="1928" y="1112"/>
                  </a:cubicBezTo>
                  <a:cubicBezTo>
                    <a:pt x="1820" y="1112"/>
                    <a:pt x="1710" y="1109"/>
                    <a:pt x="1602" y="1102"/>
                  </a:cubicBezTo>
                  <a:cubicBezTo>
                    <a:pt x="1236" y="1102"/>
                    <a:pt x="916" y="1057"/>
                    <a:pt x="687" y="965"/>
                  </a:cubicBezTo>
                  <a:cubicBezTo>
                    <a:pt x="535" y="965"/>
                    <a:pt x="423" y="925"/>
                    <a:pt x="311" y="925"/>
                  </a:cubicBezTo>
                  <a:cubicBezTo>
                    <a:pt x="255" y="925"/>
                    <a:pt x="199" y="935"/>
                    <a:pt x="138" y="965"/>
                  </a:cubicBezTo>
                  <a:lnTo>
                    <a:pt x="184" y="965"/>
                  </a:lnTo>
                  <a:cubicBezTo>
                    <a:pt x="1" y="1011"/>
                    <a:pt x="1" y="1331"/>
                    <a:pt x="321" y="1605"/>
                  </a:cubicBezTo>
                  <a:cubicBezTo>
                    <a:pt x="550" y="1880"/>
                    <a:pt x="1053" y="2063"/>
                    <a:pt x="1510" y="2154"/>
                  </a:cubicBezTo>
                  <a:cubicBezTo>
                    <a:pt x="1752" y="2190"/>
                    <a:pt x="1996" y="2204"/>
                    <a:pt x="2230" y="2204"/>
                  </a:cubicBezTo>
                  <a:cubicBezTo>
                    <a:pt x="2881" y="2204"/>
                    <a:pt x="3446" y="2096"/>
                    <a:pt x="3614" y="2063"/>
                  </a:cubicBezTo>
                  <a:cubicBezTo>
                    <a:pt x="3797" y="2063"/>
                    <a:pt x="4711" y="1880"/>
                    <a:pt x="5443" y="1423"/>
                  </a:cubicBezTo>
                  <a:cubicBezTo>
                    <a:pt x="6221" y="1011"/>
                    <a:pt x="6724" y="325"/>
                    <a:pt x="6495" y="51"/>
                  </a:cubicBezTo>
                  <a:cubicBezTo>
                    <a:pt x="6461" y="16"/>
                    <a:pt x="6410" y="1"/>
                    <a:pt x="6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4"/>
            <p:cNvSpPr/>
            <p:nvPr/>
          </p:nvSpPr>
          <p:spPr>
            <a:xfrm>
              <a:off x="1535325" y="243800"/>
              <a:ext cx="130375" cy="45525"/>
            </a:xfrm>
            <a:custGeom>
              <a:avLst/>
              <a:gdLst/>
              <a:ahLst/>
              <a:cxnLst/>
              <a:rect l="l" t="t" r="r" b="b"/>
              <a:pathLst>
                <a:path w="5215" h="1821" extrusionOk="0">
                  <a:moveTo>
                    <a:pt x="2057" y="1"/>
                  </a:moveTo>
                  <a:cubicBezTo>
                    <a:pt x="1812" y="1"/>
                    <a:pt x="1540" y="24"/>
                    <a:pt x="1281" y="93"/>
                  </a:cubicBezTo>
                  <a:cubicBezTo>
                    <a:pt x="595" y="230"/>
                    <a:pt x="1" y="642"/>
                    <a:pt x="184" y="916"/>
                  </a:cubicBezTo>
                  <a:cubicBezTo>
                    <a:pt x="271" y="1120"/>
                    <a:pt x="525" y="1157"/>
                    <a:pt x="840" y="1157"/>
                  </a:cubicBezTo>
                  <a:cubicBezTo>
                    <a:pt x="1019" y="1157"/>
                    <a:pt x="1219" y="1145"/>
                    <a:pt x="1419" y="1145"/>
                  </a:cubicBezTo>
                  <a:cubicBezTo>
                    <a:pt x="1528" y="1136"/>
                    <a:pt x="1640" y="1132"/>
                    <a:pt x="1749" y="1132"/>
                  </a:cubicBezTo>
                  <a:cubicBezTo>
                    <a:pt x="2187" y="1132"/>
                    <a:pt x="2589" y="1191"/>
                    <a:pt x="2699" y="1191"/>
                  </a:cubicBezTo>
                  <a:cubicBezTo>
                    <a:pt x="2791" y="1236"/>
                    <a:pt x="3339" y="1374"/>
                    <a:pt x="3842" y="1557"/>
                  </a:cubicBezTo>
                  <a:cubicBezTo>
                    <a:pt x="4147" y="1679"/>
                    <a:pt x="4452" y="1821"/>
                    <a:pt x="4703" y="1821"/>
                  </a:cubicBezTo>
                  <a:cubicBezTo>
                    <a:pt x="4828" y="1821"/>
                    <a:pt x="4940" y="1785"/>
                    <a:pt x="5031" y="1694"/>
                  </a:cubicBezTo>
                  <a:cubicBezTo>
                    <a:pt x="5214" y="1511"/>
                    <a:pt x="4894" y="1008"/>
                    <a:pt x="4300" y="642"/>
                  </a:cubicBezTo>
                  <a:cubicBezTo>
                    <a:pt x="3751" y="276"/>
                    <a:pt x="3065" y="139"/>
                    <a:pt x="2882" y="93"/>
                  </a:cubicBezTo>
                  <a:cubicBezTo>
                    <a:pt x="2797" y="65"/>
                    <a:pt x="2463" y="1"/>
                    <a:pt x="20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4"/>
            <p:cNvSpPr/>
            <p:nvPr/>
          </p:nvSpPr>
          <p:spPr>
            <a:xfrm>
              <a:off x="2304800" y="242825"/>
              <a:ext cx="53750" cy="122500"/>
            </a:xfrm>
            <a:custGeom>
              <a:avLst/>
              <a:gdLst/>
              <a:ahLst/>
              <a:cxnLst/>
              <a:rect l="l" t="t" r="r" b="b"/>
              <a:pathLst>
                <a:path w="2150" h="4900" extrusionOk="0">
                  <a:moveTo>
                    <a:pt x="1024" y="0"/>
                  </a:moveTo>
                  <a:cubicBezTo>
                    <a:pt x="771" y="0"/>
                    <a:pt x="384" y="418"/>
                    <a:pt x="229" y="1001"/>
                  </a:cubicBezTo>
                  <a:cubicBezTo>
                    <a:pt x="0" y="1641"/>
                    <a:pt x="92" y="2419"/>
                    <a:pt x="137" y="2556"/>
                  </a:cubicBezTo>
                  <a:cubicBezTo>
                    <a:pt x="137" y="2739"/>
                    <a:pt x="229" y="3516"/>
                    <a:pt x="686" y="4111"/>
                  </a:cubicBezTo>
                  <a:cubicBezTo>
                    <a:pt x="869" y="4431"/>
                    <a:pt x="1144" y="4705"/>
                    <a:pt x="1418" y="4797"/>
                  </a:cubicBezTo>
                  <a:cubicBezTo>
                    <a:pt x="1532" y="4866"/>
                    <a:pt x="1635" y="4900"/>
                    <a:pt x="1721" y="4900"/>
                  </a:cubicBezTo>
                  <a:cubicBezTo>
                    <a:pt x="1807" y="4900"/>
                    <a:pt x="1875" y="4866"/>
                    <a:pt x="1921" y="4797"/>
                  </a:cubicBezTo>
                  <a:cubicBezTo>
                    <a:pt x="2150" y="4523"/>
                    <a:pt x="1784" y="4111"/>
                    <a:pt x="1601" y="3608"/>
                  </a:cubicBezTo>
                  <a:cubicBezTo>
                    <a:pt x="1372" y="3105"/>
                    <a:pt x="1235" y="2556"/>
                    <a:pt x="1235" y="2419"/>
                  </a:cubicBezTo>
                  <a:cubicBezTo>
                    <a:pt x="1189" y="2282"/>
                    <a:pt x="1189" y="1733"/>
                    <a:pt x="1235" y="1230"/>
                  </a:cubicBezTo>
                  <a:cubicBezTo>
                    <a:pt x="1281" y="727"/>
                    <a:pt x="1464" y="269"/>
                    <a:pt x="1144" y="41"/>
                  </a:cubicBezTo>
                  <a:cubicBezTo>
                    <a:pt x="1109" y="13"/>
                    <a:pt x="1069" y="0"/>
                    <a:pt x="10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4"/>
            <p:cNvSpPr/>
            <p:nvPr/>
          </p:nvSpPr>
          <p:spPr>
            <a:xfrm>
              <a:off x="2388250" y="247675"/>
              <a:ext cx="74350" cy="123525"/>
            </a:xfrm>
            <a:custGeom>
              <a:avLst/>
              <a:gdLst/>
              <a:ahLst/>
              <a:cxnLst/>
              <a:rect l="l" t="t" r="r" b="b"/>
              <a:pathLst>
                <a:path w="2974" h="4941" extrusionOk="0">
                  <a:moveTo>
                    <a:pt x="2198" y="1"/>
                  </a:moveTo>
                  <a:cubicBezTo>
                    <a:pt x="2165" y="1"/>
                    <a:pt x="2134" y="10"/>
                    <a:pt x="2105" y="30"/>
                  </a:cubicBezTo>
                  <a:cubicBezTo>
                    <a:pt x="1830" y="121"/>
                    <a:pt x="1922" y="670"/>
                    <a:pt x="1830" y="1264"/>
                  </a:cubicBezTo>
                  <a:cubicBezTo>
                    <a:pt x="1784" y="1813"/>
                    <a:pt x="1601" y="2362"/>
                    <a:pt x="1556" y="2499"/>
                  </a:cubicBezTo>
                  <a:cubicBezTo>
                    <a:pt x="1510" y="2636"/>
                    <a:pt x="1236" y="3231"/>
                    <a:pt x="824" y="3688"/>
                  </a:cubicBezTo>
                  <a:cubicBezTo>
                    <a:pt x="458" y="4146"/>
                    <a:pt x="1" y="4511"/>
                    <a:pt x="138" y="4786"/>
                  </a:cubicBezTo>
                  <a:lnTo>
                    <a:pt x="92" y="4786"/>
                  </a:lnTo>
                  <a:cubicBezTo>
                    <a:pt x="161" y="4889"/>
                    <a:pt x="281" y="4940"/>
                    <a:pt x="472" y="4940"/>
                  </a:cubicBezTo>
                  <a:cubicBezTo>
                    <a:pt x="535" y="4940"/>
                    <a:pt x="607" y="4934"/>
                    <a:pt x="687" y="4923"/>
                  </a:cubicBezTo>
                  <a:cubicBezTo>
                    <a:pt x="961" y="4832"/>
                    <a:pt x="1281" y="4649"/>
                    <a:pt x="1601" y="4374"/>
                  </a:cubicBezTo>
                  <a:cubicBezTo>
                    <a:pt x="2196" y="3871"/>
                    <a:pt x="2516" y="3094"/>
                    <a:pt x="2608" y="2911"/>
                  </a:cubicBezTo>
                  <a:cubicBezTo>
                    <a:pt x="2653" y="2728"/>
                    <a:pt x="2973" y="1996"/>
                    <a:pt x="2882" y="1219"/>
                  </a:cubicBezTo>
                  <a:cubicBezTo>
                    <a:pt x="2882" y="853"/>
                    <a:pt x="2745" y="533"/>
                    <a:pt x="2608" y="304"/>
                  </a:cubicBezTo>
                  <a:cubicBezTo>
                    <a:pt x="2464" y="124"/>
                    <a:pt x="2320" y="1"/>
                    <a:pt x="21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4"/>
            <p:cNvSpPr/>
            <p:nvPr/>
          </p:nvSpPr>
          <p:spPr>
            <a:xfrm>
              <a:off x="1984650" y="1518425"/>
              <a:ext cx="62925" cy="337475"/>
            </a:xfrm>
            <a:custGeom>
              <a:avLst/>
              <a:gdLst/>
              <a:ahLst/>
              <a:cxnLst/>
              <a:rect l="l" t="t" r="r" b="b"/>
              <a:pathLst>
                <a:path w="2517" h="13499" extrusionOk="0">
                  <a:moveTo>
                    <a:pt x="1241" y="0"/>
                  </a:moveTo>
                  <a:cubicBezTo>
                    <a:pt x="1224" y="0"/>
                    <a:pt x="1206" y="3"/>
                    <a:pt x="1190" y="9"/>
                  </a:cubicBezTo>
                  <a:cubicBezTo>
                    <a:pt x="916" y="101"/>
                    <a:pt x="1327" y="1519"/>
                    <a:pt x="1373" y="3028"/>
                  </a:cubicBezTo>
                  <a:cubicBezTo>
                    <a:pt x="1464" y="4583"/>
                    <a:pt x="1144" y="6138"/>
                    <a:pt x="1053" y="6503"/>
                  </a:cubicBezTo>
                  <a:cubicBezTo>
                    <a:pt x="1007" y="6686"/>
                    <a:pt x="824" y="7189"/>
                    <a:pt x="596" y="7875"/>
                  </a:cubicBezTo>
                  <a:cubicBezTo>
                    <a:pt x="413" y="8561"/>
                    <a:pt x="92" y="9430"/>
                    <a:pt x="47" y="10391"/>
                  </a:cubicBezTo>
                  <a:cubicBezTo>
                    <a:pt x="1" y="11305"/>
                    <a:pt x="230" y="12266"/>
                    <a:pt x="641" y="12815"/>
                  </a:cubicBezTo>
                  <a:cubicBezTo>
                    <a:pt x="967" y="13285"/>
                    <a:pt x="1322" y="13498"/>
                    <a:pt x="1501" y="13498"/>
                  </a:cubicBezTo>
                  <a:cubicBezTo>
                    <a:pt x="1548" y="13498"/>
                    <a:pt x="1583" y="13483"/>
                    <a:pt x="1602" y="13455"/>
                  </a:cubicBezTo>
                  <a:cubicBezTo>
                    <a:pt x="1693" y="13318"/>
                    <a:pt x="1464" y="12998"/>
                    <a:pt x="1282" y="12494"/>
                  </a:cubicBezTo>
                  <a:cubicBezTo>
                    <a:pt x="1099" y="11946"/>
                    <a:pt x="1007" y="11214"/>
                    <a:pt x="1099" y="10436"/>
                  </a:cubicBezTo>
                  <a:cubicBezTo>
                    <a:pt x="1190" y="9705"/>
                    <a:pt x="1464" y="8882"/>
                    <a:pt x="1693" y="8241"/>
                  </a:cubicBezTo>
                  <a:cubicBezTo>
                    <a:pt x="1922" y="7555"/>
                    <a:pt x="2059" y="7007"/>
                    <a:pt x="2105" y="6778"/>
                  </a:cubicBezTo>
                  <a:cubicBezTo>
                    <a:pt x="2150" y="6595"/>
                    <a:pt x="2288" y="6046"/>
                    <a:pt x="2379" y="5360"/>
                  </a:cubicBezTo>
                  <a:cubicBezTo>
                    <a:pt x="2516" y="4674"/>
                    <a:pt x="2516" y="3805"/>
                    <a:pt x="2425" y="2936"/>
                  </a:cubicBezTo>
                  <a:cubicBezTo>
                    <a:pt x="2250" y="1364"/>
                    <a:pt x="1617" y="0"/>
                    <a:pt x="1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4"/>
            <p:cNvSpPr/>
            <p:nvPr/>
          </p:nvSpPr>
          <p:spPr>
            <a:xfrm>
              <a:off x="2417975" y="1395000"/>
              <a:ext cx="402475" cy="263150"/>
            </a:xfrm>
            <a:custGeom>
              <a:avLst/>
              <a:gdLst/>
              <a:ahLst/>
              <a:cxnLst/>
              <a:rect l="l" t="t" r="r" b="b"/>
              <a:pathLst>
                <a:path w="16099" h="10526" extrusionOk="0">
                  <a:moveTo>
                    <a:pt x="132" y="0"/>
                  </a:moveTo>
                  <a:cubicBezTo>
                    <a:pt x="118" y="0"/>
                    <a:pt x="105" y="2"/>
                    <a:pt x="92" y="7"/>
                  </a:cubicBezTo>
                  <a:cubicBezTo>
                    <a:pt x="1" y="53"/>
                    <a:pt x="92" y="602"/>
                    <a:pt x="458" y="1379"/>
                  </a:cubicBezTo>
                  <a:cubicBezTo>
                    <a:pt x="824" y="2157"/>
                    <a:pt x="1464" y="3117"/>
                    <a:pt x="2288" y="3986"/>
                  </a:cubicBezTo>
                  <a:cubicBezTo>
                    <a:pt x="3111" y="4855"/>
                    <a:pt x="4163" y="5587"/>
                    <a:pt x="5077" y="6044"/>
                  </a:cubicBezTo>
                  <a:cubicBezTo>
                    <a:pt x="6038" y="6501"/>
                    <a:pt x="6815" y="6638"/>
                    <a:pt x="7089" y="6730"/>
                  </a:cubicBezTo>
                  <a:cubicBezTo>
                    <a:pt x="7410" y="6776"/>
                    <a:pt x="8187" y="6959"/>
                    <a:pt x="9239" y="7096"/>
                  </a:cubicBezTo>
                  <a:cubicBezTo>
                    <a:pt x="10245" y="7233"/>
                    <a:pt x="11480" y="7370"/>
                    <a:pt x="12532" y="7736"/>
                  </a:cubicBezTo>
                  <a:cubicBezTo>
                    <a:pt x="13629" y="8102"/>
                    <a:pt x="14544" y="8742"/>
                    <a:pt x="15047" y="9382"/>
                  </a:cubicBezTo>
                  <a:cubicBezTo>
                    <a:pt x="15550" y="9977"/>
                    <a:pt x="15687" y="10526"/>
                    <a:pt x="15870" y="10526"/>
                  </a:cubicBezTo>
                  <a:cubicBezTo>
                    <a:pt x="16007" y="10526"/>
                    <a:pt x="16099" y="9840"/>
                    <a:pt x="15642" y="8971"/>
                  </a:cubicBezTo>
                  <a:cubicBezTo>
                    <a:pt x="15184" y="8102"/>
                    <a:pt x="14132" y="7233"/>
                    <a:pt x="12943" y="6730"/>
                  </a:cubicBezTo>
                  <a:cubicBezTo>
                    <a:pt x="11709" y="6273"/>
                    <a:pt x="10382" y="6135"/>
                    <a:pt x="9376" y="5952"/>
                  </a:cubicBezTo>
                  <a:cubicBezTo>
                    <a:pt x="8370" y="5861"/>
                    <a:pt x="7638" y="5724"/>
                    <a:pt x="7364" y="5632"/>
                  </a:cubicBezTo>
                  <a:cubicBezTo>
                    <a:pt x="7089" y="5587"/>
                    <a:pt x="6403" y="5404"/>
                    <a:pt x="5580" y="4992"/>
                  </a:cubicBezTo>
                  <a:cubicBezTo>
                    <a:pt x="4757" y="4626"/>
                    <a:pt x="3842" y="3986"/>
                    <a:pt x="3019" y="3254"/>
                  </a:cubicBezTo>
                  <a:cubicBezTo>
                    <a:pt x="1473" y="1841"/>
                    <a:pt x="524"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4"/>
            <p:cNvSpPr/>
            <p:nvPr/>
          </p:nvSpPr>
          <p:spPr>
            <a:xfrm>
              <a:off x="2726675" y="1010025"/>
              <a:ext cx="106350" cy="392450"/>
            </a:xfrm>
            <a:custGeom>
              <a:avLst/>
              <a:gdLst/>
              <a:ahLst/>
              <a:cxnLst/>
              <a:rect l="l" t="t" r="r" b="b"/>
              <a:pathLst>
                <a:path w="4254" h="15698" extrusionOk="0">
                  <a:moveTo>
                    <a:pt x="336" y="1"/>
                  </a:moveTo>
                  <a:cubicBezTo>
                    <a:pt x="291" y="1"/>
                    <a:pt x="256" y="14"/>
                    <a:pt x="229" y="40"/>
                  </a:cubicBezTo>
                  <a:cubicBezTo>
                    <a:pt x="1" y="223"/>
                    <a:pt x="1098" y="1595"/>
                    <a:pt x="1784" y="3287"/>
                  </a:cubicBezTo>
                  <a:cubicBezTo>
                    <a:pt x="2150" y="4110"/>
                    <a:pt x="2425" y="5025"/>
                    <a:pt x="2608" y="5756"/>
                  </a:cubicBezTo>
                  <a:cubicBezTo>
                    <a:pt x="2791" y="6534"/>
                    <a:pt x="2836" y="7128"/>
                    <a:pt x="2882" y="7357"/>
                  </a:cubicBezTo>
                  <a:cubicBezTo>
                    <a:pt x="2882" y="7586"/>
                    <a:pt x="2973" y="8180"/>
                    <a:pt x="2928" y="9003"/>
                  </a:cubicBezTo>
                  <a:cubicBezTo>
                    <a:pt x="2928" y="9827"/>
                    <a:pt x="2745" y="10833"/>
                    <a:pt x="2699" y="11885"/>
                  </a:cubicBezTo>
                  <a:cubicBezTo>
                    <a:pt x="2608" y="12937"/>
                    <a:pt x="2791" y="14034"/>
                    <a:pt x="3156" y="14766"/>
                  </a:cubicBezTo>
                  <a:cubicBezTo>
                    <a:pt x="3477" y="15407"/>
                    <a:pt x="3904" y="15697"/>
                    <a:pt x="4065" y="15697"/>
                  </a:cubicBezTo>
                  <a:cubicBezTo>
                    <a:pt x="4088" y="15697"/>
                    <a:pt x="4106" y="15692"/>
                    <a:pt x="4117" y="15681"/>
                  </a:cubicBezTo>
                  <a:cubicBezTo>
                    <a:pt x="4254" y="15543"/>
                    <a:pt x="3980" y="15132"/>
                    <a:pt x="3842" y="14491"/>
                  </a:cubicBezTo>
                  <a:cubicBezTo>
                    <a:pt x="3659" y="13851"/>
                    <a:pt x="3614" y="12937"/>
                    <a:pt x="3751" y="11976"/>
                  </a:cubicBezTo>
                  <a:cubicBezTo>
                    <a:pt x="3842" y="11016"/>
                    <a:pt x="4071" y="9918"/>
                    <a:pt x="4071" y="9049"/>
                  </a:cubicBezTo>
                  <a:cubicBezTo>
                    <a:pt x="4071" y="8135"/>
                    <a:pt x="4025" y="7449"/>
                    <a:pt x="3980" y="7220"/>
                  </a:cubicBezTo>
                  <a:cubicBezTo>
                    <a:pt x="3980" y="6991"/>
                    <a:pt x="3888" y="6351"/>
                    <a:pt x="3705" y="5528"/>
                  </a:cubicBezTo>
                  <a:cubicBezTo>
                    <a:pt x="3522" y="4705"/>
                    <a:pt x="3202" y="3744"/>
                    <a:pt x="2745" y="2829"/>
                  </a:cubicBezTo>
                  <a:cubicBezTo>
                    <a:pt x="2287" y="1961"/>
                    <a:pt x="1739" y="1183"/>
                    <a:pt x="1236" y="680"/>
                  </a:cubicBezTo>
                  <a:cubicBezTo>
                    <a:pt x="865" y="235"/>
                    <a:pt x="525" y="1"/>
                    <a:pt x="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4"/>
            <p:cNvSpPr/>
            <p:nvPr/>
          </p:nvSpPr>
          <p:spPr>
            <a:xfrm>
              <a:off x="1586850" y="237975"/>
              <a:ext cx="1182050" cy="1402900"/>
            </a:xfrm>
            <a:custGeom>
              <a:avLst/>
              <a:gdLst/>
              <a:ahLst/>
              <a:cxnLst/>
              <a:rect l="l" t="t" r="r" b="b"/>
              <a:pathLst>
                <a:path w="47282" h="56116" extrusionOk="0">
                  <a:moveTo>
                    <a:pt x="5763" y="0"/>
                  </a:moveTo>
                  <a:cubicBezTo>
                    <a:pt x="5134" y="0"/>
                    <a:pt x="4491" y="47"/>
                    <a:pt x="3839" y="143"/>
                  </a:cubicBezTo>
                  <a:cubicBezTo>
                    <a:pt x="1" y="710"/>
                    <a:pt x="1405" y="6312"/>
                    <a:pt x="4995" y="6312"/>
                  </a:cubicBezTo>
                  <a:cubicBezTo>
                    <a:pt x="5169" y="6312"/>
                    <a:pt x="5348" y="6299"/>
                    <a:pt x="5532" y="6271"/>
                  </a:cubicBezTo>
                  <a:cubicBezTo>
                    <a:pt x="5895" y="6216"/>
                    <a:pt x="6235" y="6189"/>
                    <a:pt x="6551" y="6189"/>
                  </a:cubicBezTo>
                  <a:cubicBezTo>
                    <a:pt x="12751" y="6189"/>
                    <a:pt x="10072" y="16428"/>
                    <a:pt x="10334" y="20083"/>
                  </a:cubicBezTo>
                  <a:cubicBezTo>
                    <a:pt x="10699" y="26348"/>
                    <a:pt x="14815" y="29550"/>
                    <a:pt x="20212" y="31791"/>
                  </a:cubicBezTo>
                  <a:cubicBezTo>
                    <a:pt x="22316" y="32705"/>
                    <a:pt x="24831" y="33483"/>
                    <a:pt x="26386" y="35221"/>
                  </a:cubicBezTo>
                  <a:cubicBezTo>
                    <a:pt x="28444" y="37462"/>
                    <a:pt x="28352" y="41029"/>
                    <a:pt x="28993" y="43819"/>
                  </a:cubicBezTo>
                  <a:cubicBezTo>
                    <a:pt x="30456" y="50084"/>
                    <a:pt x="35304" y="55069"/>
                    <a:pt x="41752" y="56075"/>
                  </a:cubicBezTo>
                  <a:cubicBezTo>
                    <a:pt x="41937" y="56103"/>
                    <a:pt x="42117" y="56116"/>
                    <a:pt x="42292" y="56116"/>
                  </a:cubicBezTo>
                  <a:cubicBezTo>
                    <a:pt x="45880" y="56116"/>
                    <a:pt x="47282" y="50557"/>
                    <a:pt x="43444" y="49947"/>
                  </a:cubicBezTo>
                  <a:cubicBezTo>
                    <a:pt x="40243" y="49444"/>
                    <a:pt x="37408" y="47797"/>
                    <a:pt x="35990" y="44779"/>
                  </a:cubicBezTo>
                  <a:cubicBezTo>
                    <a:pt x="34572" y="41852"/>
                    <a:pt x="34709" y="38376"/>
                    <a:pt x="33612" y="35312"/>
                  </a:cubicBezTo>
                  <a:cubicBezTo>
                    <a:pt x="31417" y="29184"/>
                    <a:pt x="26157" y="27812"/>
                    <a:pt x="20852" y="25205"/>
                  </a:cubicBezTo>
                  <a:cubicBezTo>
                    <a:pt x="18428" y="24016"/>
                    <a:pt x="16782" y="22598"/>
                    <a:pt x="16645" y="19717"/>
                  </a:cubicBezTo>
                  <a:cubicBezTo>
                    <a:pt x="16462" y="16607"/>
                    <a:pt x="17285" y="13543"/>
                    <a:pt x="17011" y="10433"/>
                  </a:cubicBezTo>
                  <a:cubicBezTo>
                    <a:pt x="16473" y="4188"/>
                    <a:pt x="11709" y="0"/>
                    <a:pt x="5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4"/>
            <p:cNvSpPr/>
            <p:nvPr/>
          </p:nvSpPr>
          <p:spPr>
            <a:xfrm>
              <a:off x="1426725" y="734775"/>
              <a:ext cx="696300" cy="981700"/>
            </a:xfrm>
            <a:custGeom>
              <a:avLst/>
              <a:gdLst/>
              <a:ahLst/>
              <a:cxnLst/>
              <a:rect l="l" t="t" r="r" b="b"/>
              <a:pathLst>
                <a:path w="27852" h="39268" extrusionOk="0">
                  <a:moveTo>
                    <a:pt x="4914" y="1"/>
                  </a:moveTo>
                  <a:cubicBezTo>
                    <a:pt x="3638" y="1"/>
                    <a:pt x="2331" y="630"/>
                    <a:pt x="1738" y="2086"/>
                  </a:cubicBezTo>
                  <a:lnTo>
                    <a:pt x="1738" y="2132"/>
                  </a:lnTo>
                  <a:cubicBezTo>
                    <a:pt x="458" y="5379"/>
                    <a:pt x="0" y="9129"/>
                    <a:pt x="1189" y="12513"/>
                  </a:cubicBezTo>
                  <a:cubicBezTo>
                    <a:pt x="2378" y="15760"/>
                    <a:pt x="4894" y="18001"/>
                    <a:pt x="7729" y="19876"/>
                  </a:cubicBezTo>
                  <a:cubicBezTo>
                    <a:pt x="13583" y="23764"/>
                    <a:pt x="21586" y="27971"/>
                    <a:pt x="20900" y="36249"/>
                  </a:cubicBezTo>
                  <a:cubicBezTo>
                    <a:pt x="20717" y="38261"/>
                    <a:pt x="22215" y="39267"/>
                    <a:pt x="23799" y="39267"/>
                  </a:cubicBezTo>
                  <a:cubicBezTo>
                    <a:pt x="25382" y="39267"/>
                    <a:pt x="27051" y="38261"/>
                    <a:pt x="27211" y="36249"/>
                  </a:cubicBezTo>
                  <a:cubicBezTo>
                    <a:pt x="27852" y="28931"/>
                    <a:pt x="23141" y="23032"/>
                    <a:pt x="17653" y="18870"/>
                  </a:cubicBezTo>
                  <a:cubicBezTo>
                    <a:pt x="14863" y="16812"/>
                    <a:pt x="11571" y="15303"/>
                    <a:pt x="9010" y="12971"/>
                  </a:cubicBezTo>
                  <a:cubicBezTo>
                    <a:pt x="6174" y="10455"/>
                    <a:pt x="6540" y="7071"/>
                    <a:pt x="7866" y="3778"/>
                  </a:cubicBezTo>
                  <a:cubicBezTo>
                    <a:pt x="8782" y="1502"/>
                    <a:pt x="6885" y="1"/>
                    <a:pt x="49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4"/>
            <p:cNvSpPr/>
            <p:nvPr/>
          </p:nvSpPr>
          <p:spPr>
            <a:xfrm>
              <a:off x="2287650" y="323000"/>
              <a:ext cx="596850" cy="909075"/>
            </a:xfrm>
            <a:custGeom>
              <a:avLst/>
              <a:gdLst/>
              <a:ahLst/>
              <a:cxnLst/>
              <a:rect l="l" t="t" r="r" b="b"/>
              <a:pathLst>
                <a:path w="23874" h="36363" extrusionOk="0">
                  <a:moveTo>
                    <a:pt x="3625" y="1"/>
                  </a:moveTo>
                  <a:cubicBezTo>
                    <a:pt x="2035" y="1"/>
                    <a:pt x="389" y="1018"/>
                    <a:pt x="275" y="3053"/>
                  </a:cubicBezTo>
                  <a:lnTo>
                    <a:pt x="320" y="3053"/>
                  </a:lnTo>
                  <a:cubicBezTo>
                    <a:pt x="0" y="9182"/>
                    <a:pt x="1921" y="15127"/>
                    <a:pt x="5854" y="19838"/>
                  </a:cubicBezTo>
                  <a:cubicBezTo>
                    <a:pt x="9696" y="24502"/>
                    <a:pt x="16281" y="27612"/>
                    <a:pt x="17333" y="34061"/>
                  </a:cubicBezTo>
                  <a:cubicBezTo>
                    <a:pt x="17607" y="35667"/>
                    <a:pt x="18748" y="36363"/>
                    <a:pt x="19976" y="36363"/>
                  </a:cubicBezTo>
                  <a:cubicBezTo>
                    <a:pt x="21826" y="36363"/>
                    <a:pt x="23874" y="34787"/>
                    <a:pt x="23461" y="32368"/>
                  </a:cubicBezTo>
                  <a:cubicBezTo>
                    <a:pt x="22455" y="26377"/>
                    <a:pt x="17790" y="22536"/>
                    <a:pt x="13537" y="18648"/>
                  </a:cubicBezTo>
                  <a:cubicBezTo>
                    <a:pt x="8918" y="14441"/>
                    <a:pt x="6311" y="9410"/>
                    <a:pt x="6632" y="3053"/>
                  </a:cubicBezTo>
                  <a:cubicBezTo>
                    <a:pt x="6746" y="1018"/>
                    <a:pt x="5214" y="1"/>
                    <a:pt x="3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4"/>
            <p:cNvSpPr/>
            <p:nvPr/>
          </p:nvSpPr>
          <p:spPr>
            <a:xfrm>
              <a:off x="1504475" y="879100"/>
              <a:ext cx="42325" cy="77050"/>
            </a:xfrm>
            <a:custGeom>
              <a:avLst/>
              <a:gdLst/>
              <a:ahLst/>
              <a:cxnLst/>
              <a:rect l="l" t="t" r="r" b="b"/>
              <a:pathLst>
                <a:path w="1693" h="3082" extrusionOk="0">
                  <a:moveTo>
                    <a:pt x="861" y="1"/>
                  </a:moveTo>
                  <a:cubicBezTo>
                    <a:pt x="379" y="1"/>
                    <a:pt x="137" y="1218"/>
                    <a:pt x="137" y="1389"/>
                  </a:cubicBezTo>
                  <a:cubicBezTo>
                    <a:pt x="91" y="1481"/>
                    <a:pt x="0" y="1892"/>
                    <a:pt x="0" y="2304"/>
                  </a:cubicBezTo>
                  <a:cubicBezTo>
                    <a:pt x="0" y="2670"/>
                    <a:pt x="137" y="3082"/>
                    <a:pt x="457" y="3082"/>
                  </a:cubicBezTo>
                  <a:cubicBezTo>
                    <a:pt x="777" y="3082"/>
                    <a:pt x="960" y="2761"/>
                    <a:pt x="1052" y="2396"/>
                  </a:cubicBezTo>
                  <a:cubicBezTo>
                    <a:pt x="1143" y="2030"/>
                    <a:pt x="1189" y="1664"/>
                    <a:pt x="1235" y="1572"/>
                  </a:cubicBezTo>
                  <a:cubicBezTo>
                    <a:pt x="1235" y="1389"/>
                    <a:pt x="1692" y="200"/>
                    <a:pt x="960" y="17"/>
                  </a:cubicBezTo>
                  <a:cubicBezTo>
                    <a:pt x="926" y="6"/>
                    <a:pt x="893" y="1"/>
                    <a:pt x="8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4"/>
            <p:cNvSpPr/>
            <p:nvPr/>
          </p:nvSpPr>
          <p:spPr>
            <a:xfrm>
              <a:off x="1543325" y="1054900"/>
              <a:ext cx="70925" cy="68475"/>
            </a:xfrm>
            <a:custGeom>
              <a:avLst/>
              <a:gdLst/>
              <a:ahLst/>
              <a:cxnLst/>
              <a:rect l="l" t="t" r="r" b="b"/>
              <a:pathLst>
                <a:path w="2837" h="2739" extrusionOk="0">
                  <a:moveTo>
                    <a:pt x="497" y="0"/>
                  </a:moveTo>
                  <a:cubicBezTo>
                    <a:pt x="408" y="0"/>
                    <a:pt x="319" y="23"/>
                    <a:pt x="230" y="74"/>
                  </a:cubicBezTo>
                  <a:cubicBezTo>
                    <a:pt x="1" y="211"/>
                    <a:pt x="92" y="623"/>
                    <a:pt x="321" y="989"/>
                  </a:cubicBezTo>
                  <a:cubicBezTo>
                    <a:pt x="504" y="1355"/>
                    <a:pt x="824" y="1675"/>
                    <a:pt x="916" y="1766"/>
                  </a:cubicBezTo>
                  <a:cubicBezTo>
                    <a:pt x="961" y="1858"/>
                    <a:pt x="1281" y="2224"/>
                    <a:pt x="1693" y="2452"/>
                  </a:cubicBezTo>
                  <a:cubicBezTo>
                    <a:pt x="1919" y="2622"/>
                    <a:pt x="2163" y="2739"/>
                    <a:pt x="2359" y="2739"/>
                  </a:cubicBezTo>
                  <a:cubicBezTo>
                    <a:pt x="2480" y="2739"/>
                    <a:pt x="2584" y="2694"/>
                    <a:pt x="2653" y="2589"/>
                  </a:cubicBezTo>
                  <a:cubicBezTo>
                    <a:pt x="2836" y="2315"/>
                    <a:pt x="2608" y="1995"/>
                    <a:pt x="2379" y="1675"/>
                  </a:cubicBezTo>
                  <a:cubicBezTo>
                    <a:pt x="2105" y="1355"/>
                    <a:pt x="1785" y="1080"/>
                    <a:pt x="1739" y="989"/>
                  </a:cubicBezTo>
                  <a:cubicBezTo>
                    <a:pt x="1647" y="943"/>
                    <a:pt x="1419" y="623"/>
                    <a:pt x="1144" y="348"/>
                  </a:cubicBezTo>
                  <a:cubicBezTo>
                    <a:pt x="947" y="151"/>
                    <a:pt x="725" y="0"/>
                    <a:pt x="4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4"/>
            <p:cNvSpPr/>
            <p:nvPr/>
          </p:nvSpPr>
          <p:spPr>
            <a:xfrm>
              <a:off x="1674825" y="1173875"/>
              <a:ext cx="89200" cy="52550"/>
            </a:xfrm>
            <a:custGeom>
              <a:avLst/>
              <a:gdLst/>
              <a:ahLst/>
              <a:cxnLst/>
              <a:rect l="l" t="t" r="r" b="b"/>
              <a:pathLst>
                <a:path w="3568" h="2102" extrusionOk="0">
                  <a:moveTo>
                    <a:pt x="608" y="0"/>
                  </a:moveTo>
                  <a:cubicBezTo>
                    <a:pt x="331" y="0"/>
                    <a:pt x="107" y="102"/>
                    <a:pt x="46" y="346"/>
                  </a:cubicBezTo>
                  <a:cubicBezTo>
                    <a:pt x="0" y="620"/>
                    <a:pt x="320" y="849"/>
                    <a:pt x="686" y="1032"/>
                  </a:cubicBezTo>
                  <a:cubicBezTo>
                    <a:pt x="1052" y="1215"/>
                    <a:pt x="1418" y="1398"/>
                    <a:pt x="1509" y="1443"/>
                  </a:cubicBezTo>
                  <a:cubicBezTo>
                    <a:pt x="1601" y="1489"/>
                    <a:pt x="2013" y="1718"/>
                    <a:pt x="2378" y="1901"/>
                  </a:cubicBezTo>
                  <a:cubicBezTo>
                    <a:pt x="2623" y="2009"/>
                    <a:pt x="2851" y="2102"/>
                    <a:pt x="3043" y="2102"/>
                  </a:cubicBezTo>
                  <a:cubicBezTo>
                    <a:pt x="3176" y="2102"/>
                    <a:pt x="3291" y="2058"/>
                    <a:pt x="3385" y="1946"/>
                  </a:cubicBezTo>
                  <a:cubicBezTo>
                    <a:pt x="3567" y="1672"/>
                    <a:pt x="3293" y="1306"/>
                    <a:pt x="2927" y="986"/>
                  </a:cubicBezTo>
                  <a:cubicBezTo>
                    <a:pt x="2561" y="712"/>
                    <a:pt x="2104" y="483"/>
                    <a:pt x="2013" y="437"/>
                  </a:cubicBezTo>
                  <a:cubicBezTo>
                    <a:pt x="1875" y="391"/>
                    <a:pt x="1464" y="163"/>
                    <a:pt x="1052" y="71"/>
                  </a:cubicBezTo>
                  <a:cubicBezTo>
                    <a:pt x="900" y="26"/>
                    <a:pt x="747" y="0"/>
                    <a:pt x="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4"/>
            <p:cNvSpPr/>
            <p:nvPr/>
          </p:nvSpPr>
          <p:spPr>
            <a:xfrm>
              <a:off x="1828025" y="1272250"/>
              <a:ext cx="83500" cy="65825"/>
            </a:xfrm>
            <a:custGeom>
              <a:avLst/>
              <a:gdLst/>
              <a:ahLst/>
              <a:cxnLst/>
              <a:rect l="l" t="t" r="r" b="b"/>
              <a:pathLst>
                <a:path w="3340" h="2633" extrusionOk="0">
                  <a:moveTo>
                    <a:pt x="532" y="1"/>
                  </a:moveTo>
                  <a:cubicBezTo>
                    <a:pt x="344" y="1"/>
                    <a:pt x="183" y="69"/>
                    <a:pt x="92" y="252"/>
                  </a:cubicBezTo>
                  <a:cubicBezTo>
                    <a:pt x="1" y="481"/>
                    <a:pt x="275" y="801"/>
                    <a:pt x="595" y="1076"/>
                  </a:cubicBezTo>
                  <a:cubicBezTo>
                    <a:pt x="915" y="1304"/>
                    <a:pt x="1235" y="1579"/>
                    <a:pt x="1327" y="1624"/>
                  </a:cubicBezTo>
                  <a:cubicBezTo>
                    <a:pt x="1418" y="1716"/>
                    <a:pt x="1738" y="2036"/>
                    <a:pt x="2104" y="2265"/>
                  </a:cubicBezTo>
                  <a:cubicBezTo>
                    <a:pt x="2365" y="2460"/>
                    <a:pt x="2649" y="2633"/>
                    <a:pt x="2874" y="2633"/>
                  </a:cubicBezTo>
                  <a:cubicBezTo>
                    <a:pt x="2964" y="2633"/>
                    <a:pt x="3045" y="2605"/>
                    <a:pt x="3110" y="2539"/>
                  </a:cubicBezTo>
                  <a:lnTo>
                    <a:pt x="3065" y="2539"/>
                  </a:lnTo>
                  <a:cubicBezTo>
                    <a:pt x="3339" y="2310"/>
                    <a:pt x="3110" y="1853"/>
                    <a:pt x="2836" y="1487"/>
                  </a:cubicBezTo>
                  <a:cubicBezTo>
                    <a:pt x="2516" y="1121"/>
                    <a:pt x="2104" y="847"/>
                    <a:pt x="2013" y="755"/>
                  </a:cubicBezTo>
                  <a:cubicBezTo>
                    <a:pt x="1921" y="710"/>
                    <a:pt x="1555" y="390"/>
                    <a:pt x="1144" y="161"/>
                  </a:cubicBezTo>
                  <a:cubicBezTo>
                    <a:pt x="938" y="69"/>
                    <a:pt x="721" y="1"/>
                    <a:pt x="5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4"/>
            <p:cNvSpPr/>
            <p:nvPr/>
          </p:nvSpPr>
          <p:spPr>
            <a:xfrm>
              <a:off x="1942350" y="1395125"/>
              <a:ext cx="62925" cy="77575"/>
            </a:xfrm>
            <a:custGeom>
              <a:avLst/>
              <a:gdLst/>
              <a:ahLst/>
              <a:cxnLst/>
              <a:rect l="l" t="t" r="r" b="b"/>
              <a:pathLst>
                <a:path w="2517" h="3103" extrusionOk="0">
                  <a:moveTo>
                    <a:pt x="719" y="1"/>
                  </a:moveTo>
                  <a:cubicBezTo>
                    <a:pt x="630" y="1"/>
                    <a:pt x="542" y="29"/>
                    <a:pt x="458" y="94"/>
                  </a:cubicBezTo>
                  <a:cubicBezTo>
                    <a:pt x="1" y="414"/>
                    <a:pt x="870" y="1603"/>
                    <a:pt x="916" y="1786"/>
                  </a:cubicBezTo>
                  <a:cubicBezTo>
                    <a:pt x="961" y="1831"/>
                    <a:pt x="1190" y="2243"/>
                    <a:pt x="1419" y="2563"/>
                  </a:cubicBezTo>
                  <a:cubicBezTo>
                    <a:pt x="1606" y="2863"/>
                    <a:pt x="1825" y="3102"/>
                    <a:pt x="2049" y="3102"/>
                  </a:cubicBezTo>
                  <a:cubicBezTo>
                    <a:pt x="2098" y="3102"/>
                    <a:pt x="2147" y="3091"/>
                    <a:pt x="2196" y="3066"/>
                  </a:cubicBezTo>
                  <a:cubicBezTo>
                    <a:pt x="2516" y="2929"/>
                    <a:pt x="2470" y="2517"/>
                    <a:pt x="2333" y="2106"/>
                  </a:cubicBezTo>
                  <a:cubicBezTo>
                    <a:pt x="2196" y="1694"/>
                    <a:pt x="1922" y="1283"/>
                    <a:pt x="1876" y="1191"/>
                  </a:cubicBezTo>
                  <a:cubicBezTo>
                    <a:pt x="1837" y="1034"/>
                    <a:pt x="1258" y="1"/>
                    <a:pt x="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4"/>
            <p:cNvSpPr/>
            <p:nvPr/>
          </p:nvSpPr>
          <p:spPr>
            <a:xfrm>
              <a:off x="2015525" y="1588125"/>
              <a:ext cx="33150" cy="70050"/>
            </a:xfrm>
            <a:custGeom>
              <a:avLst/>
              <a:gdLst/>
              <a:ahLst/>
              <a:cxnLst/>
              <a:rect l="l" t="t" r="r" b="b"/>
              <a:pathLst>
                <a:path w="1326" h="2802" extrusionOk="0">
                  <a:moveTo>
                    <a:pt x="655" y="1"/>
                  </a:moveTo>
                  <a:cubicBezTo>
                    <a:pt x="622" y="1"/>
                    <a:pt x="587" y="4"/>
                    <a:pt x="550" y="11"/>
                  </a:cubicBezTo>
                  <a:cubicBezTo>
                    <a:pt x="1" y="57"/>
                    <a:pt x="138" y="1200"/>
                    <a:pt x="138" y="1337"/>
                  </a:cubicBezTo>
                  <a:cubicBezTo>
                    <a:pt x="138" y="1520"/>
                    <a:pt x="1" y="2709"/>
                    <a:pt x="595" y="2801"/>
                  </a:cubicBezTo>
                  <a:cubicBezTo>
                    <a:pt x="607" y="2802"/>
                    <a:pt x="619" y="2802"/>
                    <a:pt x="631" y="2802"/>
                  </a:cubicBezTo>
                  <a:cubicBezTo>
                    <a:pt x="1326" y="2802"/>
                    <a:pt x="1281" y="1472"/>
                    <a:pt x="1236" y="1337"/>
                  </a:cubicBezTo>
                  <a:cubicBezTo>
                    <a:pt x="1236" y="1164"/>
                    <a:pt x="1277" y="1"/>
                    <a:pt x="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4"/>
            <p:cNvSpPr/>
            <p:nvPr/>
          </p:nvSpPr>
          <p:spPr>
            <a:xfrm>
              <a:off x="1720550" y="297700"/>
              <a:ext cx="80050" cy="35325"/>
            </a:xfrm>
            <a:custGeom>
              <a:avLst/>
              <a:gdLst/>
              <a:ahLst/>
              <a:cxnLst/>
              <a:rect l="l" t="t" r="r" b="b"/>
              <a:pathLst>
                <a:path w="3202" h="1413" extrusionOk="0">
                  <a:moveTo>
                    <a:pt x="1132" y="0"/>
                  </a:moveTo>
                  <a:cubicBezTo>
                    <a:pt x="1007" y="0"/>
                    <a:pt x="870" y="10"/>
                    <a:pt x="732" y="41"/>
                  </a:cubicBezTo>
                  <a:cubicBezTo>
                    <a:pt x="321" y="87"/>
                    <a:pt x="1" y="361"/>
                    <a:pt x="138" y="727"/>
                  </a:cubicBezTo>
                  <a:cubicBezTo>
                    <a:pt x="184" y="1001"/>
                    <a:pt x="504" y="1047"/>
                    <a:pt x="824" y="1093"/>
                  </a:cubicBezTo>
                  <a:cubicBezTo>
                    <a:pt x="1144" y="1093"/>
                    <a:pt x="1418" y="1138"/>
                    <a:pt x="1510" y="1138"/>
                  </a:cubicBezTo>
                  <a:cubicBezTo>
                    <a:pt x="1556" y="1184"/>
                    <a:pt x="1876" y="1276"/>
                    <a:pt x="2196" y="1321"/>
                  </a:cubicBezTo>
                  <a:cubicBezTo>
                    <a:pt x="2356" y="1367"/>
                    <a:pt x="2504" y="1413"/>
                    <a:pt x="2642" y="1413"/>
                  </a:cubicBezTo>
                  <a:cubicBezTo>
                    <a:pt x="2779" y="1413"/>
                    <a:pt x="2905" y="1367"/>
                    <a:pt x="3019" y="1230"/>
                  </a:cubicBezTo>
                  <a:cubicBezTo>
                    <a:pt x="3202" y="956"/>
                    <a:pt x="2973" y="590"/>
                    <a:pt x="2607" y="361"/>
                  </a:cubicBezTo>
                  <a:cubicBezTo>
                    <a:pt x="2242" y="132"/>
                    <a:pt x="1784" y="41"/>
                    <a:pt x="1647" y="41"/>
                  </a:cubicBezTo>
                  <a:cubicBezTo>
                    <a:pt x="1586" y="41"/>
                    <a:pt x="1383" y="0"/>
                    <a:pt x="1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4"/>
            <p:cNvSpPr/>
            <p:nvPr/>
          </p:nvSpPr>
          <p:spPr>
            <a:xfrm>
              <a:off x="1888625" y="413250"/>
              <a:ext cx="46900" cy="91275"/>
            </a:xfrm>
            <a:custGeom>
              <a:avLst/>
              <a:gdLst/>
              <a:ahLst/>
              <a:cxnLst/>
              <a:rect l="l" t="t" r="r" b="b"/>
              <a:pathLst>
                <a:path w="1876" h="3651" extrusionOk="0">
                  <a:moveTo>
                    <a:pt x="460" y="0"/>
                  </a:moveTo>
                  <a:cubicBezTo>
                    <a:pt x="377" y="0"/>
                    <a:pt x="299" y="26"/>
                    <a:pt x="229" y="84"/>
                  </a:cubicBezTo>
                  <a:cubicBezTo>
                    <a:pt x="0" y="267"/>
                    <a:pt x="138" y="632"/>
                    <a:pt x="275" y="998"/>
                  </a:cubicBezTo>
                  <a:cubicBezTo>
                    <a:pt x="412" y="1364"/>
                    <a:pt x="549" y="1776"/>
                    <a:pt x="595" y="1867"/>
                  </a:cubicBezTo>
                  <a:cubicBezTo>
                    <a:pt x="641" y="1959"/>
                    <a:pt x="732" y="2370"/>
                    <a:pt x="824" y="2782"/>
                  </a:cubicBezTo>
                  <a:cubicBezTo>
                    <a:pt x="915" y="3194"/>
                    <a:pt x="1007" y="3605"/>
                    <a:pt x="1327" y="3651"/>
                  </a:cubicBezTo>
                  <a:cubicBezTo>
                    <a:pt x="1647" y="3651"/>
                    <a:pt x="1875" y="3194"/>
                    <a:pt x="1875" y="2690"/>
                  </a:cubicBezTo>
                  <a:cubicBezTo>
                    <a:pt x="1875" y="2142"/>
                    <a:pt x="1693" y="1639"/>
                    <a:pt x="1647" y="1547"/>
                  </a:cubicBezTo>
                  <a:cubicBezTo>
                    <a:pt x="1601" y="1410"/>
                    <a:pt x="1464" y="907"/>
                    <a:pt x="1189" y="495"/>
                  </a:cubicBezTo>
                  <a:cubicBezTo>
                    <a:pt x="985" y="222"/>
                    <a:pt x="703"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4"/>
            <p:cNvSpPr/>
            <p:nvPr/>
          </p:nvSpPr>
          <p:spPr>
            <a:xfrm>
              <a:off x="1904625" y="637050"/>
              <a:ext cx="29750" cy="100800"/>
            </a:xfrm>
            <a:custGeom>
              <a:avLst/>
              <a:gdLst/>
              <a:ahLst/>
              <a:cxnLst/>
              <a:rect l="l" t="t" r="r" b="b"/>
              <a:pathLst>
                <a:path w="1190" h="4032" extrusionOk="0">
                  <a:moveTo>
                    <a:pt x="691" y="0"/>
                  </a:moveTo>
                  <a:cubicBezTo>
                    <a:pt x="435" y="0"/>
                    <a:pt x="225" y="393"/>
                    <a:pt x="138" y="827"/>
                  </a:cubicBezTo>
                  <a:cubicBezTo>
                    <a:pt x="46" y="1330"/>
                    <a:pt x="46" y="1833"/>
                    <a:pt x="46" y="1925"/>
                  </a:cubicBezTo>
                  <a:cubicBezTo>
                    <a:pt x="46" y="2062"/>
                    <a:pt x="1" y="2611"/>
                    <a:pt x="92" y="3114"/>
                  </a:cubicBezTo>
                  <a:cubicBezTo>
                    <a:pt x="223" y="3593"/>
                    <a:pt x="437" y="4032"/>
                    <a:pt x="734" y="4032"/>
                  </a:cubicBezTo>
                  <a:cubicBezTo>
                    <a:pt x="749" y="4032"/>
                    <a:pt x="763" y="4031"/>
                    <a:pt x="778" y="4028"/>
                  </a:cubicBezTo>
                  <a:cubicBezTo>
                    <a:pt x="1098" y="3937"/>
                    <a:pt x="1144" y="3480"/>
                    <a:pt x="1144" y="3022"/>
                  </a:cubicBezTo>
                  <a:cubicBezTo>
                    <a:pt x="1144" y="2519"/>
                    <a:pt x="1144" y="2062"/>
                    <a:pt x="1144" y="1925"/>
                  </a:cubicBezTo>
                  <a:cubicBezTo>
                    <a:pt x="1144" y="1833"/>
                    <a:pt x="1190" y="1376"/>
                    <a:pt x="1190" y="964"/>
                  </a:cubicBezTo>
                  <a:cubicBezTo>
                    <a:pt x="1144" y="507"/>
                    <a:pt x="1098" y="95"/>
                    <a:pt x="732" y="4"/>
                  </a:cubicBezTo>
                  <a:cubicBezTo>
                    <a:pt x="718" y="2"/>
                    <a:pt x="704" y="0"/>
                    <a:pt x="6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4"/>
            <p:cNvSpPr/>
            <p:nvPr/>
          </p:nvSpPr>
          <p:spPr>
            <a:xfrm>
              <a:off x="1997250" y="888800"/>
              <a:ext cx="76625" cy="48600"/>
            </a:xfrm>
            <a:custGeom>
              <a:avLst/>
              <a:gdLst/>
              <a:ahLst/>
              <a:cxnLst/>
              <a:rect l="l" t="t" r="r" b="b"/>
              <a:pathLst>
                <a:path w="3065" h="1944" extrusionOk="0">
                  <a:moveTo>
                    <a:pt x="580" y="0"/>
                  </a:moveTo>
                  <a:cubicBezTo>
                    <a:pt x="430" y="0"/>
                    <a:pt x="291" y="48"/>
                    <a:pt x="183" y="178"/>
                  </a:cubicBezTo>
                  <a:cubicBezTo>
                    <a:pt x="0" y="407"/>
                    <a:pt x="183" y="727"/>
                    <a:pt x="503" y="1001"/>
                  </a:cubicBezTo>
                  <a:cubicBezTo>
                    <a:pt x="778" y="1276"/>
                    <a:pt x="1143" y="1459"/>
                    <a:pt x="1235" y="1504"/>
                  </a:cubicBezTo>
                  <a:cubicBezTo>
                    <a:pt x="1281" y="1550"/>
                    <a:pt x="1692" y="1779"/>
                    <a:pt x="2104" y="1870"/>
                  </a:cubicBezTo>
                  <a:cubicBezTo>
                    <a:pt x="2246" y="1918"/>
                    <a:pt x="2388" y="1943"/>
                    <a:pt x="2515" y="1943"/>
                  </a:cubicBezTo>
                  <a:cubicBezTo>
                    <a:pt x="2756" y="1943"/>
                    <a:pt x="2943" y="1851"/>
                    <a:pt x="2973" y="1642"/>
                  </a:cubicBezTo>
                  <a:cubicBezTo>
                    <a:pt x="3064" y="1322"/>
                    <a:pt x="2790" y="1093"/>
                    <a:pt x="2470" y="910"/>
                  </a:cubicBezTo>
                  <a:cubicBezTo>
                    <a:pt x="2149" y="727"/>
                    <a:pt x="1829" y="544"/>
                    <a:pt x="1738" y="498"/>
                  </a:cubicBezTo>
                  <a:cubicBezTo>
                    <a:pt x="1692" y="498"/>
                    <a:pt x="1372" y="270"/>
                    <a:pt x="1098" y="132"/>
                  </a:cubicBezTo>
                  <a:cubicBezTo>
                    <a:pt x="929" y="60"/>
                    <a:pt x="747" y="0"/>
                    <a:pt x="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4"/>
            <p:cNvSpPr/>
            <p:nvPr/>
          </p:nvSpPr>
          <p:spPr>
            <a:xfrm>
              <a:off x="2182450" y="972250"/>
              <a:ext cx="88075" cy="54025"/>
            </a:xfrm>
            <a:custGeom>
              <a:avLst/>
              <a:gdLst/>
              <a:ahLst/>
              <a:cxnLst/>
              <a:rect l="l" t="t" r="r" b="b"/>
              <a:pathLst>
                <a:path w="3523" h="2161" extrusionOk="0">
                  <a:moveTo>
                    <a:pt x="684" y="1"/>
                  </a:moveTo>
                  <a:cubicBezTo>
                    <a:pt x="389" y="1"/>
                    <a:pt x="158" y="99"/>
                    <a:pt x="92" y="362"/>
                  </a:cubicBezTo>
                  <a:cubicBezTo>
                    <a:pt x="1" y="636"/>
                    <a:pt x="367" y="819"/>
                    <a:pt x="687" y="1048"/>
                  </a:cubicBezTo>
                  <a:cubicBezTo>
                    <a:pt x="1053" y="1231"/>
                    <a:pt x="1419" y="1368"/>
                    <a:pt x="1510" y="1414"/>
                  </a:cubicBezTo>
                  <a:cubicBezTo>
                    <a:pt x="1601" y="1459"/>
                    <a:pt x="1967" y="1688"/>
                    <a:pt x="2333" y="1917"/>
                  </a:cubicBezTo>
                  <a:cubicBezTo>
                    <a:pt x="2577" y="2039"/>
                    <a:pt x="2821" y="2160"/>
                    <a:pt x="3024" y="2160"/>
                  </a:cubicBezTo>
                  <a:cubicBezTo>
                    <a:pt x="3126" y="2160"/>
                    <a:pt x="3217" y="2130"/>
                    <a:pt x="3294" y="2054"/>
                  </a:cubicBezTo>
                  <a:cubicBezTo>
                    <a:pt x="3522" y="1779"/>
                    <a:pt x="3294" y="1368"/>
                    <a:pt x="2928" y="1048"/>
                  </a:cubicBezTo>
                  <a:cubicBezTo>
                    <a:pt x="2562" y="728"/>
                    <a:pt x="2105" y="499"/>
                    <a:pt x="2013" y="453"/>
                  </a:cubicBezTo>
                  <a:cubicBezTo>
                    <a:pt x="1922" y="407"/>
                    <a:pt x="1510" y="133"/>
                    <a:pt x="1053" y="42"/>
                  </a:cubicBezTo>
                  <a:cubicBezTo>
                    <a:pt x="924" y="16"/>
                    <a:pt x="799" y="1"/>
                    <a:pt x="6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4"/>
            <p:cNvSpPr/>
            <p:nvPr/>
          </p:nvSpPr>
          <p:spPr>
            <a:xfrm>
              <a:off x="2318525" y="1084375"/>
              <a:ext cx="49175" cy="87950"/>
            </a:xfrm>
            <a:custGeom>
              <a:avLst/>
              <a:gdLst/>
              <a:ahLst/>
              <a:cxnLst/>
              <a:rect l="l" t="t" r="r" b="b"/>
              <a:pathLst>
                <a:path w="1967" h="3518" extrusionOk="0">
                  <a:moveTo>
                    <a:pt x="433" y="0"/>
                  </a:moveTo>
                  <a:cubicBezTo>
                    <a:pt x="348" y="0"/>
                    <a:pt x="264" y="26"/>
                    <a:pt x="183" y="84"/>
                  </a:cubicBezTo>
                  <a:cubicBezTo>
                    <a:pt x="0" y="267"/>
                    <a:pt x="92" y="633"/>
                    <a:pt x="229" y="999"/>
                  </a:cubicBezTo>
                  <a:cubicBezTo>
                    <a:pt x="366" y="1410"/>
                    <a:pt x="549" y="1776"/>
                    <a:pt x="595" y="1868"/>
                  </a:cubicBezTo>
                  <a:cubicBezTo>
                    <a:pt x="640" y="1959"/>
                    <a:pt x="778" y="2371"/>
                    <a:pt x="915" y="2782"/>
                  </a:cubicBezTo>
                  <a:cubicBezTo>
                    <a:pt x="1044" y="3171"/>
                    <a:pt x="1214" y="3518"/>
                    <a:pt x="1502" y="3518"/>
                  </a:cubicBezTo>
                  <a:cubicBezTo>
                    <a:pt x="1519" y="3518"/>
                    <a:pt x="1537" y="3517"/>
                    <a:pt x="1555" y="3514"/>
                  </a:cubicBezTo>
                  <a:cubicBezTo>
                    <a:pt x="1921" y="3468"/>
                    <a:pt x="1967" y="3011"/>
                    <a:pt x="1921" y="2508"/>
                  </a:cubicBezTo>
                  <a:cubicBezTo>
                    <a:pt x="1875" y="2005"/>
                    <a:pt x="1646" y="1548"/>
                    <a:pt x="1601" y="1456"/>
                  </a:cubicBezTo>
                  <a:cubicBezTo>
                    <a:pt x="1555" y="1319"/>
                    <a:pt x="1418" y="862"/>
                    <a:pt x="1143" y="496"/>
                  </a:cubicBezTo>
                  <a:cubicBezTo>
                    <a:pt x="939" y="223"/>
                    <a:pt x="683" y="0"/>
                    <a:pt x="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4"/>
            <p:cNvSpPr/>
            <p:nvPr/>
          </p:nvSpPr>
          <p:spPr>
            <a:xfrm>
              <a:off x="2380250" y="1318275"/>
              <a:ext cx="48050" cy="65050"/>
            </a:xfrm>
            <a:custGeom>
              <a:avLst/>
              <a:gdLst/>
              <a:ahLst/>
              <a:cxnLst/>
              <a:rect l="l" t="t" r="r" b="b"/>
              <a:pathLst>
                <a:path w="1922" h="2602" extrusionOk="0">
                  <a:moveTo>
                    <a:pt x="672" y="0"/>
                  </a:moveTo>
                  <a:cubicBezTo>
                    <a:pt x="633" y="0"/>
                    <a:pt x="592" y="4"/>
                    <a:pt x="549" y="12"/>
                  </a:cubicBezTo>
                  <a:cubicBezTo>
                    <a:pt x="1" y="149"/>
                    <a:pt x="321" y="1293"/>
                    <a:pt x="367" y="1430"/>
                  </a:cubicBezTo>
                  <a:cubicBezTo>
                    <a:pt x="367" y="1555"/>
                    <a:pt x="635" y="2601"/>
                    <a:pt x="1172" y="2601"/>
                  </a:cubicBezTo>
                  <a:cubicBezTo>
                    <a:pt x="1221" y="2601"/>
                    <a:pt x="1273" y="2592"/>
                    <a:pt x="1327" y="2573"/>
                  </a:cubicBezTo>
                  <a:lnTo>
                    <a:pt x="1281" y="2573"/>
                  </a:lnTo>
                  <a:cubicBezTo>
                    <a:pt x="1921" y="2299"/>
                    <a:pt x="1464" y="1247"/>
                    <a:pt x="1418" y="1110"/>
                  </a:cubicBezTo>
                  <a:cubicBezTo>
                    <a:pt x="1375" y="980"/>
                    <a:pt x="1292" y="0"/>
                    <a:pt x="6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4"/>
            <p:cNvSpPr/>
            <p:nvPr/>
          </p:nvSpPr>
          <p:spPr>
            <a:xfrm>
              <a:off x="2478575" y="1479075"/>
              <a:ext cx="77775" cy="53775"/>
            </a:xfrm>
            <a:custGeom>
              <a:avLst/>
              <a:gdLst/>
              <a:ahLst/>
              <a:cxnLst/>
              <a:rect l="l" t="t" r="r" b="b"/>
              <a:pathLst>
                <a:path w="3111" h="2151" extrusionOk="0">
                  <a:moveTo>
                    <a:pt x="551" y="0"/>
                  </a:moveTo>
                  <a:cubicBezTo>
                    <a:pt x="441" y="0"/>
                    <a:pt x="332" y="34"/>
                    <a:pt x="229" y="120"/>
                  </a:cubicBezTo>
                  <a:cubicBezTo>
                    <a:pt x="1" y="303"/>
                    <a:pt x="184" y="669"/>
                    <a:pt x="458" y="989"/>
                  </a:cubicBezTo>
                  <a:cubicBezTo>
                    <a:pt x="687" y="1309"/>
                    <a:pt x="1053" y="1538"/>
                    <a:pt x="1144" y="1583"/>
                  </a:cubicBezTo>
                  <a:cubicBezTo>
                    <a:pt x="1236" y="1629"/>
                    <a:pt x="1647" y="1903"/>
                    <a:pt x="2059" y="2041"/>
                  </a:cubicBezTo>
                  <a:cubicBezTo>
                    <a:pt x="2223" y="2114"/>
                    <a:pt x="2395" y="2150"/>
                    <a:pt x="2548" y="2150"/>
                  </a:cubicBezTo>
                  <a:cubicBezTo>
                    <a:pt x="2778" y="2150"/>
                    <a:pt x="2964" y="2068"/>
                    <a:pt x="3019" y="1903"/>
                  </a:cubicBezTo>
                  <a:cubicBezTo>
                    <a:pt x="3111" y="1583"/>
                    <a:pt x="2790" y="1309"/>
                    <a:pt x="2516" y="1126"/>
                  </a:cubicBezTo>
                  <a:cubicBezTo>
                    <a:pt x="2196" y="897"/>
                    <a:pt x="1830" y="714"/>
                    <a:pt x="1784" y="669"/>
                  </a:cubicBezTo>
                  <a:cubicBezTo>
                    <a:pt x="1693" y="623"/>
                    <a:pt x="1418" y="394"/>
                    <a:pt x="1098" y="211"/>
                  </a:cubicBezTo>
                  <a:cubicBezTo>
                    <a:pt x="926" y="97"/>
                    <a:pt x="737" y="0"/>
                    <a:pt x="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4"/>
            <p:cNvSpPr/>
            <p:nvPr/>
          </p:nvSpPr>
          <p:spPr>
            <a:xfrm>
              <a:off x="2353950" y="424350"/>
              <a:ext cx="37750" cy="69925"/>
            </a:xfrm>
            <a:custGeom>
              <a:avLst/>
              <a:gdLst/>
              <a:ahLst/>
              <a:cxnLst/>
              <a:rect l="l" t="t" r="r" b="b"/>
              <a:pathLst>
                <a:path w="1510" h="2797" extrusionOk="0">
                  <a:moveTo>
                    <a:pt x="630" y="1"/>
                  </a:moveTo>
                  <a:cubicBezTo>
                    <a:pt x="604" y="1"/>
                    <a:pt x="577" y="2"/>
                    <a:pt x="550" y="6"/>
                  </a:cubicBezTo>
                  <a:cubicBezTo>
                    <a:pt x="1" y="51"/>
                    <a:pt x="184" y="1240"/>
                    <a:pt x="184" y="1423"/>
                  </a:cubicBezTo>
                  <a:cubicBezTo>
                    <a:pt x="184" y="1558"/>
                    <a:pt x="184" y="2796"/>
                    <a:pt x="791" y="2796"/>
                  </a:cubicBezTo>
                  <a:cubicBezTo>
                    <a:pt x="802" y="2796"/>
                    <a:pt x="813" y="2796"/>
                    <a:pt x="824" y="2795"/>
                  </a:cubicBezTo>
                  <a:cubicBezTo>
                    <a:pt x="1510" y="2750"/>
                    <a:pt x="1327" y="1469"/>
                    <a:pt x="1281" y="1286"/>
                  </a:cubicBezTo>
                  <a:cubicBezTo>
                    <a:pt x="1281" y="1154"/>
                    <a:pt x="1324" y="1"/>
                    <a:pt x="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4"/>
            <p:cNvSpPr/>
            <p:nvPr/>
          </p:nvSpPr>
          <p:spPr>
            <a:xfrm>
              <a:off x="2391675" y="600425"/>
              <a:ext cx="44625" cy="72650"/>
            </a:xfrm>
            <a:custGeom>
              <a:avLst/>
              <a:gdLst/>
              <a:ahLst/>
              <a:cxnLst/>
              <a:rect l="l" t="t" r="r" b="b"/>
              <a:pathLst>
                <a:path w="1785" h="2906" extrusionOk="0">
                  <a:moveTo>
                    <a:pt x="445" y="0"/>
                  </a:moveTo>
                  <a:cubicBezTo>
                    <a:pt x="420" y="0"/>
                    <a:pt x="394" y="2"/>
                    <a:pt x="367" y="5"/>
                  </a:cubicBezTo>
                  <a:cubicBezTo>
                    <a:pt x="92" y="51"/>
                    <a:pt x="1" y="417"/>
                    <a:pt x="47" y="783"/>
                  </a:cubicBezTo>
                  <a:cubicBezTo>
                    <a:pt x="92" y="1195"/>
                    <a:pt x="230" y="1560"/>
                    <a:pt x="275" y="1652"/>
                  </a:cubicBezTo>
                  <a:cubicBezTo>
                    <a:pt x="321" y="1743"/>
                    <a:pt x="458" y="2109"/>
                    <a:pt x="687" y="2475"/>
                  </a:cubicBezTo>
                  <a:cubicBezTo>
                    <a:pt x="859" y="2717"/>
                    <a:pt x="1084" y="2906"/>
                    <a:pt x="1302" y="2906"/>
                  </a:cubicBezTo>
                  <a:cubicBezTo>
                    <a:pt x="1373" y="2906"/>
                    <a:pt x="1443" y="2886"/>
                    <a:pt x="1510" y="2841"/>
                  </a:cubicBezTo>
                  <a:cubicBezTo>
                    <a:pt x="1785" y="2658"/>
                    <a:pt x="1693" y="2292"/>
                    <a:pt x="1602" y="1926"/>
                  </a:cubicBezTo>
                  <a:cubicBezTo>
                    <a:pt x="1510" y="1606"/>
                    <a:pt x="1327" y="1286"/>
                    <a:pt x="1327" y="1195"/>
                  </a:cubicBezTo>
                  <a:cubicBezTo>
                    <a:pt x="1282" y="1149"/>
                    <a:pt x="1190" y="829"/>
                    <a:pt x="1053" y="509"/>
                  </a:cubicBezTo>
                  <a:cubicBezTo>
                    <a:pt x="926" y="254"/>
                    <a:pt x="760" y="0"/>
                    <a:pt x="4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4"/>
            <p:cNvSpPr/>
            <p:nvPr/>
          </p:nvSpPr>
          <p:spPr>
            <a:xfrm>
              <a:off x="2486575" y="755300"/>
              <a:ext cx="67500" cy="56950"/>
            </a:xfrm>
            <a:custGeom>
              <a:avLst/>
              <a:gdLst/>
              <a:ahLst/>
              <a:cxnLst/>
              <a:rect l="l" t="t" r="r" b="b"/>
              <a:pathLst>
                <a:path w="2700" h="2278" extrusionOk="0">
                  <a:moveTo>
                    <a:pt x="509" y="0"/>
                  </a:moveTo>
                  <a:cubicBezTo>
                    <a:pt x="417" y="0"/>
                    <a:pt x="323" y="22"/>
                    <a:pt x="230" y="76"/>
                  </a:cubicBezTo>
                  <a:cubicBezTo>
                    <a:pt x="1" y="213"/>
                    <a:pt x="92" y="625"/>
                    <a:pt x="275" y="945"/>
                  </a:cubicBezTo>
                  <a:cubicBezTo>
                    <a:pt x="504" y="1265"/>
                    <a:pt x="824" y="1539"/>
                    <a:pt x="870" y="1631"/>
                  </a:cubicBezTo>
                  <a:cubicBezTo>
                    <a:pt x="961" y="1677"/>
                    <a:pt x="1281" y="1997"/>
                    <a:pt x="1647" y="2134"/>
                  </a:cubicBezTo>
                  <a:cubicBezTo>
                    <a:pt x="1844" y="2221"/>
                    <a:pt x="2040" y="2277"/>
                    <a:pt x="2202" y="2277"/>
                  </a:cubicBezTo>
                  <a:cubicBezTo>
                    <a:pt x="2379" y="2277"/>
                    <a:pt x="2514" y="2210"/>
                    <a:pt x="2562" y="2042"/>
                  </a:cubicBezTo>
                  <a:cubicBezTo>
                    <a:pt x="2699" y="1722"/>
                    <a:pt x="2425" y="1448"/>
                    <a:pt x="2196" y="1219"/>
                  </a:cubicBezTo>
                  <a:cubicBezTo>
                    <a:pt x="1922" y="1036"/>
                    <a:pt x="1647" y="808"/>
                    <a:pt x="1602" y="762"/>
                  </a:cubicBezTo>
                  <a:cubicBezTo>
                    <a:pt x="1556" y="716"/>
                    <a:pt x="1327" y="488"/>
                    <a:pt x="1098" y="259"/>
                  </a:cubicBezTo>
                  <a:cubicBezTo>
                    <a:pt x="937" y="130"/>
                    <a:pt x="729" y="0"/>
                    <a:pt x="5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4"/>
            <p:cNvSpPr/>
            <p:nvPr/>
          </p:nvSpPr>
          <p:spPr>
            <a:xfrm>
              <a:off x="2612350" y="868500"/>
              <a:ext cx="57200" cy="56825"/>
            </a:xfrm>
            <a:custGeom>
              <a:avLst/>
              <a:gdLst/>
              <a:ahLst/>
              <a:cxnLst/>
              <a:rect l="l" t="t" r="r" b="b"/>
              <a:pathLst>
                <a:path w="2288" h="2273" extrusionOk="0">
                  <a:moveTo>
                    <a:pt x="559" y="1"/>
                  </a:moveTo>
                  <a:cubicBezTo>
                    <a:pt x="423" y="1"/>
                    <a:pt x="293" y="60"/>
                    <a:pt x="183" y="213"/>
                  </a:cubicBezTo>
                  <a:cubicBezTo>
                    <a:pt x="0" y="441"/>
                    <a:pt x="138" y="716"/>
                    <a:pt x="321" y="944"/>
                  </a:cubicBezTo>
                  <a:cubicBezTo>
                    <a:pt x="504" y="1173"/>
                    <a:pt x="732" y="1402"/>
                    <a:pt x="778" y="1448"/>
                  </a:cubicBezTo>
                  <a:cubicBezTo>
                    <a:pt x="824" y="1493"/>
                    <a:pt x="1007" y="1768"/>
                    <a:pt x="1235" y="1996"/>
                  </a:cubicBezTo>
                  <a:cubicBezTo>
                    <a:pt x="1408" y="2135"/>
                    <a:pt x="1607" y="2273"/>
                    <a:pt x="1812" y="2273"/>
                  </a:cubicBezTo>
                  <a:cubicBezTo>
                    <a:pt x="1879" y="2273"/>
                    <a:pt x="1946" y="2258"/>
                    <a:pt x="2013" y="2225"/>
                  </a:cubicBezTo>
                  <a:cubicBezTo>
                    <a:pt x="2287" y="2042"/>
                    <a:pt x="2241" y="1676"/>
                    <a:pt x="2104" y="1356"/>
                  </a:cubicBezTo>
                  <a:cubicBezTo>
                    <a:pt x="1921" y="1036"/>
                    <a:pt x="1647" y="762"/>
                    <a:pt x="1601" y="670"/>
                  </a:cubicBezTo>
                  <a:cubicBezTo>
                    <a:pt x="1555" y="624"/>
                    <a:pt x="1327" y="350"/>
                    <a:pt x="1007" y="167"/>
                  </a:cubicBezTo>
                  <a:cubicBezTo>
                    <a:pt x="863" y="71"/>
                    <a:pt x="707"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4"/>
            <p:cNvSpPr/>
            <p:nvPr/>
          </p:nvSpPr>
          <p:spPr>
            <a:xfrm>
              <a:off x="2724400" y="1002625"/>
              <a:ext cx="54900" cy="65350"/>
            </a:xfrm>
            <a:custGeom>
              <a:avLst/>
              <a:gdLst/>
              <a:ahLst/>
              <a:cxnLst/>
              <a:rect l="l" t="t" r="r" b="b"/>
              <a:pathLst>
                <a:path w="2196" h="2614" extrusionOk="0">
                  <a:moveTo>
                    <a:pt x="549" y="1"/>
                  </a:moveTo>
                  <a:cubicBezTo>
                    <a:pt x="430" y="1"/>
                    <a:pt x="319" y="45"/>
                    <a:pt x="229" y="153"/>
                  </a:cubicBezTo>
                  <a:cubicBezTo>
                    <a:pt x="0" y="336"/>
                    <a:pt x="138" y="656"/>
                    <a:pt x="320" y="930"/>
                  </a:cubicBezTo>
                  <a:cubicBezTo>
                    <a:pt x="458" y="1205"/>
                    <a:pt x="686" y="1479"/>
                    <a:pt x="732" y="1571"/>
                  </a:cubicBezTo>
                  <a:cubicBezTo>
                    <a:pt x="778" y="1616"/>
                    <a:pt x="915" y="1936"/>
                    <a:pt x="1144" y="2211"/>
                  </a:cubicBezTo>
                  <a:cubicBezTo>
                    <a:pt x="1330" y="2397"/>
                    <a:pt x="1516" y="2613"/>
                    <a:pt x="1752" y="2613"/>
                  </a:cubicBezTo>
                  <a:cubicBezTo>
                    <a:pt x="1805" y="2613"/>
                    <a:pt x="1862" y="2602"/>
                    <a:pt x="1921" y="2577"/>
                  </a:cubicBezTo>
                  <a:lnTo>
                    <a:pt x="1921" y="2531"/>
                  </a:lnTo>
                  <a:cubicBezTo>
                    <a:pt x="2196" y="2394"/>
                    <a:pt x="2196" y="2028"/>
                    <a:pt x="2058" y="1662"/>
                  </a:cubicBezTo>
                  <a:cubicBezTo>
                    <a:pt x="1921" y="1296"/>
                    <a:pt x="1647" y="976"/>
                    <a:pt x="1601" y="885"/>
                  </a:cubicBezTo>
                  <a:cubicBezTo>
                    <a:pt x="1555" y="839"/>
                    <a:pt x="1372" y="473"/>
                    <a:pt x="1098" y="244"/>
                  </a:cubicBezTo>
                  <a:cubicBezTo>
                    <a:pt x="932" y="106"/>
                    <a:pt x="731" y="1"/>
                    <a:pt x="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4"/>
            <p:cNvSpPr/>
            <p:nvPr/>
          </p:nvSpPr>
          <p:spPr>
            <a:xfrm>
              <a:off x="2779275" y="1138400"/>
              <a:ext cx="42325" cy="48175"/>
            </a:xfrm>
            <a:custGeom>
              <a:avLst/>
              <a:gdLst/>
              <a:ahLst/>
              <a:cxnLst/>
              <a:rect l="l" t="t" r="r" b="b"/>
              <a:pathLst>
                <a:path w="1693" h="1927" extrusionOk="0">
                  <a:moveTo>
                    <a:pt x="703" y="0"/>
                  </a:moveTo>
                  <a:cubicBezTo>
                    <a:pt x="643" y="0"/>
                    <a:pt x="576" y="9"/>
                    <a:pt x="504" y="27"/>
                  </a:cubicBezTo>
                  <a:cubicBezTo>
                    <a:pt x="1" y="164"/>
                    <a:pt x="229" y="987"/>
                    <a:pt x="275" y="1079"/>
                  </a:cubicBezTo>
                  <a:cubicBezTo>
                    <a:pt x="317" y="1162"/>
                    <a:pt x="396" y="1926"/>
                    <a:pt x="892" y="1926"/>
                  </a:cubicBezTo>
                  <a:cubicBezTo>
                    <a:pt x="941" y="1926"/>
                    <a:pt x="994" y="1918"/>
                    <a:pt x="1052" y="1902"/>
                  </a:cubicBezTo>
                  <a:lnTo>
                    <a:pt x="1007" y="1902"/>
                  </a:lnTo>
                  <a:cubicBezTo>
                    <a:pt x="1693" y="1719"/>
                    <a:pt x="1373" y="896"/>
                    <a:pt x="1327" y="759"/>
                  </a:cubicBezTo>
                  <a:cubicBezTo>
                    <a:pt x="1327" y="676"/>
                    <a:pt x="1253" y="0"/>
                    <a:pt x="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069;p34">
            <a:extLst>
              <a:ext uri="{FF2B5EF4-FFF2-40B4-BE49-F238E27FC236}">
                <a16:creationId xmlns:a16="http://schemas.microsoft.com/office/drawing/2014/main" id="{25024F0B-E6D7-4DCD-8562-0A42313138BF}"/>
              </a:ext>
            </a:extLst>
          </p:cNvPr>
          <p:cNvSpPr txBox="1">
            <a:spLocks/>
          </p:cNvSpPr>
          <p:nvPr/>
        </p:nvSpPr>
        <p:spPr>
          <a:xfrm>
            <a:off x="491802" y="3220990"/>
            <a:ext cx="8420590" cy="12869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2"/>
              </a:buClr>
              <a:buSzPts val="3600"/>
              <a:buFont typeface="Chango"/>
              <a:buNone/>
              <a:defRPr sz="3600" b="0" i="0" u="none" strike="noStrike" cap="none">
                <a:solidFill>
                  <a:schemeClr val="dk2"/>
                </a:solidFill>
                <a:latin typeface="Chango"/>
                <a:ea typeface="Chango"/>
                <a:cs typeface="Chango"/>
                <a:sym typeface="Chango"/>
              </a:defRPr>
            </a:lvl1pPr>
            <a:lvl2pPr marR="0" lvl="1"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2pPr>
            <a:lvl3pPr marR="0" lvl="2"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3pPr>
            <a:lvl4pPr marR="0" lvl="3"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4pPr>
            <a:lvl5pPr marR="0" lvl="4"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5pPr>
            <a:lvl6pPr marR="0" lvl="5"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6pPr>
            <a:lvl7pPr marR="0" lvl="6"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7pPr>
            <a:lvl8pPr marR="0" lvl="7"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8pPr>
            <a:lvl9pPr marR="0" lvl="8"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9pPr>
          </a:lstStyle>
          <a:p>
            <a:pPr marL="457200" indent="-457200">
              <a:buFont typeface="Wingdings" panose="05000000000000000000" pitchFamily="2" charset="2"/>
              <a:buChar char="Ø"/>
            </a:pPr>
            <a:r>
              <a:rPr lang="en-US" sz="1800" dirty="0">
                <a:latin typeface="Arial Black" panose="020B0A04020102020204" pitchFamily="34" charset="0"/>
                <a:cs typeface="Times New Roman" panose="02020603050405020304" pitchFamily="18" charset="0"/>
              </a:rPr>
              <a:t>Reproduction number and critical thresholds</a:t>
            </a:r>
          </a:p>
          <a:p>
            <a:pPr marL="457200" indent="-457200">
              <a:buFont typeface="Wingdings" panose="05000000000000000000" pitchFamily="2" charset="2"/>
              <a:buChar char="Ø"/>
            </a:pPr>
            <a:endParaRPr lang="en-US" sz="1800" dirty="0">
              <a:latin typeface="Arial Black" panose="020B0A04020102020204" pitchFamily="34" charset="0"/>
              <a:cs typeface="Times New Roman" panose="02020603050405020304" pitchFamily="18" charset="0"/>
            </a:endParaRPr>
          </a:p>
          <a:p>
            <a:pPr marL="457200" indent="-457200">
              <a:buFont typeface="Wingdings" panose="05000000000000000000" pitchFamily="2" charset="2"/>
              <a:buChar char="Ø"/>
            </a:pPr>
            <a:r>
              <a:rPr lang="en-US" sz="1800" dirty="0">
                <a:latin typeface="Arial Black" panose="020B0A04020102020204" pitchFamily="34" charset="0"/>
                <a:cs typeface="Times New Roman" panose="02020603050405020304" pitchFamily="18" charset="0"/>
              </a:rPr>
              <a:t>Predicting the Effectiveness of Interventions</a:t>
            </a:r>
          </a:p>
          <a:p>
            <a:pPr marL="457200" indent="-457200">
              <a:buFont typeface="Wingdings" panose="05000000000000000000" pitchFamily="2" charset="2"/>
              <a:buChar char="Ø"/>
            </a:pPr>
            <a:endParaRPr lang="en-US" sz="1800" dirty="0">
              <a:latin typeface="Arial Black" panose="020B0A04020102020204" pitchFamily="34" charset="0"/>
              <a:cs typeface="Times New Roman" panose="02020603050405020304" pitchFamily="18" charset="0"/>
            </a:endParaRPr>
          </a:p>
          <a:p>
            <a:pPr marL="457200" indent="-457200">
              <a:buFont typeface="Wingdings" panose="05000000000000000000" pitchFamily="2" charset="2"/>
              <a:buChar char="Ø"/>
            </a:pPr>
            <a:r>
              <a:rPr lang="en-US" sz="1800" dirty="0">
                <a:latin typeface="Arial Black" panose="020B0A04020102020204" pitchFamily="34" charset="0"/>
                <a:cs typeface="Times New Roman" panose="02020603050405020304" pitchFamily="18" charset="0"/>
              </a:rPr>
              <a:t>Timing of Interventions and Pre-Symptomatic Transmission</a:t>
            </a:r>
          </a:p>
        </p:txBody>
      </p:sp>
      <p:pic>
        <p:nvPicPr>
          <p:cNvPr id="3" name="Picture 2">
            <a:extLst>
              <a:ext uri="{FF2B5EF4-FFF2-40B4-BE49-F238E27FC236}">
                <a16:creationId xmlns:a16="http://schemas.microsoft.com/office/drawing/2014/main" id="{85C08BBF-81FB-425D-821E-C1C429A3E23E}"/>
              </a:ext>
            </a:extLst>
          </p:cNvPr>
          <p:cNvPicPr>
            <a:picLocks noChangeAspect="1"/>
          </p:cNvPicPr>
          <p:nvPr/>
        </p:nvPicPr>
        <p:blipFill>
          <a:blip r:embed="rId3"/>
          <a:stretch>
            <a:fillRect/>
          </a:stretch>
        </p:blipFill>
        <p:spPr>
          <a:xfrm>
            <a:off x="3808675" y="189653"/>
            <a:ext cx="4983776" cy="3116152"/>
          </a:xfrm>
          <a:prstGeom prst="rect">
            <a:avLst/>
          </a:prstGeom>
          <a:ln>
            <a:noFill/>
          </a:ln>
          <a:effectLst>
            <a:softEdge rad="112500"/>
          </a:effectLst>
        </p:spPr>
      </p:pic>
    </p:spTree>
    <p:extLst>
      <p:ext uri="{BB962C8B-B14F-4D97-AF65-F5344CB8AC3E}">
        <p14:creationId xmlns:p14="http://schemas.microsoft.com/office/powerpoint/2010/main" val="1589485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8"/>
            <a:ext cx="8520600" cy="572700"/>
          </a:xfrm>
          <a:prstGeom prst="rect">
            <a:avLst/>
          </a:prstGeom>
        </p:spPr>
        <p:txBody>
          <a:bodyPr spcFirstLastPara="1" wrap="square" lIns="91425" tIns="91425" rIns="91425" bIns="91425" anchor="t" anchorCtr="0">
            <a:noAutofit/>
          </a:bodyPr>
          <a:lstStyle/>
          <a:p>
            <a:r>
              <a:rPr lang="en-US" sz="2000" dirty="0">
                <a:latin typeface="Arial Black" panose="020B0A04020102020204" pitchFamily="34" charset="0"/>
                <a:cs typeface="Times New Roman" panose="02020603050405020304" pitchFamily="18" charset="0"/>
              </a:rPr>
              <a:t>Reproduction number and critical thresholds</a:t>
            </a:r>
          </a:p>
        </p:txBody>
      </p:sp>
      <mc:AlternateContent xmlns:mc="http://schemas.openxmlformats.org/markup-compatibility/2006" xmlns:a14="http://schemas.microsoft.com/office/drawing/2010/main">
        <mc:Choice Requires="a14">
          <p:sp>
            <p:nvSpPr>
              <p:cNvPr id="6" name="Text Placeholder 2">
                <a:extLst>
                  <a:ext uri="{FF2B5EF4-FFF2-40B4-BE49-F238E27FC236}">
                    <a16:creationId xmlns:a16="http://schemas.microsoft.com/office/drawing/2014/main" id="{A7316528-B3B7-4511-92E7-6EC3A3C01D51}"/>
                  </a:ext>
                </a:extLst>
              </p:cNvPr>
              <p:cNvSpPr txBox="1">
                <a:spLocks/>
              </p:cNvSpPr>
              <p:nvPr/>
            </p:nvSpPr>
            <p:spPr>
              <a:xfrm>
                <a:off x="502800" y="680858"/>
                <a:ext cx="7708500" cy="330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1000"/>
                  </a:spcBef>
                  <a:spcAft>
                    <a:spcPts val="0"/>
                  </a:spcAft>
                  <a:buClr>
                    <a:schemeClr val="dk2"/>
                  </a:buClr>
                  <a:buSzPts val="1600"/>
                  <a:buFont typeface="Catamaran"/>
                  <a:buChar char="●"/>
                  <a:defRPr sz="1300" b="0" i="0" u="none" strike="noStrike" cap="none">
                    <a:solidFill>
                      <a:schemeClr val="dk2"/>
                    </a:solidFill>
                    <a:latin typeface="Nunito"/>
                    <a:ea typeface="Nunito"/>
                    <a:cs typeface="Nunito"/>
                    <a:sym typeface="Nunito"/>
                  </a:defRPr>
                </a:lvl1pPr>
                <a:lvl2pPr marL="914400" marR="0" lvl="1"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2pPr>
                <a:lvl3pPr marL="1371600" marR="0" lvl="2"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3pPr>
                <a:lvl4pPr marL="1828800" marR="0" lvl="3"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4pPr>
                <a:lvl5pPr marL="2286000" marR="0" lvl="4"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5pPr>
                <a:lvl6pPr marL="2743200" marR="0" lvl="5"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6pPr>
                <a:lvl7pPr marL="3200400" marR="0" lvl="6"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7pPr>
                <a:lvl8pPr marL="3657600" marR="0" lvl="7"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8pPr>
                <a:lvl9pPr marL="4114800" marR="0" lvl="8" indent="-330200" algn="l" rtl="0">
                  <a:lnSpc>
                    <a:spcPct val="100000"/>
                  </a:lnSpc>
                  <a:spcBef>
                    <a:spcPts val="1600"/>
                  </a:spcBef>
                  <a:spcAft>
                    <a:spcPts val="160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9pPr>
              </a:lstStyle>
              <a:p>
                <a:r>
                  <a:rPr lang="en-US" sz="1600" b="1" dirty="0"/>
                  <a:t>Idea: </a:t>
                </a:r>
                <a:r>
                  <a:rPr lang="en-US" sz="1600" dirty="0"/>
                  <a:t>For an intervention to control an epidemic, the reproduction number should be less or equal to 1. This requires interventions to prevent a specific proportion of infections. </a:t>
                </a:r>
                <a:r>
                  <a:rPr lang="en-US" sz="1600" b="1" dirty="0"/>
                  <a:t> </a:t>
                </a:r>
                <a:endParaRPr lang="en-US" sz="1600" dirty="0"/>
              </a:p>
              <a:p>
                <a:pPr>
                  <a:buClr>
                    <a:srgbClr val="433F8A"/>
                  </a:buClr>
                  <a:defRPr/>
                </a:pPr>
                <a:r>
                  <a:rPr lang="en-US" sz="1600" b="1" dirty="0">
                    <a:solidFill>
                      <a:srgbClr val="433F8A"/>
                    </a:solidFill>
                  </a:rPr>
                  <a:t>Critical Threshold: </a:t>
                </a:r>
                <a:r>
                  <a:rPr lang="en-US" sz="1600" dirty="0">
                    <a:solidFill>
                      <a:srgbClr val="433F8A"/>
                    </a:solidFill>
                  </a:rPr>
                  <a:t>The proportion of transmission that must be blocked is determined by the equation : </a:t>
                </a:r>
                <a:endParaRPr lang="en-US" sz="1600" b="1" dirty="0">
                  <a:solidFill>
                    <a:srgbClr val="433F8A"/>
                  </a:solidFill>
                </a:endParaRPr>
              </a:p>
              <a:p>
                <a:pPr marL="127000" indent="0">
                  <a:buClr>
                    <a:srgbClr val="433F8A"/>
                  </a:buClr>
                  <a:buNone/>
                  <a:defRPr/>
                </a:pPr>
                <a14:m>
                  <m:oMathPara xmlns:m="http://schemas.openxmlformats.org/officeDocument/2006/math">
                    <m:oMathParaPr>
                      <m:jc m:val="centerGroup"/>
                    </m:oMathParaPr>
                    <m:oMath xmlns:m="http://schemas.openxmlformats.org/officeDocument/2006/math">
                      <m:sSub>
                        <m:sSubPr>
                          <m:ctrlPr>
                            <a:rPr lang="en-US" sz="1600" b="1" i="1" smtClean="0">
                              <a:solidFill>
                                <a:srgbClr val="433F8A"/>
                              </a:solidFill>
                              <a:latin typeface="Cambria Math" panose="02040503050406030204" pitchFamily="18" charset="0"/>
                            </a:rPr>
                          </m:ctrlPr>
                        </m:sSubPr>
                        <m:e>
                          <m:r>
                            <a:rPr lang="en-US" sz="1600" b="1" i="1" smtClean="0">
                              <a:solidFill>
                                <a:srgbClr val="433F8A"/>
                              </a:solidFill>
                              <a:latin typeface="Cambria Math" panose="02040503050406030204" pitchFamily="18" charset="0"/>
                            </a:rPr>
                            <m:t>𝒑</m:t>
                          </m:r>
                        </m:e>
                        <m:sub>
                          <m:r>
                            <a:rPr lang="en-US" sz="1600" b="1" i="1" smtClean="0">
                              <a:solidFill>
                                <a:srgbClr val="433F8A"/>
                              </a:solidFill>
                              <a:latin typeface="Cambria Math" panose="02040503050406030204" pitchFamily="18" charset="0"/>
                            </a:rPr>
                            <m:t>𝒄</m:t>
                          </m:r>
                        </m:sub>
                      </m:sSub>
                      <m:r>
                        <a:rPr lang="en-US" sz="1600" b="1" i="1" smtClean="0">
                          <a:solidFill>
                            <a:srgbClr val="433F8A"/>
                          </a:solidFill>
                          <a:latin typeface="Cambria Math" panose="02040503050406030204" pitchFamily="18" charset="0"/>
                        </a:rPr>
                        <m:t>=</m:t>
                      </m:r>
                      <m:r>
                        <a:rPr lang="en-US" sz="1600" b="1" i="1" smtClean="0">
                          <a:solidFill>
                            <a:srgbClr val="433F8A"/>
                          </a:solidFill>
                          <a:latin typeface="Cambria Math" panose="02040503050406030204" pitchFamily="18" charset="0"/>
                        </a:rPr>
                        <m:t>𝟏</m:t>
                      </m:r>
                      <m:r>
                        <a:rPr lang="en-US" sz="1600" b="1" i="1" smtClean="0">
                          <a:solidFill>
                            <a:srgbClr val="433F8A"/>
                          </a:solidFill>
                          <a:latin typeface="Cambria Math" panose="02040503050406030204" pitchFamily="18" charset="0"/>
                        </a:rPr>
                        <m:t>−</m:t>
                      </m:r>
                      <m:f>
                        <m:fPr>
                          <m:ctrlPr>
                            <a:rPr lang="en-US" sz="1600" b="1" i="1" smtClean="0">
                              <a:solidFill>
                                <a:srgbClr val="433F8A"/>
                              </a:solidFill>
                              <a:latin typeface="Cambria Math" panose="02040503050406030204" pitchFamily="18" charset="0"/>
                            </a:rPr>
                          </m:ctrlPr>
                        </m:fPr>
                        <m:num>
                          <m:r>
                            <a:rPr lang="en-US" sz="1600" b="1" i="1" smtClean="0">
                              <a:solidFill>
                                <a:srgbClr val="433F8A"/>
                              </a:solidFill>
                              <a:latin typeface="Cambria Math" panose="02040503050406030204" pitchFamily="18" charset="0"/>
                            </a:rPr>
                            <m:t>𝟏</m:t>
                          </m:r>
                        </m:num>
                        <m:den>
                          <m:sSub>
                            <m:sSubPr>
                              <m:ctrlPr>
                                <a:rPr lang="en-US" sz="1600" b="1" i="1" smtClean="0">
                                  <a:solidFill>
                                    <a:srgbClr val="433F8A"/>
                                  </a:solidFill>
                                  <a:latin typeface="Cambria Math" panose="02040503050406030204" pitchFamily="18" charset="0"/>
                                </a:rPr>
                              </m:ctrlPr>
                            </m:sSubPr>
                            <m:e>
                              <m:r>
                                <a:rPr lang="en-US" sz="1600" b="1" i="1" smtClean="0">
                                  <a:solidFill>
                                    <a:srgbClr val="433F8A"/>
                                  </a:solidFill>
                                  <a:latin typeface="Cambria Math" panose="02040503050406030204" pitchFamily="18" charset="0"/>
                                </a:rPr>
                                <m:t>𝑹</m:t>
                              </m:r>
                            </m:e>
                            <m:sub>
                              <m:r>
                                <a:rPr lang="en-US" sz="1600" b="1" i="1" smtClean="0">
                                  <a:solidFill>
                                    <a:srgbClr val="433F8A"/>
                                  </a:solidFill>
                                  <a:latin typeface="Cambria Math" panose="02040503050406030204" pitchFamily="18" charset="0"/>
                                </a:rPr>
                                <m:t>𝟎</m:t>
                              </m:r>
                            </m:sub>
                          </m:sSub>
                        </m:den>
                      </m:f>
                    </m:oMath>
                  </m:oMathPara>
                </a14:m>
                <a:endParaRPr lang="en-US" sz="1600" dirty="0"/>
              </a:p>
              <a:p>
                <a:pPr>
                  <a:buClr>
                    <a:srgbClr val="433F8A"/>
                  </a:buClr>
                  <a:defRPr/>
                </a:pPr>
                <a:r>
                  <a:rPr lang="en-US" sz="1600" b="1" dirty="0">
                    <a:solidFill>
                      <a:srgbClr val="433F8A"/>
                    </a:solidFill>
                  </a:rPr>
                  <a:t>Example: </a:t>
                </a:r>
                <a:r>
                  <a:rPr lang="en-US" sz="1600" dirty="0">
                    <a:solidFill>
                      <a:srgbClr val="433F8A"/>
                    </a:solidFill>
                  </a:rPr>
                  <a:t>If </a:t>
                </a:r>
                <a14:m>
                  <m:oMath xmlns:m="http://schemas.openxmlformats.org/officeDocument/2006/math">
                    <m:sSub>
                      <m:sSubPr>
                        <m:ctrlPr>
                          <a:rPr lang="en-US" sz="1600" b="1" i="1" smtClean="0">
                            <a:solidFill>
                              <a:srgbClr val="433F8A"/>
                            </a:solidFill>
                            <a:latin typeface="Cambria Math" panose="02040503050406030204" pitchFamily="18" charset="0"/>
                          </a:rPr>
                        </m:ctrlPr>
                      </m:sSubPr>
                      <m:e>
                        <m:r>
                          <a:rPr lang="en-US" sz="1600" b="1" i="1" smtClean="0">
                            <a:solidFill>
                              <a:srgbClr val="433F8A"/>
                            </a:solidFill>
                            <a:latin typeface="Cambria Math" panose="02040503050406030204" pitchFamily="18" charset="0"/>
                          </a:rPr>
                          <m:t>𝑹</m:t>
                        </m:r>
                      </m:e>
                      <m:sub>
                        <m:r>
                          <a:rPr lang="en-US" sz="1600" b="1" i="1" smtClean="0">
                            <a:solidFill>
                              <a:srgbClr val="433F8A"/>
                            </a:solidFill>
                            <a:latin typeface="Cambria Math" panose="02040503050406030204" pitchFamily="18" charset="0"/>
                          </a:rPr>
                          <m:t>𝟎</m:t>
                        </m:r>
                      </m:sub>
                    </m:sSub>
                    <m:r>
                      <a:rPr lang="en-US" sz="1600" b="1" i="1" smtClean="0">
                        <a:solidFill>
                          <a:srgbClr val="433F8A"/>
                        </a:solidFill>
                        <a:latin typeface="Cambria Math" panose="02040503050406030204" pitchFamily="18" charset="0"/>
                      </a:rPr>
                      <m:t>=</m:t>
                    </m:r>
                    <m:r>
                      <a:rPr lang="en-US" sz="1600" b="1" i="1" smtClean="0">
                        <a:solidFill>
                          <a:srgbClr val="433F8A"/>
                        </a:solidFill>
                        <a:latin typeface="Cambria Math" panose="02040503050406030204" pitchFamily="18" charset="0"/>
                      </a:rPr>
                      <m:t>𝟐</m:t>
                    </m:r>
                  </m:oMath>
                </a14:m>
                <a:r>
                  <a:rPr lang="en-US" sz="1600" dirty="0"/>
                  <a:t>, its means that at least 50% of transmissions must be blocked to control the outbreak </a:t>
                </a:r>
              </a:p>
              <a:p>
                <a:pPr>
                  <a:buClr>
                    <a:srgbClr val="433F8A"/>
                  </a:buClr>
                  <a:defRPr/>
                </a:pPr>
                <a:r>
                  <a:rPr lang="en-US" sz="1600" b="1" dirty="0"/>
                  <a:t>Remark: </a:t>
                </a:r>
                <a:r>
                  <a:rPr lang="en-US" sz="1600" dirty="0"/>
                  <a:t>Controlling diseases with higher </a:t>
                </a:r>
                <a14:m>
                  <m:oMath xmlns:m="http://schemas.openxmlformats.org/officeDocument/2006/math">
                    <m:sSub>
                      <m:sSubPr>
                        <m:ctrlPr>
                          <a:rPr lang="en-US" sz="1600" b="1" i="1" smtClean="0">
                            <a:solidFill>
                              <a:srgbClr val="433F8A"/>
                            </a:solidFill>
                            <a:latin typeface="Cambria Math" panose="02040503050406030204" pitchFamily="18" charset="0"/>
                          </a:rPr>
                        </m:ctrlPr>
                      </m:sSubPr>
                      <m:e>
                        <m:r>
                          <a:rPr lang="en-US" sz="1600" b="1" i="1" smtClean="0">
                            <a:solidFill>
                              <a:srgbClr val="433F8A"/>
                            </a:solidFill>
                            <a:latin typeface="Cambria Math" panose="02040503050406030204" pitchFamily="18" charset="0"/>
                          </a:rPr>
                          <m:t>𝑹</m:t>
                        </m:r>
                      </m:e>
                      <m:sub>
                        <m:r>
                          <a:rPr lang="en-US" sz="1600" b="1" i="1" smtClean="0">
                            <a:solidFill>
                              <a:srgbClr val="433F8A"/>
                            </a:solidFill>
                            <a:latin typeface="Cambria Math" panose="02040503050406030204" pitchFamily="18" charset="0"/>
                          </a:rPr>
                          <m:t>𝟎</m:t>
                        </m:r>
                      </m:sub>
                    </m:sSub>
                  </m:oMath>
                </a14:m>
                <a:r>
                  <a:rPr lang="en-US" sz="1600" b="1" dirty="0"/>
                  <a:t> </a:t>
                </a:r>
                <a:r>
                  <a:rPr lang="en-US" sz="1600" dirty="0"/>
                  <a:t>requires much greater effort compared to diseases with lower </a:t>
                </a:r>
                <a14:m>
                  <m:oMath xmlns:m="http://schemas.openxmlformats.org/officeDocument/2006/math">
                    <m:sSub>
                      <m:sSubPr>
                        <m:ctrlPr>
                          <a:rPr lang="en-US" sz="1600" b="1" i="1">
                            <a:solidFill>
                              <a:srgbClr val="433F8A"/>
                            </a:solidFill>
                            <a:latin typeface="Cambria Math" panose="02040503050406030204" pitchFamily="18" charset="0"/>
                          </a:rPr>
                        </m:ctrlPr>
                      </m:sSubPr>
                      <m:e>
                        <m:r>
                          <a:rPr lang="en-US" sz="1600" b="1" i="1">
                            <a:solidFill>
                              <a:srgbClr val="433F8A"/>
                            </a:solidFill>
                            <a:latin typeface="Cambria Math" panose="02040503050406030204" pitchFamily="18" charset="0"/>
                          </a:rPr>
                          <m:t>𝑹</m:t>
                        </m:r>
                      </m:e>
                      <m:sub>
                        <m:r>
                          <a:rPr lang="en-US" sz="1600" b="1" i="1">
                            <a:solidFill>
                              <a:srgbClr val="433F8A"/>
                            </a:solidFill>
                            <a:latin typeface="Cambria Math" panose="02040503050406030204" pitchFamily="18" charset="0"/>
                          </a:rPr>
                          <m:t>𝟎</m:t>
                        </m:r>
                      </m:sub>
                    </m:sSub>
                  </m:oMath>
                </a14:m>
                <a:endParaRPr lang="en-US" sz="1600" b="1" dirty="0"/>
              </a:p>
            </p:txBody>
          </p:sp>
        </mc:Choice>
        <mc:Fallback xmlns="">
          <p:sp>
            <p:nvSpPr>
              <p:cNvPr id="6" name="Text Placeholder 2">
                <a:extLst>
                  <a:ext uri="{FF2B5EF4-FFF2-40B4-BE49-F238E27FC236}">
                    <a16:creationId xmlns:a16="http://schemas.microsoft.com/office/drawing/2014/main" id="{A7316528-B3B7-4511-92E7-6EC3A3C01D51}"/>
                  </a:ext>
                </a:extLst>
              </p:cNvPr>
              <p:cNvSpPr txBox="1">
                <a:spLocks noRot="1" noChangeAspect="1" noMove="1" noResize="1" noEditPoints="1" noAdjustHandles="1" noChangeArrowheads="1" noChangeShapeType="1" noTextEdit="1"/>
              </p:cNvSpPr>
              <p:nvPr/>
            </p:nvSpPr>
            <p:spPr>
              <a:xfrm>
                <a:off x="502800" y="680858"/>
                <a:ext cx="7708500" cy="3301200"/>
              </a:xfrm>
              <a:prstGeom prst="rect">
                <a:avLst/>
              </a:prstGeom>
              <a:blipFill>
                <a:blip r:embed="rId3"/>
                <a:stretch>
                  <a:fillRect b="-369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87833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8"/>
            <a:ext cx="8520600" cy="572700"/>
          </a:xfrm>
          <a:prstGeom prst="rect">
            <a:avLst/>
          </a:prstGeom>
        </p:spPr>
        <p:txBody>
          <a:bodyPr spcFirstLastPara="1" wrap="square" lIns="91425" tIns="91425" rIns="91425" bIns="91425" anchor="t" anchorCtr="0">
            <a:noAutofit/>
          </a:bodyPr>
          <a:lstStyle/>
          <a:p>
            <a:r>
              <a:rPr lang="en-US" sz="2000" dirty="0">
                <a:latin typeface="Arial Black" panose="020B0A04020102020204" pitchFamily="34" charset="0"/>
                <a:cs typeface="Times New Roman" panose="02020603050405020304" pitchFamily="18" charset="0"/>
              </a:rPr>
              <a:t>Predicting the Effectiveness of Interventions</a:t>
            </a:r>
          </a:p>
        </p:txBody>
      </p:sp>
      <mc:AlternateContent xmlns:mc="http://schemas.openxmlformats.org/markup-compatibility/2006" xmlns:a14="http://schemas.microsoft.com/office/drawing/2010/main">
        <mc:Choice Requires="a14">
          <p:sp>
            <p:nvSpPr>
              <p:cNvPr id="6" name="Text Placeholder 2">
                <a:extLst>
                  <a:ext uri="{FF2B5EF4-FFF2-40B4-BE49-F238E27FC236}">
                    <a16:creationId xmlns:a16="http://schemas.microsoft.com/office/drawing/2014/main" id="{A7316528-B3B7-4511-92E7-6EC3A3C01D51}"/>
                  </a:ext>
                </a:extLst>
              </p:cNvPr>
              <p:cNvSpPr txBox="1">
                <a:spLocks/>
              </p:cNvSpPr>
              <p:nvPr/>
            </p:nvSpPr>
            <p:spPr>
              <a:xfrm>
                <a:off x="502800" y="680858"/>
                <a:ext cx="7708500" cy="330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1000"/>
                  </a:spcBef>
                  <a:spcAft>
                    <a:spcPts val="0"/>
                  </a:spcAft>
                  <a:buClr>
                    <a:schemeClr val="dk2"/>
                  </a:buClr>
                  <a:buSzPts val="1600"/>
                  <a:buFont typeface="Catamaran"/>
                  <a:buChar char="●"/>
                  <a:defRPr sz="1300" b="0" i="0" u="none" strike="noStrike" cap="none">
                    <a:solidFill>
                      <a:schemeClr val="dk2"/>
                    </a:solidFill>
                    <a:latin typeface="Nunito"/>
                    <a:ea typeface="Nunito"/>
                    <a:cs typeface="Nunito"/>
                    <a:sym typeface="Nunito"/>
                  </a:defRPr>
                </a:lvl1pPr>
                <a:lvl2pPr marL="914400" marR="0" lvl="1"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2pPr>
                <a:lvl3pPr marL="1371600" marR="0" lvl="2"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3pPr>
                <a:lvl4pPr marL="1828800" marR="0" lvl="3"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4pPr>
                <a:lvl5pPr marL="2286000" marR="0" lvl="4"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5pPr>
                <a:lvl6pPr marL="2743200" marR="0" lvl="5"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6pPr>
                <a:lvl7pPr marL="3200400" marR="0" lvl="6"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7pPr>
                <a:lvl8pPr marL="3657600" marR="0" lvl="7"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8pPr>
                <a:lvl9pPr marL="4114800" marR="0" lvl="8" indent="-330200" algn="l" rtl="0">
                  <a:lnSpc>
                    <a:spcPct val="100000"/>
                  </a:lnSpc>
                  <a:spcBef>
                    <a:spcPts val="1600"/>
                  </a:spcBef>
                  <a:spcAft>
                    <a:spcPts val="160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9pPr>
              </a:lstStyle>
              <a:p>
                <a:r>
                  <a:rPr lang="en-US" sz="1600" b="1" dirty="0"/>
                  <a:t>Vaccination: </a:t>
                </a:r>
                <a:r>
                  <a:rPr lang="en-US" sz="1600" dirty="0"/>
                  <a:t>Reduces the number of susceptible individuals in the population lowering </a:t>
                </a:r>
                <a14:m>
                  <m:oMath xmlns:m="http://schemas.openxmlformats.org/officeDocument/2006/math">
                    <m:sSub>
                      <m:sSubPr>
                        <m:ctrlPr>
                          <a:rPr lang="en-US" sz="1600" b="1" i="1" smtClean="0">
                            <a:solidFill>
                              <a:srgbClr val="433F8A"/>
                            </a:solidFill>
                            <a:latin typeface="Cambria Math" panose="02040503050406030204" pitchFamily="18" charset="0"/>
                          </a:rPr>
                        </m:ctrlPr>
                      </m:sSubPr>
                      <m:e>
                        <m:r>
                          <a:rPr lang="en-US" sz="1600" b="1" i="1" smtClean="0">
                            <a:solidFill>
                              <a:srgbClr val="433F8A"/>
                            </a:solidFill>
                            <a:latin typeface="Cambria Math" panose="02040503050406030204" pitchFamily="18" charset="0"/>
                          </a:rPr>
                          <m:t>𝑹</m:t>
                        </m:r>
                      </m:e>
                      <m:sub>
                        <m:r>
                          <a:rPr lang="en-US" sz="1600" b="1" i="1" smtClean="0">
                            <a:solidFill>
                              <a:srgbClr val="433F8A"/>
                            </a:solidFill>
                            <a:latin typeface="Cambria Math" panose="02040503050406030204" pitchFamily="18" charset="0"/>
                          </a:rPr>
                          <m:t>𝟎</m:t>
                        </m:r>
                      </m:sub>
                    </m:sSub>
                  </m:oMath>
                </a14:m>
                <a:r>
                  <a:rPr lang="en-US" sz="1600" dirty="0"/>
                  <a:t> and slowing transmission. </a:t>
                </a:r>
              </a:p>
              <a:p>
                <a:pPr marL="127000" indent="0">
                  <a:buNone/>
                </a:pPr>
                <a:endParaRPr lang="en-US" sz="1600" dirty="0"/>
              </a:p>
              <a:p>
                <a:pPr>
                  <a:buClr>
                    <a:srgbClr val="433F8A"/>
                  </a:buClr>
                  <a:defRPr/>
                </a:pPr>
                <a:r>
                  <a:rPr lang="en-US" sz="1600" b="1" dirty="0">
                    <a:solidFill>
                      <a:srgbClr val="433F8A"/>
                    </a:solidFill>
                  </a:rPr>
                  <a:t>Quarantine or Isolation: </a:t>
                </a:r>
                <a:r>
                  <a:rPr lang="en-US" sz="1600" dirty="0">
                    <a:solidFill>
                      <a:srgbClr val="433F8A"/>
                    </a:solidFill>
                  </a:rPr>
                  <a:t>Reduces infectiousness by isolating individuals after they develop symptoms </a:t>
                </a:r>
              </a:p>
              <a:p>
                <a:pPr>
                  <a:buClr>
                    <a:srgbClr val="433F8A"/>
                  </a:buClr>
                  <a:defRPr/>
                </a:pPr>
                <a:endParaRPr lang="en-US" sz="1600" dirty="0"/>
              </a:p>
              <a:p>
                <a:pPr>
                  <a:buClr>
                    <a:srgbClr val="433F8A"/>
                  </a:buClr>
                  <a:defRPr/>
                </a:pPr>
                <a:r>
                  <a:rPr lang="en-US" sz="1600" b="1" dirty="0">
                    <a:solidFill>
                      <a:srgbClr val="433F8A"/>
                    </a:solidFill>
                  </a:rPr>
                  <a:t>Contact Tracing: </a:t>
                </a:r>
                <a:r>
                  <a:rPr lang="en-US" sz="1600" dirty="0">
                    <a:solidFill>
                      <a:srgbClr val="433F8A"/>
                    </a:solidFill>
                  </a:rPr>
                  <a:t>Identifies and isolates exposed individuals, further reducing transmission</a:t>
                </a:r>
                <a:endParaRPr lang="en-US" sz="1600" dirty="0"/>
              </a:p>
            </p:txBody>
          </p:sp>
        </mc:Choice>
        <mc:Fallback xmlns="">
          <p:sp>
            <p:nvSpPr>
              <p:cNvPr id="6" name="Text Placeholder 2">
                <a:extLst>
                  <a:ext uri="{FF2B5EF4-FFF2-40B4-BE49-F238E27FC236}">
                    <a16:creationId xmlns:a16="http://schemas.microsoft.com/office/drawing/2014/main" id="{A7316528-B3B7-4511-92E7-6EC3A3C01D51}"/>
                  </a:ext>
                </a:extLst>
              </p:cNvPr>
              <p:cNvSpPr txBox="1">
                <a:spLocks noRot="1" noChangeAspect="1" noMove="1" noResize="1" noEditPoints="1" noAdjustHandles="1" noChangeArrowheads="1" noChangeShapeType="1" noTextEdit="1"/>
              </p:cNvSpPr>
              <p:nvPr/>
            </p:nvSpPr>
            <p:spPr>
              <a:xfrm>
                <a:off x="502800" y="680858"/>
                <a:ext cx="7708500" cy="3301200"/>
              </a:xfrm>
              <a:prstGeom prst="rect">
                <a:avLst/>
              </a:prstGeom>
              <a:blipFill>
                <a:blip r:embed="rId3"/>
                <a:stretch>
                  <a:fillRect r="-79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94852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13"/>
        <p:cNvGrpSpPr/>
        <p:nvPr/>
      </p:nvGrpSpPr>
      <p:grpSpPr>
        <a:xfrm>
          <a:off x="0" y="0"/>
          <a:ext cx="0" cy="0"/>
          <a:chOff x="0" y="0"/>
          <a:chExt cx="0" cy="0"/>
        </a:xfrm>
      </p:grpSpPr>
      <p:sp>
        <p:nvSpPr>
          <p:cNvPr id="914" name="Google Shape;914;p32"/>
          <p:cNvSpPr txBox="1">
            <a:spLocks noGrp="1"/>
          </p:cNvSpPr>
          <p:nvPr>
            <p:ph type="title"/>
          </p:nvPr>
        </p:nvSpPr>
        <p:spPr>
          <a:xfrm>
            <a:off x="1769250" y="630700"/>
            <a:ext cx="2737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Disease Transmission</a:t>
            </a:r>
            <a:endParaRPr dirty="0"/>
          </a:p>
        </p:txBody>
      </p:sp>
      <p:sp>
        <p:nvSpPr>
          <p:cNvPr id="915" name="Google Shape;915;p32"/>
          <p:cNvSpPr txBox="1">
            <a:spLocks noGrp="1"/>
          </p:cNvSpPr>
          <p:nvPr>
            <p:ph type="subTitle" idx="1"/>
          </p:nvPr>
        </p:nvSpPr>
        <p:spPr>
          <a:xfrm>
            <a:off x="1769250" y="916750"/>
            <a:ext cx="2334600" cy="5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Factors </a:t>
            </a:r>
            <a:r>
              <a:rPr lang="en-US" dirty="0">
                <a:solidFill>
                  <a:schemeClr val="dk2"/>
                </a:solidFill>
              </a:rPr>
              <a:t>and modes of disease transmission</a:t>
            </a:r>
            <a:endParaRPr dirty="0">
              <a:solidFill>
                <a:schemeClr val="dk2"/>
              </a:solidFill>
            </a:endParaRPr>
          </a:p>
        </p:txBody>
      </p:sp>
      <p:sp>
        <p:nvSpPr>
          <p:cNvPr id="916" name="Google Shape;916;p32"/>
          <p:cNvSpPr txBox="1">
            <a:spLocks noGrp="1"/>
          </p:cNvSpPr>
          <p:nvPr>
            <p:ph type="title" idx="2"/>
          </p:nvPr>
        </p:nvSpPr>
        <p:spPr>
          <a:xfrm>
            <a:off x="775625" y="791550"/>
            <a:ext cx="968700" cy="522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917" name="Google Shape;917;p32"/>
          <p:cNvSpPr txBox="1">
            <a:spLocks noGrp="1"/>
          </p:cNvSpPr>
          <p:nvPr>
            <p:ph type="title" idx="3"/>
          </p:nvPr>
        </p:nvSpPr>
        <p:spPr>
          <a:xfrm>
            <a:off x="5630875" y="630700"/>
            <a:ext cx="2737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 Selection</a:t>
            </a:r>
            <a:endParaRPr dirty="0"/>
          </a:p>
        </p:txBody>
      </p:sp>
      <p:sp>
        <p:nvSpPr>
          <p:cNvPr id="918" name="Google Shape;918;p32"/>
          <p:cNvSpPr txBox="1">
            <a:spLocks noGrp="1"/>
          </p:cNvSpPr>
          <p:nvPr>
            <p:ph type="subTitle" idx="4"/>
          </p:nvPr>
        </p:nvSpPr>
        <p:spPr>
          <a:xfrm>
            <a:off x="5630875" y="916749"/>
            <a:ext cx="2334600" cy="8053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2"/>
                </a:solidFill>
              </a:rPr>
              <a:t>General criteria for Model Selection and Application to Cholera</a:t>
            </a:r>
            <a:endParaRPr dirty="0">
              <a:solidFill>
                <a:schemeClr val="dk2"/>
              </a:solidFill>
            </a:endParaRPr>
          </a:p>
        </p:txBody>
      </p:sp>
      <p:sp>
        <p:nvSpPr>
          <p:cNvPr id="919" name="Google Shape;919;p32"/>
          <p:cNvSpPr txBox="1">
            <a:spLocks noGrp="1"/>
          </p:cNvSpPr>
          <p:nvPr>
            <p:ph type="title" idx="5"/>
          </p:nvPr>
        </p:nvSpPr>
        <p:spPr>
          <a:xfrm>
            <a:off x="4637250" y="791550"/>
            <a:ext cx="968700" cy="522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920" name="Google Shape;920;p32"/>
          <p:cNvSpPr txBox="1">
            <a:spLocks noGrp="1"/>
          </p:cNvSpPr>
          <p:nvPr>
            <p:ph type="title" idx="6"/>
          </p:nvPr>
        </p:nvSpPr>
        <p:spPr>
          <a:xfrm>
            <a:off x="1769250" y="2145975"/>
            <a:ext cx="2737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Role of Mathematical Models</a:t>
            </a:r>
            <a:endParaRPr dirty="0"/>
          </a:p>
        </p:txBody>
      </p:sp>
      <p:sp>
        <p:nvSpPr>
          <p:cNvPr id="921" name="Google Shape;921;p32"/>
          <p:cNvSpPr txBox="1">
            <a:spLocks noGrp="1"/>
          </p:cNvSpPr>
          <p:nvPr>
            <p:ph type="subTitle" idx="7"/>
          </p:nvPr>
        </p:nvSpPr>
        <p:spPr>
          <a:xfrm>
            <a:off x="1769250" y="2432025"/>
            <a:ext cx="2334600" cy="5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2"/>
                </a:solidFill>
              </a:rPr>
              <a:t>Using of Mathematical Models in description of transmission and dynamics of diseases</a:t>
            </a:r>
            <a:endParaRPr dirty="0">
              <a:solidFill>
                <a:schemeClr val="dk2"/>
              </a:solidFill>
            </a:endParaRPr>
          </a:p>
        </p:txBody>
      </p:sp>
      <p:sp>
        <p:nvSpPr>
          <p:cNvPr id="922" name="Google Shape;922;p32"/>
          <p:cNvSpPr txBox="1">
            <a:spLocks noGrp="1"/>
          </p:cNvSpPr>
          <p:nvPr>
            <p:ph type="title" idx="8"/>
          </p:nvPr>
        </p:nvSpPr>
        <p:spPr>
          <a:xfrm>
            <a:off x="775625" y="2306825"/>
            <a:ext cx="968700" cy="522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923" name="Google Shape;923;p32"/>
          <p:cNvSpPr txBox="1">
            <a:spLocks noGrp="1"/>
          </p:cNvSpPr>
          <p:nvPr>
            <p:ph type="title" idx="9"/>
          </p:nvPr>
        </p:nvSpPr>
        <p:spPr>
          <a:xfrm>
            <a:off x="5630875" y="2145975"/>
            <a:ext cx="2737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Challenges in Model</a:t>
            </a:r>
            <a:r>
              <a:rPr lang="en-US" dirty="0" err="1"/>
              <a:t>ing</a:t>
            </a:r>
            <a:endParaRPr dirty="0"/>
          </a:p>
        </p:txBody>
      </p:sp>
      <p:sp>
        <p:nvSpPr>
          <p:cNvPr id="924" name="Google Shape;924;p32"/>
          <p:cNvSpPr txBox="1">
            <a:spLocks noGrp="1"/>
          </p:cNvSpPr>
          <p:nvPr>
            <p:ph type="subTitle" idx="13"/>
          </p:nvPr>
        </p:nvSpPr>
        <p:spPr>
          <a:xfrm>
            <a:off x="5630875" y="2432025"/>
            <a:ext cx="2334600" cy="5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2"/>
                </a:solidFill>
              </a:rPr>
              <a:t>Key Challenges faced in disease modeling</a:t>
            </a:r>
            <a:endParaRPr dirty="0">
              <a:solidFill>
                <a:schemeClr val="dk2"/>
              </a:solidFill>
            </a:endParaRPr>
          </a:p>
        </p:txBody>
      </p:sp>
      <p:sp>
        <p:nvSpPr>
          <p:cNvPr id="925" name="Google Shape;925;p32"/>
          <p:cNvSpPr txBox="1">
            <a:spLocks noGrp="1"/>
          </p:cNvSpPr>
          <p:nvPr>
            <p:ph type="title" idx="14"/>
          </p:nvPr>
        </p:nvSpPr>
        <p:spPr>
          <a:xfrm>
            <a:off x="4637250" y="2306825"/>
            <a:ext cx="968700" cy="522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926" name="Google Shape;926;p32"/>
          <p:cNvSpPr txBox="1">
            <a:spLocks noGrp="1"/>
          </p:cNvSpPr>
          <p:nvPr>
            <p:ph type="title" idx="15"/>
          </p:nvPr>
        </p:nvSpPr>
        <p:spPr>
          <a:xfrm>
            <a:off x="1769250" y="3421380"/>
            <a:ext cx="2737500" cy="6334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a:t>
            </a:r>
            <a:r>
              <a:rPr lang="en-US" dirty="0" err="1"/>
              <a:t>ssessing</a:t>
            </a:r>
            <a:r>
              <a:rPr lang="en-US" dirty="0"/>
              <a:t> Interventions</a:t>
            </a:r>
            <a:endParaRPr dirty="0"/>
          </a:p>
        </p:txBody>
      </p:sp>
      <p:sp>
        <p:nvSpPr>
          <p:cNvPr id="927" name="Google Shape;927;p32"/>
          <p:cNvSpPr txBox="1">
            <a:spLocks noGrp="1"/>
          </p:cNvSpPr>
          <p:nvPr>
            <p:ph type="subTitle" idx="16"/>
          </p:nvPr>
        </p:nvSpPr>
        <p:spPr>
          <a:xfrm>
            <a:off x="1769250" y="3947300"/>
            <a:ext cx="2334600" cy="5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2"/>
                </a:solidFill>
              </a:rPr>
              <a:t>Using Models in the prediction of interventions impacts</a:t>
            </a:r>
            <a:endParaRPr dirty="0">
              <a:solidFill>
                <a:schemeClr val="dk2"/>
              </a:solidFill>
            </a:endParaRPr>
          </a:p>
        </p:txBody>
      </p:sp>
      <p:sp>
        <p:nvSpPr>
          <p:cNvPr id="928" name="Google Shape;928;p32"/>
          <p:cNvSpPr txBox="1">
            <a:spLocks noGrp="1"/>
          </p:cNvSpPr>
          <p:nvPr>
            <p:ph type="title" idx="17"/>
          </p:nvPr>
        </p:nvSpPr>
        <p:spPr>
          <a:xfrm>
            <a:off x="775625" y="3822100"/>
            <a:ext cx="968700" cy="522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929" name="Google Shape;929;p32"/>
          <p:cNvSpPr txBox="1">
            <a:spLocks noGrp="1"/>
          </p:cNvSpPr>
          <p:nvPr>
            <p:ph type="title" idx="18"/>
          </p:nvPr>
        </p:nvSpPr>
        <p:spPr>
          <a:xfrm>
            <a:off x="5630875" y="3661250"/>
            <a:ext cx="2737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Conclusions</a:t>
            </a:r>
            <a:endParaRPr dirty="0"/>
          </a:p>
        </p:txBody>
      </p:sp>
      <p:sp>
        <p:nvSpPr>
          <p:cNvPr id="931" name="Google Shape;931;p32"/>
          <p:cNvSpPr txBox="1">
            <a:spLocks noGrp="1"/>
          </p:cNvSpPr>
          <p:nvPr>
            <p:ph type="title" idx="20"/>
          </p:nvPr>
        </p:nvSpPr>
        <p:spPr>
          <a:xfrm>
            <a:off x="4637250" y="3822100"/>
            <a:ext cx="968700" cy="522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8"/>
            <a:ext cx="8520600" cy="572700"/>
          </a:xfrm>
          <a:prstGeom prst="rect">
            <a:avLst/>
          </a:prstGeom>
        </p:spPr>
        <p:txBody>
          <a:bodyPr spcFirstLastPara="1" wrap="square" lIns="91425" tIns="91425" rIns="91425" bIns="91425" anchor="t" anchorCtr="0">
            <a:noAutofit/>
          </a:bodyPr>
          <a:lstStyle/>
          <a:p>
            <a:r>
              <a:rPr lang="en-US" sz="2000" dirty="0">
                <a:latin typeface="Arial Black" panose="020B0A04020102020204" pitchFamily="34" charset="0"/>
                <a:cs typeface="Times New Roman" panose="02020603050405020304" pitchFamily="18" charset="0"/>
              </a:rPr>
              <a:t>Timing of Interventions and Pre-Symptomatic </a:t>
            </a:r>
            <a:r>
              <a:rPr lang="en-US" sz="2000" dirty="0" err="1">
                <a:latin typeface="Arial Black" panose="020B0A04020102020204" pitchFamily="34" charset="0"/>
                <a:cs typeface="Times New Roman" panose="02020603050405020304" pitchFamily="18" charset="0"/>
              </a:rPr>
              <a:t>Tranmission</a:t>
            </a:r>
            <a:endParaRPr lang="en-US" sz="2000" dirty="0">
              <a:latin typeface="Arial Black" panose="020B0A0402010202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 Placeholder 2">
                <a:extLst>
                  <a:ext uri="{FF2B5EF4-FFF2-40B4-BE49-F238E27FC236}">
                    <a16:creationId xmlns:a16="http://schemas.microsoft.com/office/drawing/2014/main" id="{A7316528-B3B7-4511-92E7-6EC3A3C01D51}"/>
                  </a:ext>
                </a:extLst>
              </p:cNvPr>
              <p:cNvSpPr txBox="1">
                <a:spLocks/>
              </p:cNvSpPr>
              <p:nvPr/>
            </p:nvSpPr>
            <p:spPr>
              <a:xfrm>
                <a:off x="502800" y="680858"/>
                <a:ext cx="7708500" cy="43544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1000"/>
                  </a:spcBef>
                  <a:spcAft>
                    <a:spcPts val="0"/>
                  </a:spcAft>
                  <a:buClr>
                    <a:schemeClr val="dk2"/>
                  </a:buClr>
                  <a:buSzPts val="1600"/>
                  <a:buFont typeface="Catamaran"/>
                  <a:buChar char="●"/>
                  <a:defRPr sz="1300" b="0" i="0" u="none" strike="noStrike" cap="none">
                    <a:solidFill>
                      <a:schemeClr val="dk2"/>
                    </a:solidFill>
                    <a:latin typeface="Nunito"/>
                    <a:ea typeface="Nunito"/>
                    <a:cs typeface="Nunito"/>
                    <a:sym typeface="Nunito"/>
                  </a:defRPr>
                </a:lvl1pPr>
                <a:lvl2pPr marL="914400" marR="0" lvl="1"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2pPr>
                <a:lvl3pPr marL="1371600" marR="0" lvl="2"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3pPr>
                <a:lvl4pPr marL="1828800" marR="0" lvl="3"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4pPr>
                <a:lvl5pPr marL="2286000" marR="0" lvl="4"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5pPr>
                <a:lvl6pPr marL="2743200" marR="0" lvl="5"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6pPr>
                <a:lvl7pPr marL="3200400" marR="0" lvl="6"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7pPr>
                <a:lvl8pPr marL="3657600" marR="0" lvl="7"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8pPr>
                <a:lvl9pPr marL="4114800" marR="0" lvl="8" indent="-330200" algn="l" rtl="0">
                  <a:lnSpc>
                    <a:spcPct val="100000"/>
                  </a:lnSpc>
                  <a:spcBef>
                    <a:spcPts val="1600"/>
                  </a:spcBef>
                  <a:spcAft>
                    <a:spcPts val="160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9pPr>
              </a:lstStyle>
              <a:p>
                <a:r>
                  <a:rPr lang="en-US" sz="1600" b="1" dirty="0"/>
                  <a:t>Idea: </a:t>
                </a:r>
                <a:r>
                  <a:rPr lang="en-US" sz="1600" dirty="0"/>
                  <a:t>Interventions are more effective when implemented early in the infectious period, especially before symptoms develop. </a:t>
                </a:r>
                <a:r>
                  <a:rPr lang="en-US" sz="1600" b="1" dirty="0"/>
                  <a:t> </a:t>
                </a:r>
                <a:endParaRPr lang="en-US" sz="1600" dirty="0"/>
              </a:p>
              <a:p>
                <a:pPr>
                  <a:buClr>
                    <a:srgbClr val="433F8A"/>
                  </a:buClr>
                  <a:defRPr/>
                </a:pPr>
                <a:r>
                  <a:rPr lang="en-US" sz="1600" b="1" dirty="0">
                    <a:solidFill>
                      <a:srgbClr val="433F8A"/>
                    </a:solidFill>
                  </a:rPr>
                  <a:t>Mathematical Equation: </a:t>
                </a:r>
                <a:r>
                  <a:rPr lang="en-US" sz="1600" dirty="0">
                    <a:solidFill>
                      <a:srgbClr val="433F8A"/>
                    </a:solidFill>
                  </a:rPr>
                  <a:t>By denoting </a:t>
                </a:r>
                <a14:m>
                  <m:oMath xmlns:m="http://schemas.openxmlformats.org/officeDocument/2006/math">
                    <m:r>
                      <a:rPr lang="en-US" sz="1600" b="1" i="1" smtClean="0">
                        <a:solidFill>
                          <a:srgbClr val="433F8A"/>
                        </a:solidFill>
                        <a:latin typeface="Cambria Math" panose="02040503050406030204" pitchFamily="18" charset="0"/>
                      </a:rPr>
                      <m:t>𝜽</m:t>
                    </m:r>
                  </m:oMath>
                </a14:m>
                <a:r>
                  <a:rPr lang="en-US" sz="1600" dirty="0">
                    <a:solidFill>
                      <a:srgbClr val="433F8A"/>
                    </a:solidFill>
                  </a:rPr>
                  <a:t>, the proportion of transmission that occurs before symptoms appear, we have : </a:t>
                </a:r>
                <a:endParaRPr lang="en-US" sz="1600" b="1" dirty="0">
                  <a:solidFill>
                    <a:srgbClr val="433F8A"/>
                  </a:solidFill>
                </a:endParaRPr>
              </a:p>
              <a:p>
                <a:pPr marL="127000" indent="0">
                  <a:buClr>
                    <a:srgbClr val="433F8A"/>
                  </a:buClr>
                  <a:buNone/>
                  <a:defRPr/>
                </a:pPr>
                <a14:m>
                  <m:oMathPara xmlns:m="http://schemas.openxmlformats.org/officeDocument/2006/math">
                    <m:oMathParaPr>
                      <m:jc m:val="centerGroup"/>
                    </m:oMathParaPr>
                    <m:oMath xmlns:m="http://schemas.openxmlformats.org/officeDocument/2006/math">
                      <m:r>
                        <a:rPr lang="en-US" sz="1600" b="1" i="1" smtClean="0">
                          <a:solidFill>
                            <a:srgbClr val="433F8A"/>
                          </a:solidFill>
                          <a:latin typeface="Cambria Math" panose="02040503050406030204" pitchFamily="18" charset="0"/>
                        </a:rPr>
                        <m:t>𝜽</m:t>
                      </m:r>
                      <m:r>
                        <a:rPr lang="en-US" sz="1600" b="1" i="1" smtClean="0">
                          <a:solidFill>
                            <a:srgbClr val="433F8A"/>
                          </a:solidFill>
                          <a:latin typeface="Cambria Math" panose="02040503050406030204" pitchFamily="18" charset="0"/>
                        </a:rPr>
                        <m:t>=</m:t>
                      </m:r>
                      <m:f>
                        <m:fPr>
                          <m:ctrlPr>
                            <a:rPr lang="en-US" sz="1600" b="1" i="1" smtClean="0">
                              <a:solidFill>
                                <a:srgbClr val="433F8A"/>
                              </a:solidFill>
                              <a:latin typeface="Cambria Math" panose="02040503050406030204" pitchFamily="18" charset="0"/>
                            </a:rPr>
                          </m:ctrlPr>
                        </m:fPr>
                        <m:num>
                          <m:nary>
                            <m:naryPr>
                              <m:ctrlPr>
                                <a:rPr lang="en-US" sz="1600" b="1" i="1" smtClean="0">
                                  <a:solidFill>
                                    <a:srgbClr val="433F8A"/>
                                  </a:solidFill>
                                  <a:latin typeface="Cambria Math" panose="02040503050406030204" pitchFamily="18" charset="0"/>
                                </a:rPr>
                              </m:ctrlPr>
                            </m:naryPr>
                            <m:sub>
                              <m:r>
                                <m:rPr>
                                  <m:brk m:alnAt="23"/>
                                </m:rPr>
                                <a:rPr lang="en-US" sz="1600" b="1" i="1" smtClean="0">
                                  <a:solidFill>
                                    <a:srgbClr val="433F8A"/>
                                  </a:solidFill>
                                  <a:latin typeface="Cambria Math" panose="02040503050406030204" pitchFamily="18" charset="0"/>
                                </a:rPr>
                                <m:t>𝟎</m:t>
                              </m:r>
                            </m:sub>
                            <m:sup>
                              <m:r>
                                <a:rPr lang="en-US" sz="1600" b="1" i="1" smtClean="0">
                                  <a:solidFill>
                                    <a:srgbClr val="433F8A"/>
                                  </a:solidFill>
                                  <a:latin typeface="Cambria Math" panose="02040503050406030204" pitchFamily="18" charset="0"/>
                                </a:rPr>
                                <m:t>∞</m:t>
                              </m:r>
                            </m:sup>
                            <m:e>
                              <m:r>
                                <a:rPr lang="en-US" sz="1600" b="1" i="1" smtClean="0">
                                  <a:solidFill>
                                    <a:srgbClr val="433F8A"/>
                                  </a:solidFill>
                                  <a:latin typeface="Cambria Math" panose="02040503050406030204" pitchFamily="18" charset="0"/>
                                </a:rPr>
                                <m:t>𝜷</m:t>
                              </m:r>
                              <m:d>
                                <m:dPr>
                                  <m:ctrlPr>
                                    <a:rPr lang="en-US" sz="1600" b="1" i="1" smtClean="0">
                                      <a:solidFill>
                                        <a:srgbClr val="433F8A"/>
                                      </a:solidFill>
                                      <a:latin typeface="Cambria Math" panose="02040503050406030204" pitchFamily="18" charset="0"/>
                                    </a:rPr>
                                  </m:ctrlPr>
                                </m:dPr>
                                <m:e>
                                  <m:r>
                                    <a:rPr lang="en-US" sz="1600" b="1" i="1" smtClean="0">
                                      <a:solidFill>
                                        <a:srgbClr val="433F8A"/>
                                      </a:solidFill>
                                      <a:latin typeface="Cambria Math" panose="02040503050406030204" pitchFamily="18" charset="0"/>
                                    </a:rPr>
                                    <m:t>𝝉</m:t>
                                  </m:r>
                                </m:e>
                              </m:d>
                              <m:r>
                                <a:rPr lang="en-US" sz="1600" b="1" i="1" smtClean="0">
                                  <a:solidFill>
                                    <a:srgbClr val="433F8A"/>
                                  </a:solidFill>
                                  <a:latin typeface="Cambria Math" panose="02040503050406030204" pitchFamily="18" charset="0"/>
                                </a:rPr>
                                <m:t>𝑺</m:t>
                              </m:r>
                              <m:d>
                                <m:dPr>
                                  <m:ctrlPr>
                                    <a:rPr lang="en-US" sz="1600" b="1" i="1" smtClean="0">
                                      <a:solidFill>
                                        <a:srgbClr val="433F8A"/>
                                      </a:solidFill>
                                      <a:latin typeface="Cambria Math" panose="02040503050406030204" pitchFamily="18" charset="0"/>
                                    </a:rPr>
                                  </m:ctrlPr>
                                </m:dPr>
                                <m:e>
                                  <m:r>
                                    <a:rPr lang="en-US" sz="1600" b="1" i="1" smtClean="0">
                                      <a:solidFill>
                                        <a:srgbClr val="433F8A"/>
                                      </a:solidFill>
                                      <a:latin typeface="Cambria Math" panose="02040503050406030204" pitchFamily="18" charset="0"/>
                                    </a:rPr>
                                    <m:t>𝝉</m:t>
                                  </m:r>
                                </m:e>
                              </m:d>
                              <m:r>
                                <a:rPr lang="en-US" sz="1600" b="1" i="1" smtClean="0">
                                  <a:solidFill>
                                    <a:srgbClr val="433F8A"/>
                                  </a:solidFill>
                                  <a:latin typeface="Cambria Math" panose="02040503050406030204" pitchFamily="18" charset="0"/>
                                </a:rPr>
                                <m:t>𝒅</m:t>
                              </m:r>
                              <m:r>
                                <a:rPr lang="en-US" sz="1600" b="1" i="1" smtClean="0">
                                  <a:solidFill>
                                    <a:srgbClr val="433F8A"/>
                                  </a:solidFill>
                                  <a:latin typeface="Cambria Math" panose="02040503050406030204" pitchFamily="18" charset="0"/>
                                </a:rPr>
                                <m:t>𝝉</m:t>
                              </m:r>
                            </m:e>
                          </m:nary>
                        </m:num>
                        <m:den>
                          <m:nary>
                            <m:naryPr>
                              <m:ctrlPr>
                                <a:rPr lang="en-US" sz="1600" b="1" i="1">
                                  <a:solidFill>
                                    <a:srgbClr val="433F8A"/>
                                  </a:solidFill>
                                  <a:latin typeface="Cambria Math" panose="02040503050406030204" pitchFamily="18" charset="0"/>
                                </a:rPr>
                              </m:ctrlPr>
                            </m:naryPr>
                            <m:sub>
                              <m:r>
                                <m:rPr>
                                  <m:brk m:alnAt="23"/>
                                </m:rPr>
                                <a:rPr lang="en-US" sz="1600" b="1" i="1">
                                  <a:solidFill>
                                    <a:srgbClr val="433F8A"/>
                                  </a:solidFill>
                                  <a:latin typeface="Cambria Math" panose="02040503050406030204" pitchFamily="18" charset="0"/>
                                </a:rPr>
                                <m:t>𝟎</m:t>
                              </m:r>
                            </m:sub>
                            <m:sup>
                              <m:r>
                                <a:rPr lang="en-US" sz="1600" b="1" i="1">
                                  <a:solidFill>
                                    <a:srgbClr val="433F8A"/>
                                  </a:solidFill>
                                  <a:latin typeface="Cambria Math" panose="02040503050406030204" pitchFamily="18" charset="0"/>
                                </a:rPr>
                                <m:t>∞</m:t>
                              </m:r>
                            </m:sup>
                            <m:e>
                              <m:r>
                                <a:rPr lang="en-US" sz="1600" b="1" i="1">
                                  <a:solidFill>
                                    <a:srgbClr val="433F8A"/>
                                  </a:solidFill>
                                  <a:latin typeface="Cambria Math" panose="02040503050406030204" pitchFamily="18" charset="0"/>
                                </a:rPr>
                                <m:t>𝜷</m:t>
                              </m:r>
                              <m:d>
                                <m:dPr>
                                  <m:ctrlPr>
                                    <a:rPr lang="en-US" sz="1600" b="1" i="1">
                                      <a:solidFill>
                                        <a:srgbClr val="433F8A"/>
                                      </a:solidFill>
                                      <a:latin typeface="Cambria Math" panose="02040503050406030204" pitchFamily="18" charset="0"/>
                                    </a:rPr>
                                  </m:ctrlPr>
                                </m:dPr>
                                <m:e>
                                  <m:r>
                                    <a:rPr lang="en-US" sz="1600" b="1" i="1">
                                      <a:solidFill>
                                        <a:srgbClr val="433F8A"/>
                                      </a:solidFill>
                                      <a:latin typeface="Cambria Math" panose="02040503050406030204" pitchFamily="18" charset="0"/>
                                    </a:rPr>
                                    <m:t>𝝉</m:t>
                                  </m:r>
                                </m:e>
                              </m:d>
                              <m:r>
                                <a:rPr lang="en-US" sz="1600" b="1" i="1">
                                  <a:solidFill>
                                    <a:srgbClr val="433F8A"/>
                                  </a:solidFill>
                                  <a:latin typeface="Cambria Math" panose="02040503050406030204" pitchFamily="18" charset="0"/>
                                </a:rPr>
                                <m:t>𝒅</m:t>
                              </m:r>
                              <m:r>
                                <a:rPr lang="en-US" sz="1600" b="1" i="1">
                                  <a:solidFill>
                                    <a:srgbClr val="433F8A"/>
                                  </a:solidFill>
                                  <a:latin typeface="Cambria Math" panose="02040503050406030204" pitchFamily="18" charset="0"/>
                                </a:rPr>
                                <m:t>𝝉</m:t>
                              </m:r>
                            </m:e>
                          </m:nary>
                        </m:den>
                      </m:f>
                    </m:oMath>
                  </m:oMathPara>
                </a14:m>
                <a:endParaRPr lang="en-US" sz="1600" dirty="0"/>
              </a:p>
              <a:p>
                <a:pPr marL="127000" indent="0">
                  <a:buClr>
                    <a:srgbClr val="433F8A"/>
                  </a:buClr>
                  <a:buNone/>
                  <a:defRPr/>
                </a:pPr>
                <a:r>
                  <a:rPr lang="en-US" sz="1600" b="1" dirty="0">
                    <a:solidFill>
                      <a:srgbClr val="433F8A"/>
                    </a:solidFill>
                  </a:rPr>
                  <a:t>	</a:t>
                </a:r>
                <a:r>
                  <a:rPr lang="en-US" sz="1400" b="1" dirty="0">
                    <a:solidFill>
                      <a:srgbClr val="433F8A"/>
                    </a:solidFill>
                  </a:rPr>
                  <a:t>Where:</a:t>
                </a:r>
              </a:p>
              <a:p>
                <a:pPr lvl="3">
                  <a:buClr>
                    <a:srgbClr val="433F8A"/>
                  </a:buClr>
                  <a:buFont typeface="Wingdings" panose="05000000000000000000" pitchFamily="2" charset="2"/>
                  <a:buChar char="v"/>
                  <a:defRPr/>
                </a:pPr>
                <a:r>
                  <a:rPr lang="en-US" sz="1400" b="1" dirty="0">
                    <a:solidFill>
                      <a:srgbClr val="433F8A"/>
                    </a:solidFill>
                  </a:rPr>
                  <a:t> </a:t>
                </a:r>
                <a14:m>
                  <m:oMath xmlns:m="http://schemas.openxmlformats.org/officeDocument/2006/math">
                    <m:r>
                      <a:rPr lang="en-US" sz="1400" b="1" i="1" smtClean="0">
                        <a:solidFill>
                          <a:srgbClr val="433F8A"/>
                        </a:solidFill>
                        <a:latin typeface="Cambria Math" panose="02040503050406030204" pitchFamily="18" charset="0"/>
                      </a:rPr>
                      <m:t>𝜷</m:t>
                    </m:r>
                    <m:d>
                      <m:dPr>
                        <m:ctrlPr>
                          <a:rPr lang="en-US" sz="1400" b="1" i="1" smtClean="0">
                            <a:solidFill>
                              <a:srgbClr val="433F8A"/>
                            </a:solidFill>
                            <a:latin typeface="Cambria Math" panose="02040503050406030204" pitchFamily="18" charset="0"/>
                          </a:rPr>
                        </m:ctrlPr>
                      </m:dPr>
                      <m:e>
                        <m:r>
                          <a:rPr lang="en-US" sz="1400" b="1" i="1" smtClean="0">
                            <a:solidFill>
                              <a:srgbClr val="433F8A"/>
                            </a:solidFill>
                            <a:latin typeface="Cambria Math" panose="02040503050406030204" pitchFamily="18" charset="0"/>
                          </a:rPr>
                          <m:t>𝝉</m:t>
                        </m:r>
                      </m:e>
                    </m:d>
                  </m:oMath>
                </a14:m>
                <a:r>
                  <a:rPr lang="en-US" sz="1400" b="1" dirty="0">
                    <a:solidFill>
                      <a:srgbClr val="433F8A"/>
                    </a:solidFill>
                  </a:rPr>
                  <a:t> </a:t>
                </a:r>
                <a:r>
                  <a:rPr lang="en-US" sz="1400" dirty="0">
                    <a:solidFill>
                      <a:srgbClr val="433F8A"/>
                    </a:solidFill>
                  </a:rPr>
                  <a:t>is the infectiousness at time </a:t>
                </a:r>
                <a14:m>
                  <m:oMath xmlns:m="http://schemas.openxmlformats.org/officeDocument/2006/math">
                    <m:r>
                      <a:rPr lang="en-US" sz="1400" b="1" i="1" smtClean="0">
                        <a:solidFill>
                          <a:srgbClr val="433F8A"/>
                        </a:solidFill>
                        <a:latin typeface="Cambria Math" panose="02040503050406030204" pitchFamily="18" charset="0"/>
                      </a:rPr>
                      <m:t>𝝉</m:t>
                    </m:r>
                  </m:oMath>
                </a14:m>
                <a:endParaRPr lang="en-US" sz="1400" b="1" dirty="0">
                  <a:solidFill>
                    <a:srgbClr val="433F8A"/>
                  </a:solidFill>
                </a:endParaRPr>
              </a:p>
              <a:p>
                <a:pPr lvl="3">
                  <a:buClr>
                    <a:srgbClr val="433F8A"/>
                  </a:buClr>
                  <a:buFont typeface="Wingdings" panose="05000000000000000000" pitchFamily="2" charset="2"/>
                  <a:buChar char="v"/>
                  <a:defRPr/>
                </a:pPr>
                <a14:m>
                  <m:oMath xmlns:m="http://schemas.openxmlformats.org/officeDocument/2006/math">
                    <m:r>
                      <a:rPr lang="en-US" sz="1400" b="1" i="1" smtClean="0">
                        <a:solidFill>
                          <a:srgbClr val="433F8A"/>
                        </a:solidFill>
                        <a:latin typeface="Cambria Math" panose="02040503050406030204" pitchFamily="18" charset="0"/>
                      </a:rPr>
                      <m:t>𝑺</m:t>
                    </m:r>
                    <m:r>
                      <a:rPr lang="en-US" sz="1400" b="1" i="1" smtClean="0">
                        <a:solidFill>
                          <a:srgbClr val="433F8A"/>
                        </a:solidFill>
                        <a:latin typeface="Cambria Math" panose="02040503050406030204" pitchFamily="18" charset="0"/>
                      </a:rPr>
                      <m:t>(</m:t>
                    </m:r>
                    <m:r>
                      <a:rPr lang="en-US" sz="1400" b="1" i="1" smtClean="0">
                        <a:solidFill>
                          <a:srgbClr val="433F8A"/>
                        </a:solidFill>
                        <a:latin typeface="Cambria Math" panose="02040503050406030204" pitchFamily="18" charset="0"/>
                      </a:rPr>
                      <m:t>𝝉</m:t>
                    </m:r>
                    <m:r>
                      <a:rPr lang="en-US" sz="1400" b="1" i="1" smtClean="0">
                        <a:solidFill>
                          <a:srgbClr val="433F8A"/>
                        </a:solidFill>
                        <a:latin typeface="Cambria Math" panose="02040503050406030204" pitchFamily="18" charset="0"/>
                      </a:rPr>
                      <m:t>)</m:t>
                    </m:r>
                  </m:oMath>
                </a14:m>
                <a:r>
                  <a:rPr lang="en-US" sz="1400" b="1" dirty="0">
                    <a:solidFill>
                      <a:srgbClr val="433F8A"/>
                    </a:solidFill>
                  </a:rPr>
                  <a:t> </a:t>
                </a:r>
                <a:r>
                  <a:rPr lang="en-US" sz="1400" dirty="0">
                    <a:solidFill>
                      <a:srgbClr val="433F8A"/>
                    </a:solidFill>
                  </a:rPr>
                  <a:t>is the probability that an individual hasn’t developed symptoms at time </a:t>
                </a:r>
                <a14:m>
                  <m:oMath xmlns:m="http://schemas.openxmlformats.org/officeDocument/2006/math">
                    <m:r>
                      <a:rPr lang="en-US" sz="1400" b="1" i="1" smtClean="0">
                        <a:solidFill>
                          <a:srgbClr val="433F8A"/>
                        </a:solidFill>
                        <a:latin typeface="Cambria Math" panose="02040503050406030204" pitchFamily="18" charset="0"/>
                      </a:rPr>
                      <m:t>𝝉</m:t>
                    </m:r>
                  </m:oMath>
                </a14:m>
                <a:endParaRPr lang="en-US" sz="1600" dirty="0"/>
              </a:p>
              <a:p>
                <a:pPr>
                  <a:buClr>
                    <a:srgbClr val="433F8A"/>
                  </a:buClr>
                  <a:defRPr/>
                </a:pPr>
                <a:r>
                  <a:rPr lang="en-US" sz="1600" b="1" dirty="0"/>
                  <a:t>Remark: </a:t>
                </a:r>
                <a:r>
                  <a:rPr lang="en-US" sz="1600" dirty="0"/>
                  <a:t>A small </a:t>
                </a:r>
                <a14:m>
                  <m:oMath xmlns:m="http://schemas.openxmlformats.org/officeDocument/2006/math">
                    <m:r>
                      <a:rPr lang="en-US" sz="1600" b="1" i="1" smtClean="0">
                        <a:solidFill>
                          <a:srgbClr val="433F8A"/>
                        </a:solidFill>
                        <a:latin typeface="Cambria Math" panose="02040503050406030204" pitchFamily="18" charset="0"/>
                      </a:rPr>
                      <m:t>𝜽</m:t>
                    </m:r>
                  </m:oMath>
                </a14:m>
                <a:r>
                  <a:rPr lang="en-US" sz="1600" dirty="0"/>
                  <a:t> indicates most transmission occurs after symptoms develop and a large </a:t>
                </a:r>
                <a14:m>
                  <m:oMath xmlns:m="http://schemas.openxmlformats.org/officeDocument/2006/math">
                    <m:r>
                      <a:rPr lang="en-US" sz="1600" b="1" i="1">
                        <a:solidFill>
                          <a:srgbClr val="433F8A"/>
                        </a:solidFill>
                        <a:latin typeface="Cambria Math" panose="02040503050406030204" pitchFamily="18" charset="0"/>
                      </a:rPr>
                      <m:t>𝜽</m:t>
                    </m:r>
                  </m:oMath>
                </a14:m>
                <a:r>
                  <a:rPr lang="en-US" sz="1600" b="1" dirty="0"/>
                  <a:t> </a:t>
                </a:r>
                <a:r>
                  <a:rPr lang="en-US" sz="1600" dirty="0"/>
                  <a:t>indicates significant pre-symptomatic transmission, making control harder. </a:t>
                </a:r>
                <a:endParaRPr lang="en-US" sz="1600" b="1" dirty="0"/>
              </a:p>
            </p:txBody>
          </p:sp>
        </mc:Choice>
        <mc:Fallback xmlns="">
          <p:sp>
            <p:nvSpPr>
              <p:cNvPr id="6" name="Text Placeholder 2">
                <a:extLst>
                  <a:ext uri="{FF2B5EF4-FFF2-40B4-BE49-F238E27FC236}">
                    <a16:creationId xmlns:a16="http://schemas.microsoft.com/office/drawing/2014/main" id="{A7316528-B3B7-4511-92E7-6EC3A3C01D51}"/>
                  </a:ext>
                </a:extLst>
              </p:cNvPr>
              <p:cNvSpPr txBox="1">
                <a:spLocks noRot="1" noChangeAspect="1" noMove="1" noResize="1" noEditPoints="1" noAdjustHandles="1" noChangeArrowheads="1" noChangeShapeType="1" noTextEdit="1"/>
              </p:cNvSpPr>
              <p:nvPr/>
            </p:nvSpPr>
            <p:spPr>
              <a:xfrm>
                <a:off x="502800" y="680858"/>
                <a:ext cx="7708500" cy="4354484"/>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629525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34"/>
          <p:cNvSpPr txBox="1">
            <a:spLocks noGrp="1"/>
          </p:cNvSpPr>
          <p:nvPr>
            <p:ph type="title"/>
          </p:nvPr>
        </p:nvSpPr>
        <p:spPr>
          <a:xfrm>
            <a:off x="640925" y="2264973"/>
            <a:ext cx="3506700" cy="7889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Model Selection</a:t>
            </a:r>
          </a:p>
        </p:txBody>
      </p:sp>
      <p:sp>
        <p:nvSpPr>
          <p:cNvPr id="1071" name="Google Shape;1071;p34"/>
          <p:cNvSpPr txBox="1">
            <a:spLocks noGrp="1"/>
          </p:cNvSpPr>
          <p:nvPr>
            <p:ph type="title" idx="2"/>
          </p:nvPr>
        </p:nvSpPr>
        <p:spPr>
          <a:xfrm>
            <a:off x="640925" y="1247813"/>
            <a:ext cx="3401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grpSp>
        <p:nvGrpSpPr>
          <p:cNvPr id="1072" name="Google Shape;1072;p34"/>
          <p:cNvGrpSpPr/>
          <p:nvPr/>
        </p:nvGrpSpPr>
        <p:grpSpPr>
          <a:xfrm rot="-5400000">
            <a:off x="6045968" y="1542332"/>
            <a:ext cx="761198" cy="1039165"/>
            <a:chOff x="2516825" y="2364538"/>
            <a:chExt cx="1214225" cy="1657625"/>
          </a:xfrm>
        </p:grpSpPr>
        <p:sp>
          <p:nvSpPr>
            <p:cNvPr id="1073" name="Google Shape;1073;p34"/>
            <p:cNvSpPr/>
            <p:nvPr/>
          </p:nvSpPr>
          <p:spPr>
            <a:xfrm>
              <a:off x="2644875" y="2662138"/>
              <a:ext cx="1008450" cy="1280075"/>
            </a:xfrm>
            <a:custGeom>
              <a:avLst/>
              <a:gdLst/>
              <a:ahLst/>
              <a:cxnLst/>
              <a:rect l="l" t="t" r="r" b="b"/>
              <a:pathLst>
                <a:path w="40338" h="51203" extrusionOk="0">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4"/>
            <p:cNvSpPr/>
            <p:nvPr/>
          </p:nvSpPr>
          <p:spPr>
            <a:xfrm>
              <a:off x="2660875" y="2547863"/>
              <a:ext cx="173825" cy="234525"/>
            </a:xfrm>
            <a:custGeom>
              <a:avLst/>
              <a:gdLst/>
              <a:ahLst/>
              <a:cxnLst/>
              <a:rect l="l" t="t" r="r" b="b"/>
              <a:pathLst>
                <a:path w="6953" h="9381" extrusionOk="0">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4"/>
            <p:cNvSpPr/>
            <p:nvPr/>
          </p:nvSpPr>
          <p:spPr>
            <a:xfrm>
              <a:off x="2777500" y="2445063"/>
              <a:ext cx="162375" cy="303375"/>
            </a:xfrm>
            <a:custGeom>
              <a:avLst/>
              <a:gdLst/>
              <a:ahLst/>
              <a:cxnLst/>
              <a:rect l="l" t="t" r="r" b="b"/>
              <a:pathLst>
                <a:path w="6495" h="12135" extrusionOk="0">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4"/>
            <p:cNvSpPr/>
            <p:nvPr/>
          </p:nvSpPr>
          <p:spPr>
            <a:xfrm>
              <a:off x="2952425" y="2364538"/>
              <a:ext cx="96075" cy="360775"/>
            </a:xfrm>
            <a:custGeom>
              <a:avLst/>
              <a:gdLst/>
              <a:ahLst/>
              <a:cxnLst/>
              <a:rect l="l" t="t" r="r" b="b"/>
              <a:pathLst>
                <a:path w="3843" h="14431" extrusionOk="0">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4"/>
            <p:cNvSpPr/>
            <p:nvPr/>
          </p:nvSpPr>
          <p:spPr>
            <a:xfrm>
              <a:off x="3122775" y="2423338"/>
              <a:ext cx="88075" cy="319450"/>
            </a:xfrm>
            <a:custGeom>
              <a:avLst/>
              <a:gdLst/>
              <a:ahLst/>
              <a:cxnLst/>
              <a:rect l="l" t="t" r="r" b="b"/>
              <a:pathLst>
                <a:path w="3523" h="12778" extrusionOk="0">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4"/>
            <p:cNvSpPr/>
            <p:nvPr/>
          </p:nvSpPr>
          <p:spPr>
            <a:xfrm>
              <a:off x="3171950" y="2528363"/>
              <a:ext cx="182950" cy="256350"/>
            </a:xfrm>
            <a:custGeom>
              <a:avLst/>
              <a:gdLst/>
              <a:ahLst/>
              <a:cxnLst/>
              <a:rect l="l" t="t" r="r" b="b"/>
              <a:pathLst>
                <a:path w="7318" h="10254" extrusionOk="0">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4"/>
            <p:cNvSpPr/>
            <p:nvPr/>
          </p:nvSpPr>
          <p:spPr>
            <a:xfrm>
              <a:off x="3217675" y="2701188"/>
              <a:ext cx="228700" cy="161525"/>
            </a:xfrm>
            <a:custGeom>
              <a:avLst/>
              <a:gdLst/>
              <a:ahLst/>
              <a:cxnLst/>
              <a:rect l="l" t="t" r="r" b="b"/>
              <a:pathLst>
                <a:path w="9148" h="6461" extrusionOk="0">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4"/>
            <p:cNvSpPr/>
            <p:nvPr/>
          </p:nvSpPr>
          <p:spPr>
            <a:xfrm>
              <a:off x="2572850" y="2689638"/>
              <a:ext cx="198950" cy="182450"/>
            </a:xfrm>
            <a:custGeom>
              <a:avLst/>
              <a:gdLst/>
              <a:ahLst/>
              <a:cxnLst/>
              <a:rect l="l" t="t" r="r" b="b"/>
              <a:pathLst>
                <a:path w="7958" h="7298" extrusionOk="0">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4"/>
            <p:cNvSpPr/>
            <p:nvPr/>
          </p:nvSpPr>
          <p:spPr>
            <a:xfrm>
              <a:off x="2516825" y="2918963"/>
              <a:ext cx="222975" cy="62350"/>
            </a:xfrm>
            <a:custGeom>
              <a:avLst/>
              <a:gdLst/>
              <a:ahLst/>
              <a:cxnLst/>
              <a:rect l="l" t="t" r="r" b="b"/>
              <a:pathLst>
                <a:path w="8919" h="2494" extrusionOk="0">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4"/>
            <p:cNvSpPr/>
            <p:nvPr/>
          </p:nvSpPr>
          <p:spPr>
            <a:xfrm>
              <a:off x="3238250" y="2871538"/>
              <a:ext cx="197825" cy="84425"/>
            </a:xfrm>
            <a:custGeom>
              <a:avLst/>
              <a:gdLst/>
              <a:ahLst/>
              <a:cxnLst/>
              <a:rect l="l" t="t" r="r" b="b"/>
              <a:pathLst>
                <a:path w="7913" h="3377" extrusionOk="0">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4"/>
            <p:cNvSpPr/>
            <p:nvPr/>
          </p:nvSpPr>
          <p:spPr>
            <a:xfrm>
              <a:off x="2958150" y="3685163"/>
              <a:ext cx="100625" cy="328475"/>
            </a:xfrm>
            <a:custGeom>
              <a:avLst/>
              <a:gdLst/>
              <a:ahLst/>
              <a:cxnLst/>
              <a:rect l="l" t="t" r="r" b="b"/>
              <a:pathLst>
                <a:path w="4025" h="13139" extrusionOk="0">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4"/>
            <p:cNvSpPr/>
            <p:nvPr/>
          </p:nvSpPr>
          <p:spPr>
            <a:xfrm>
              <a:off x="3087350" y="3745913"/>
              <a:ext cx="62900" cy="276250"/>
            </a:xfrm>
            <a:custGeom>
              <a:avLst/>
              <a:gdLst/>
              <a:ahLst/>
              <a:cxnLst/>
              <a:rect l="l" t="t" r="r" b="b"/>
              <a:pathLst>
                <a:path w="2516" h="11050" extrusionOk="0">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4"/>
            <p:cNvSpPr/>
            <p:nvPr/>
          </p:nvSpPr>
          <p:spPr>
            <a:xfrm>
              <a:off x="3482925" y="3739613"/>
              <a:ext cx="146375" cy="248275"/>
            </a:xfrm>
            <a:custGeom>
              <a:avLst/>
              <a:gdLst/>
              <a:ahLst/>
              <a:cxnLst/>
              <a:rect l="l" t="t" r="r" b="b"/>
              <a:pathLst>
                <a:path w="5855" h="9931" extrusionOk="0">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4"/>
            <p:cNvSpPr/>
            <p:nvPr/>
          </p:nvSpPr>
          <p:spPr>
            <a:xfrm>
              <a:off x="3514950" y="3531238"/>
              <a:ext cx="216100" cy="77925"/>
            </a:xfrm>
            <a:custGeom>
              <a:avLst/>
              <a:gdLst/>
              <a:ahLst/>
              <a:cxnLst/>
              <a:rect l="l" t="t" r="r" b="b"/>
              <a:pathLst>
                <a:path w="8644" h="3117" extrusionOk="0">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4"/>
            <p:cNvSpPr/>
            <p:nvPr/>
          </p:nvSpPr>
          <p:spPr>
            <a:xfrm>
              <a:off x="3497800" y="3434338"/>
              <a:ext cx="218400" cy="58650"/>
            </a:xfrm>
            <a:custGeom>
              <a:avLst/>
              <a:gdLst/>
              <a:ahLst/>
              <a:cxnLst/>
              <a:rect l="l" t="t" r="r" b="b"/>
              <a:pathLst>
                <a:path w="8736" h="2346" extrusionOk="0">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4"/>
            <p:cNvSpPr/>
            <p:nvPr/>
          </p:nvSpPr>
          <p:spPr>
            <a:xfrm>
              <a:off x="3453200" y="3343863"/>
              <a:ext cx="168100" cy="83925"/>
            </a:xfrm>
            <a:custGeom>
              <a:avLst/>
              <a:gdLst/>
              <a:ahLst/>
              <a:cxnLst/>
              <a:rect l="l" t="t" r="r" b="b"/>
              <a:pathLst>
                <a:path w="6724" h="3357" extrusionOk="0">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4"/>
            <p:cNvSpPr/>
            <p:nvPr/>
          </p:nvSpPr>
          <p:spPr>
            <a:xfrm>
              <a:off x="2821100" y="3678513"/>
              <a:ext cx="127925" cy="328825"/>
            </a:xfrm>
            <a:custGeom>
              <a:avLst/>
              <a:gdLst/>
              <a:ahLst/>
              <a:cxnLst/>
              <a:rect l="l" t="t" r="r" b="b"/>
              <a:pathLst>
                <a:path w="5117" h="13153" extrusionOk="0">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0" name="Google Shape;1090;p34"/>
          <p:cNvGrpSpPr/>
          <p:nvPr/>
        </p:nvGrpSpPr>
        <p:grpSpPr>
          <a:xfrm rot="900123">
            <a:off x="7524058" y="290694"/>
            <a:ext cx="1020962" cy="1079340"/>
            <a:chOff x="5387275" y="2307975"/>
            <a:chExt cx="1713875" cy="1811875"/>
          </a:xfrm>
        </p:grpSpPr>
        <p:sp>
          <p:nvSpPr>
            <p:cNvPr id="1091" name="Google Shape;1091;p34"/>
            <p:cNvSpPr/>
            <p:nvPr/>
          </p:nvSpPr>
          <p:spPr>
            <a:xfrm>
              <a:off x="5600050" y="3234575"/>
              <a:ext cx="242300" cy="885275"/>
            </a:xfrm>
            <a:custGeom>
              <a:avLst/>
              <a:gdLst/>
              <a:ahLst/>
              <a:cxnLst/>
              <a:rect l="l" t="t" r="r" b="b"/>
              <a:pathLst>
                <a:path w="9692" h="35411" extrusionOk="0">
                  <a:moveTo>
                    <a:pt x="355" y="0"/>
                  </a:moveTo>
                  <a:cubicBezTo>
                    <a:pt x="259" y="0"/>
                    <a:pt x="0" y="1040"/>
                    <a:pt x="224" y="2563"/>
                  </a:cubicBezTo>
                  <a:cubicBezTo>
                    <a:pt x="361" y="4163"/>
                    <a:pt x="1093" y="6176"/>
                    <a:pt x="2054" y="8142"/>
                  </a:cubicBezTo>
                  <a:cubicBezTo>
                    <a:pt x="3014" y="10063"/>
                    <a:pt x="4112" y="11984"/>
                    <a:pt x="4843" y="13585"/>
                  </a:cubicBezTo>
                  <a:cubicBezTo>
                    <a:pt x="5621" y="15185"/>
                    <a:pt x="6032" y="16466"/>
                    <a:pt x="6170" y="16969"/>
                  </a:cubicBezTo>
                  <a:cubicBezTo>
                    <a:pt x="6307" y="17472"/>
                    <a:pt x="6718" y="18844"/>
                    <a:pt x="6856" y="20719"/>
                  </a:cubicBezTo>
                  <a:cubicBezTo>
                    <a:pt x="6947" y="21634"/>
                    <a:pt x="6993" y="22640"/>
                    <a:pt x="6901" y="23737"/>
                  </a:cubicBezTo>
                  <a:cubicBezTo>
                    <a:pt x="6856" y="24835"/>
                    <a:pt x="6718" y="25978"/>
                    <a:pt x="6673" y="27122"/>
                  </a:cubicBezTo>
                  <a:cubicBezTo>
                    <a:pt x="6627" y="28311"/>
                    <a:pt x="6581" y="29454"/>
                    <a:pt x="6764" y="30552"/>
                  </a:cubicBezTo>
                  <a:cubicBezTo>
                    <a:pt x="6901" y="31649"/>
                    <a:pt x="7221" y="32610"/>
                    <a:pt x="7633" y="33387"/>
                  </a:cubicBezTo>
                  <a:cubicBezTo>
                    <a:pt x="8045" y="34165"/>
                    <a:pt x="8502" y="34713"/>
                    <a:pt x="8914" y="35033"/>
                  </a:cubicBezTo>
                  <a:cubicBezTo>
                    <a:pt x="9222" y="35303"/>
                    <a:pt x="9465" y="35410"/>
                    <a:pt x="9561" y="35410"/>
                  </a:cubicBezTo>
                  <a:cubicBezTo>
                    <a:pt x="9579" y="35410"/>
                    <a:pt x="9592" y="35407"/>
                    <a:pt x="9600" y="35399"/>
                  </a:cubicBezTo>
                  <a:lnTo>
                    <a:pt x="9554" y="35399"/>
                  </a:lnTo>
                  <a:cubicBezTo>
                    <a:pt x="9691" y="35262"/>
                    <a:pt x="8868" y="34576"/>
                    <a:pt x="8273" y="33067"/>
                  </a:cubicBezTo>
                  <a:cubicBezTo>
                    <a:pt x="7999" y="32335"/>
                    <a:pt x="7770" y="31466"/>
                    <a:pt x="7679" y="30460"/>
                  </a:cubicBezTo>
                  <a:cubicBezTo>
                    <a:pt x="7542" y="29454"/>
                    <a:pt x="7587" y="28356"/>
                    <a:pt x="7679" y="27213"/>
                  </a:cubicBezTo>
                  <a:cubicBezTo>
                    <a:pt x="7770" y="26115"/>
                    <a:pt x="7953" y="24972"/>
                    <a:pt x="7999" y="23829"/>
                  </a:cubicBezTo>
                  <a:cubicBezTo>
                    <a:pt x="8090" y="22685"/>
                    <a:pt x="8045" y="21588"/>
                    <a:pt x="7953" y="20627"/>
                  </a:cubicBezTo>
                  <a:cubicBezTo>
                    <a:pt x="7816" y="18661"/>
                    <a:pt x="7359" y="17197"/>
                    <a:pt x="7221" y="16649"/>
                  </a:cubicBezTo>
                  <a:cubicBezTo>
                    <a:pt x="7084" y="16146"/>
                    <a:pt x="6627" y="14774"/>
                    <a:pt x="5849" y="13127"/>
                  </a:cubicBezTo>
                  <a:cubicBezTo>
                    <a:pt x="5072" y="11435"/>
                    <a:pt x="3929" y="9560"/>
                    <a:pt x="2968" y="7685"/>
                  </a:cubicBezTo>
                  <a:cubicBezTo>
                    <a:pt x="1962" y="5810"/>
                    <a:pt x="1230" y="3935"/>
                    <a:pt x="910" y="2471"/>
                  </a:cubicBezTo>
                  <a:cubicBezTo>
                    <a:pt x="590" y="1008"/>
                    <a:pt x="590" y="2"/>
                    <a:pt x="361" y="2"/>
                  </a:cubicBezTo>
                  <a:cubicBezTo>
                    <a:pt x="360" y="1"/>
                    <a:pt x="358" y="0"/>
                    <a:pt x="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4"/>
            <p:cNvSpPr/>
            <p:nvPr/>
          </p:nvSpPr>
          <p:spPr>
            <a:xfrm>
              <a:off x="5675375" y="3255150"/>
              <a:ext cx="297300" cy="675775"/>
            </a:xfrm>
            <a:custGeom>
              <a:avLst/>
              <a:gdLst/>
              <a:ahLst/>
              <a:cxnLst/>
              <a:rect l="l" t="t" r="r" b="b"/>
              <a:pathLst>
                <a:path w="11892" h="27031" extrusionOk="0">
                  <a:moveTo>
                    <a:pt x="154" y="0"/>
                  </a:moveTo>
                  <a:cubicBezTo>
                    <a:pt x="149" y="0"/>
                    <a:pt x="143" y="1"/>
                    <a:pt x="138" y="2"/>
                  </a:cubicBezTo>
                  <a:cubicBezTo>
                    <a:pt x="1" y="2"/>
                    <a:pt x="47" y="825"/>
                    <a:pt x="321" y="2060"/>
                  </a:cubicBezTo>
                  <a:cubicBezTo>
                    <a:pt x="550" y="3295"/>
                    <a:pt x="1099" y="4941"/>
                    <a:pt x="1830" y="6542"/>
                  </a:cubicBezTo>
                  <a:cubicBezTo>
                    <a:pt x="2608" y="8142"/>
                    <a:pt x="3568" y="9652"/>
                    <a:pt x="4437" y="10841"/>
                  </a:cubicBezTo>
                  <a:cubicBezTo>
                    <a:pt x="5352" y="12030"/>
                    <a:pt x="6129" y="12899"/>
                    <a:pt x="6449" y="13173"/>
                  </a:cubicBezTo>
                  <a:cubicBezTo>
                    <a:pt x="6724" y="13539"/>
                    <a:pt x="7547" y="14362"/>
                    <a:pt x="8507" y="15551"/>
                  </a:cubicBezTo>
                  <a:cubicBezTo>
                    <a:pt x="8965" y="16100"/>
                    <a:pt x="9422" y="16786"/>
                    <a:pt x="9788" y="17564"/>
                  </a:cubicBezTo>
                  <a:cubicBezTo>
                    <a:pt x="10154" y="18295"/>
                    <a:pt x="10428" y="19118"/>
                    <a:pt x="10611" y="19987"/>
                  </a:cubicBezTo>
                  <a:cubicBezTo>
                    <a:pt x="10885" y="21725"/>
                    <a:pt x="10794" y="23509"/>
                    <a:pt x="10748" y="24835"/>
                  </a:cubicBezTo>
                  <a:cubicBezTo>
                    <a:pt x="10657" y="26116"/>
                    <a:pt x="10611" y="27030"/>
                    <a:pt x="10794" y="27030"/>
                  </a:cubicBezTo>
                  <a:cubicBezTo>
                    <a:pt x="10931" y="27030"/>
                    <a:pt x="11206" y="26207"/>
                    <a:pt x="11434" y="24881"/>
                  </a:cubicBezTo>
                  <a:cubicBezTo>
                    <a:pt x="11663" y="23555"/>
                    <a:pt x="11892" y="21725"/>
                    <a:pt x="11617" y="19804"/>
                  </a:cubicBezTo>
                  <a:cubicBezTo>
                    <a:pt x="11480" y="18890"/>
                    <a:pt x="11206" y="17929"/>
                    <a:pt x="10794" y="17060"/>
                  </a:cubicBezTo>
                  <a:cubicBezTo>
                    <a:pt x="10382" y="16192"/>
                    <a:pt x="9834" y="15460"/>
                    <a:pt x="9376" y="14820"/>
                  </a:cubicBezTo>
                  <a:cubicBezTo>
                    <a:pt x="8370" y="13585"/>
                    <a:pt x="7501" y="12762"/>
                    <a:pt x="7227" y="12441"/>
                  </a:cubicBezTo>
                  <a:cubicBezTo>
                    <a:pt x="6952" y="12121"/>
                    <a:pt x="6175" y="11298"/>
                    <a:pt x="5352" y="10200"/>
                  </a:cubicBezTo>
                  <a:cubicBezTo>
                    <a:pt x="4483" y="9057"/>
                    <a:pt x="3522" y="7594"/>
                    <a:pt x="2791" y="6084"/>
                  </a:cubicBezTo>
                  <a:cubicBezTo>
                    <a:pt x="1213" y="3109"/>
                    <a:pt x="524" y="0"/>
                    <a:pt x="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4"/>
            <p:cNvSpPr/>
            <p:nvPr/>
          </p:nvSpPr>
          <p:spPr>
            <a:xfrm>
              <a:off x="6590050" y="3248300"/>
              <a:ext cx="294975" cy="821175"/>
            </a:xfrm>
            <a:custGeom>
              <a:avLst/>
              <a:gdLst/>
              <a:ahLst/>
              <a:cxnLst/>
              <a:rect l="l" t="t" r="r" b="b"/>
              <a:pathLst>
                <a:path w="11799" h="32847" extrusionOk="0">
                  <a:moveTo>
                    <a:pt x="11401" y="0"/>
                  </a:moveTo>
                  <a:cubicBezTo>
                    <a:pt x="11396" y="0"/>
                    <a:pt x="11392" y="1"/>
                    <a:pt x="11388" y="2"/>
                  </a:cubicBezTo>
                  <a:cubicBezTo>
                    <a:pt x="11251" y="2"/>
                    <a:pt x="11251" y="916"/>
                    <a:pt x="11022" y="2334"/>
                  </a:cubicBezTo>
                  <a:cubicBezTo>
                    <a:pt x="10839" y="3752"/>
                    <a:pt x="10428" y="5627"/>
                    <a:pt x="9650" y="7456"/>
                  </a:cubicBezTo>
                  <a:cubicBezTo>
                    <a:pt x="8919" y="9285"/>
                    <a:pt x="7867" y="11023"/>
                    <a:pt x="6952" y="12441"/>
                  </a:cubicBezTo>
                  <a:cubicBezTo>
                    <a:pt x="6037" y="13904"/>
                    <a:pt x="5351" y="15002"/>
                    <a:pt x="5077" y="15414"/>
                  </a:cubicBezTo>
                  <a:cubicBezTo>
                    <a:pt x="4803" y="15871"/>
                    <a:pt x="4071" y="17060"/>
                    <a:pt x="3248" y="18706"/>
                  </a:cubicBezTo>
                  <a:cubicBezTo>
                    <a:pt x="2836" y="19530"/>
                    <a:pt x="2424" y="20490"/>
                    <a:pt x="2104" y="21542"/>
                  </a:cubicBezTo>
                  <a:cubicBezTo>
                    <a:pt x="1784" y="22548"/>
                    <a:pt x="1601" y="23691"/>
                    <a:pt x="1510" y="24789"/>
                  </a:cubicBezTo>
                  <a:cubicBezTo>
                    <a:pt x="1418" y="25932"/>
                    <a:pt x="1418" y="26984"/>
                    <a:pt x="1373" y="27945"/>
                  </a:cubicBezTo>
                  <a:cubicBezTo>
                    <a:pt x="1327" y="28905"/>
                    <a:pt x="1190" y="29774"/>
                    <a:pt x="1007" y="30506"/>
                  </a:cubicBezTo>
                  <a:cubicBezTo>
                    <a:pt x="687" y="31923"/>
                    <a:pt x="1" y="32701"/>
                    <a:pt x="138" y="32838"/>
                  </a:cubicBezTo>
                  <a:cubicBezTo>
                    <a:pt x="143" y="32844"/>
                    <a:pt x="152" y="32847"/>
                    <a:pt x="163" y="32847"/>
                  </a:cubicBezTo>
                  <a:cubicBezTo>
                    <a:pt x="241" y="32847"/>
                    <a:pt x="452" y="32702"/>
                    <a:pt x="732" y="32381"/>
                  </a:cubicBezTo>
                  <a:cubicBezTo>
                    <a:pt x="1052" y="32061"/>
                    <a:pt x="1418" y="31466"/>
                    <a:pt x="1693" y="30689"/>
                  </a:cubicBezTo>
                  <a:cubicBezTo>
                    <a:pt x="2013" y="29957"/>
                    <a:pt x="2196" y="28996"/>
                    <a:pt x="2287" y="27990"/>
                  </a:cubicBezTo>
                  <a:cubicBezTo>
                    <a:pt x="2379" y="27030"/>
                    <a:pt x="2470" y="25932"/>
                    <a:pt x="2562" y="24880"/>
                  </a:cubicBezTo>
                  <a:cubicBezTo>
                    <a:pt x="2607" y="24377"/>
                    <a:pt x="2653" y="23829"/>
                    <a:pt x="2790" y="23326"/>
                  </a:cubicBezTo>
                  <a:cubicBezTo>
                    <a:pt x="2882" y="22822"/>
                    <a:pt x="3019" y="22319"/>
                    <a:pt x="3156" y="21862"/>
                  </a:cubicBezTo>
                  <a:cubicBezTo>
                    <a:pt x="3476" y="20902"/>
                    <a:pt x="3842" y="19987"/>
                    <a:pt x="4254" y="19210"/>
                  </a:cubicBezTo>
                  <a:cubicBezTo>
                    <a:pt x="5031" y="17609"/>
                    <a:pt x="5763" y="16420"/>
                    <a:pt x="5992" y="16008"/>
                  </a:cubicBezTo>
                  <a:cubicBezTo>
                    <a:pt x="6266" y="15597"/>
                    <a:pt x="6998" y="14499"/>
                    <a:pt x="7912" y="13036"/>
                  </a:cubicBezTo>
                  <a:cubicBezTo>
                    <a:pt x="8827" y="11618"/>
                    <a:pt x="9879" y="9788"/>
                    <a:pt x="10611" y="7822"/>
                  </a:cubicBezTo>
                  <a:cubicBezTo>
                    <a:pt x="11388" y="5901"/>
                    <a:pt x="11708" y="3889"/>
                    <a:pt x="11754" y="2425"/>
                  </a:cubicBezTo>
                  <a:cubicBezTo>
                    <a:pt x="11799" y="951"/>
                    <a:pt x="11581" y="0"/>
                    <a:pt x="114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4"/>
            <p:cNvSpPr/>
            <p:nvPr/>
          </p:nvSpPr>
          <p:spPr>
            <a:xfrm>
              <a:off x="6451700" y="3292925"/>
              <a:ext cx="339600" cy="604850"/>
            </a:xfrm>
            <a:custGeom>
              <a:avLst/>
              <a:gdLst/>
              <a:ahLst/>
              <a:cxnLst/>
              <a:rect l="l" t="t" r="r" b="b"/>
              <a:pathLst>
                <a:path w="13584" h="24194" extrusionOk="0">
                  <a:moveTo>
                    <a:pt x="13309" y="0"/>
                  </a:moveTo>
                  <a:cubicBezTo>
                    <a:pt x="13172" y="0"/>
                    <a:pt x="13035" y="778"/>
                    <a:pt x="12715" y="1875"/>
                  </a:cubicBezTo>
                  <a:cubicBezTo>
                    <a:pt x="12440" y="2973"/>
                    <a:pt x="11937" y="4482"/>
                    <a:pt x="11160" y="5854"/>
                  </a:cubicBezTo>
                  <a:cubicBezTo>
                    <a:pt x="10428" y="7272"/>
                    <a:pt x="9422" y="8552"/>
                    <a:pt x="8461" y="9513"/>
                  </a:cubicBezTo>
                  <a:cubicBezTo>
                    <a:pt x="7547" y="10473"/>
                    <a:pt x="6678" y="11068"/>
                    <a:pt x="6358" y="11296"/>
                  </a:cubicBezTo>
                  <a:cubicBezTo>
                    <a:pt x="6221" y="11388"/>
                    <a:pt x="5900" y="11616"/>
                    <a:pt x="5443" y="11891"/>
                  </a:cubicBezTo>
                  <a:cubicBezTo>
                    <a:pt x="5031" y="12165"/>
                    <a:pt x="4483" y="12531"/>
                    <a:pt x="3842" y="12988"/>
                  </a:cubicBezTo>
                  <a:cubicBezTo>
                    <a:pt x="3248" y="13446"/>
                    <a:pt x="2608" y="14086"/>
                    <a:pt x="2059" y="14818"/>
                  </a:cubicBezTo>
                  <a:cubicBezTo>
                    <a:pt x="1556" y="15595"/>
                    <a:pt x="1098" y="16418"/>
                    <a:pt x="824" y="17287"/>
                  </a:cubicBezTo>
                  <a:cubicBezTo>
                    <a:pt x="229" y="19025"/>
                    <a:pt x="92" y="20809"/>
                    <a:pt x="47" y="22089"/>
                  </a:cubicBezTo>
                  <a:cubicBezTo>
                    <a:pt x="1" y="23370"/>
                    <a:pt x="92" y="24193"/>
                    <a:pt x="275" y="24193"/>
                  </a:cubicBezTo>
                  <a:cubicBezTo>
                    <a:pt x="412" y="24193"/>
                    <a:pt x="595" y="23370"/>
                    <a:pt x="778" y="22135"/>
                  </a:cubicBezTo>
                  <a:cubicBezTo>
                    <a:pt x="961" y="20900"/>
                    <a:pt x="1190" y="19208"/>
                    <a:pt x="1784" y="17653"/>
                  </a:cubicBezTo>
                  <a:cubicBezTo>
                    <a:pt x="2105" y="16876"/>
                    <a:pt x="2470" y="16098"/>
                    <a:pt x="2973" y="15458"/>
                  </a:cubicBezTo>
                  <a:cubicBezTo>
                    <a:pt x="3431" y="14818"/>
                    <a:pt x="3980" y="14315"/>
                    <a:pt x="4528" y="13857"/>
                  </a:cubicBezTo>
                  <a:cubicBezTo>
                    <a:pt x="5672" y="13034"/>
                    <a:pt x="6678" y="12440"/>
                    <a:pt x="6998" y="12211"/>
                  </a:cubicBezTo>
                  <a:cubicBezTo>
                    <a:pt x="7318" y="11937"/>
                    <a:pt x="8279" y="11296"/>
                    <a:pt x="9285" y="10290"/>
                  </a:cubicBezTo>
                  <a:cubicBezTo>
                    <a:pt x="10245" y="9284"/>
                    <a:pt x="11343" y="7866"/>
                    <a:pt x="12074" y="6311"/>
                  </a:cubicBezTo>
                  <a:cubicBezTo>
                    <a:pt x="12852" y="4802"/>
                    <a:pt x="13263" y="3201"/>
                    <a:pt x="13446" y="2012"/>
                  </a:cubicBezTo>
                  <a:cubicBezTo>
                    <a:pt x="13584" y="823"/>
                    <a:pt x="13492" y="0"/>
                    <a:pt x="13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4"/>
            <p:cNvSpPr/>
            <p:nvPr/>
          </p:nvSpPr>
          <p:spPr>
            <a:xfrm>
              <a:off x="5534750" y="3123650"/>
              <a:ext cx="102925" cy="642950"/>
            </a:xfrm>
            <a:custGeom>
              <a:avLst/>
              <a:gdLst/>
              <a:ahLst/>
              <a:cxnLst/>
              <a:rect l="l" t="t" r="r" b="b"/>
              <a:pathLst>
                <a:path w="4117" h="25718" extrusionOk="0">
                  <a:moveTo>
                    <a:pt x="948" y="0"/>
                  </a:moveTo>
                  <a:cubicBezTo>
                    <a:pt x="807" y="0"/>
                    <a:pt x="544" y="677"/>
                    <a:pt x="367" y="1741"/>
                  </a:cubicBezTo>
                  <a:cubicBezTo>
                    <a:pt x="138" y="2838"/>
                    <a:pt x="1" y="4393"/>
                    <a:pt x="47" y="5948"/>
                  </a:cubicBezTo>
                  <a:cubicBezTo>
                    <a:pt x="138" y="7503"/>
                    <a:pt x="412" y="9104"/>
                    <a:pt x="778" y="10384"/>
                  </a:cubicBezTo>
                  <a:cubicBezTo>
                    <a:pt x="1144" y="11665"/>
                    <a:pt x="1464" y="12625"/>
                    <a:pt x="1601" y="12991"/>
                  </a:cubicBezTo>
                  <a:cubicBezTo>
                    <a:pt x="1693" y="13311"/>
                    <a:pt x="2059" y="14317"/>
                    <a:pt x="2379" y="15643"/>
                  </a:cubicBezTo>
                  <a:cubicBezTo>
                    <a:pt x="2745" y="16924"/>
                    <a:pt x="3019" y="18525"/>
                    <a:pt x="2836" y="20080"/>
                  </a:cubicBezTo>
                  <a:cubicBezTo>
                    <a:pt x="2699" y="21589"/>
                    <a:pt x="2105" y="23052"/>
                    <a:pt x="1510" y="24013"/>
                  </a:cubicBezTo>
                  <a:cubicBezTo>
                    <a:pt x="961" y="25019"/>
                    <a:pt x="458" y="25568"/>
                    <a:pt x="595" y="25705"/>
                  </a:cubicBezTo>
                  <a:lnTo>
                    <a:pt x="550" y="25705"/>
                  </a:lnTo>
                  <a:cubicBezTo>
                    <a:pt x="562" y="25713"/>
                    <a:pt x="579" y="25717"/>
                    <a:pt x="600" y="25717"/>
                  </a:cubicBezTo>
                  <a:cubicBezTo>
                    <a:pt x="811" y="25717"/>
                    <a:pt x="1439" y="25298"/>
                    <a:pt x="2105" y="24424"/>
                  </a:cubicBezTo>
                  <a:cubicBezTo>
                    <a:pt x="2882" y="23464"/>
                    <a:pt x="3614" y="21909"/>
                    <a:pt x="3888" y="20217"/>
                  </a:cubicBezTo>
                  <a:cubicBezTo>
                    <a:pt x="4117" y="18479"/>
                    <a:pt x="3797" y="16695"/>
                    <a:pt x="3477" y="15369"/>
                  </a:cubicBezTo>
                  <a:cubicBezTo>
                    <a:pt x="3111" y="13997"/>
                    <a:pt x="2745" y="12991"/>
                    <a:pt x="2653" y="12625"/>
                  </a:cubicBezTo>
                  <a:cubicBezTo>
                    <a:pt x="2516" y="12259"/>
                    <a:pt x="2196" y="11299"/>
                    <a:pt x="1830" y="10110"/>
                  </a:cubicBezTo>
                  <a:cubicBezTo>
                    <a:pt x="1510" y="8875"/>
                    <a:pt x="1236" y="7366"/>
                    <a:pt x="1098" y="5902"/>
                  </a:cubicBezTo>
                  <a:cubicBezTo>
                    <a:pt x="961" y="4393"/>
                    <a:pt x="1007" y="2930"/>
                    <a:pt x="1053" y="1832"/>
                  </a:cubicBezTo>
                  <a:cubicBezTo>
                    <a:pt x="1098" y="780"/>
                    <a:pt x="1144" y="48"/>
                    <a:pt x="961" y="3"/>
                  </a:cubicBezTo>
                  <a:cubicBezTo>
                    <a:pt x="957" y="1"/>
                    <a:pt x="952" y="0"/>
                    <a:pt x="9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4"/>
            <p:cNvSpPr/>
            <p:nvPr/>
          </p:nvSpPr>
          <p:spPr>
            <a:xfrm>
              <a:off x="6855300" y="3155675"/>
              <a:ext cx="115500" cy="677150"/>
            </a:xfrm>
            <a:custGeom>
              <a:avLst/>
              <a:gdLst/>
              <a:ahLst/>
              <a:cxnLst/>
              <a:rect l="l" t="t" r="r" b="b"/>
              <a:pathLst>
                <a:path w="4620" h="27086" extrusionOk="0">
                  <a:moveTo>
                    <a:pt x="3265" y="0"/>
                  </a:moveTo>
                  <a:cubicBezTo>
                    <a:pt x="3259" y="0"/>
                    <a:pt x="3253" y="1"/>
                    <a:pt x="3248" y="2"/>
                  </a:cubicBezTo>
                  <a:cubicBezTo>
                    <a:pt x="3110" y="2"/>
                    <a:pt x="3156" y="780"/>
                    <a:pt x="3293" y="1923"/>
                  </a:cubicBezTo>
                  <a:cubicBezTo>
                    <a:pt x="3431" y="3021"/>
                    <a:pt x="3568" y="4530"/>
                    <a:pt x="3568" y="6085"/>
                  </a:cubicBezTo>
                  <a:cubicBezTo>
                    <a:pt x="3522" y="9149"/>
                    <a:pt x="2242" y="12304"/>
                    <a:pt x="2059" y="13082"/>
                  </a:cubicBezTo>
                  <a:cubicBezTo>
                    <a:pt x="1921" y="13448"/>
                    <a:pt x="1556" y="14454"/>
                    <a:pt x="1098" y="15826"/>
                  </a:cubicBezTo>
                  <a:cubicBezTo>
                    <a:pt x="641" y="17198"/>
                    <a:pt x="184" y="18981"/>
                    <a:pt x="138" y="20719"/>
                  </a:cubicBezTo>
                  <a:cubicBezTo>
                    <a:pt x="1" y="22503"/>
                    <a:pt x="321" y="24241"/>
                    <a:pt x="870" y="25384"/>
                  </a:cubicBezTo>
                  <a:cubicBezTo>
                    <a:pt x="1339" y="26494"/>
                    <a:pt x="1968" y="27085"/>
                    <a:pt x="2124" y="27085"/>
                  </a:cubicBezTo>
                  <a:cubicBezTo>
                    <a:pt x="2135" y="27085"/>
                    <a:pt x="2144" y="27082"/>
                    <a:pt x="2150" y="27076"/>
                  </a:cubicBezTo>
                  <a:cubicBezTo>
                    <a:pt x="2287" y="26939"/>
                    <a:pt x="1876" y="26299"/>
                    <a:pt x="1556" y="25155"/>
                  </a:cubicBezTo>
                  <a:cubicBezTo>
                    <a:pt x="1190" y="24012"/>
                    <a:pt x="1007" y="22411"/>
                    <a:pt x="1144" y="20811"/>
                  </a:cubicBezTo>
                  <a:cubicBezTo>
                    <a:pt x="1327" y="19164"/>
                    <a:pt x="1739" y="17518"/>
                    <a:pt x="2150" y="16192"/>
                  </a:cubicBezTo>
                  <a:cubicBezTo>
                    <a:pt x="2607" y="14820"/>
                    <a:pt x="2973" y="13814"/>
                    <a:pt x="3110" y="13402"/>
                  </a:cubicBezTo>
                  <a:cubicBezTo>
                    <a:pt x="3202" y="13036"/>
                    <a:pt x="3568" y="12076"/>
                    <a:pt x="3934" y="10749"/>
                  </a:cubicBezTo>
                  <a:cubicBezTo>
                    <a:pt x="4300" y="9423"/>
                    <a:pt x="4620" y="7731"/>
                    <a:pt x="4574" y="6085"/>
                  </a:cubicBezTo>
                  <a:cubicBezTo>
                    <a:pt x="4574" y="4438"/>
                    <a:pt x="4300" y="2883"/>
                    <a:pt x="3979" y="1786"/>
                  </a:cubicBezTo>
                  <a:cubicBezTo>
                    <a:pt x="3714" y="678"/>
                    <a:pt x="3448" y="0"/>
                    <a:pt x="3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4"/>
            <p:cNvSpPr/>
            <p:nvPr/>
          </p:nvSpPr>
          <p:spPr>
            <a:xfrm>
              <a:off x="6935325" y="3044775"/>
              <a:ext cx="165825" cy="297150"/>
            </a:xfrm>
            <a:custGeom>
              <a:avLst/>
              <a:gdLst/>
              <a:ahLst/>
              <a:cxnLst/>
              <a:rect l="l" t="t" r="r" b="b"/>
              <a:pathLst>
                <a:path w="6633" h="11886" extrusionOk="0">
                  <a:moveTo>
                    <a:pt x="345" y="1"/>
                  </a:moveTo>
                  <a:cubicBezTo>
                    <a:pt x="295" y="1"/>
                    <a:pt x="256" y="16"/>
                    <a:pt x="230" y="48"/>
                  </a:cubicBezTo>
                  <a:cubicBezTo>
                    <a:pt x="1" y="231"/>
                    <a:pt x="961" y="1328"/>
                    <a:pt x="1602" y="2655"/>
                  </a:cubicBezTo>
                  <a:cubicBezTo>
                    <a:pt x="2333" y="4027"/>
                    <a:pt x="2745" y="5536"/>
                    <a:pt x="2791" y="5902"/>
                  </a:cubicBezTo>
                  <a:cubicBezTo>
                    <a:pt x="2836" y="6085"/>
                    <a:pt x="2974" y="6633"/>
                    <a:pt x="3111" y="7319"/>
                  </a:cubicBezTo>
                  <a:cubicBezTo>
                    <a:pt x="3294" y="8005"/>
                    <a:pt x="3522" y="8874"/>
                    <a:pt x="3934" y="9697"/>
                  </a:cubicBezTo>
                  <a:cubicBezTo>
                    <a:pt x="4300" y="10521"/>
                    <a:pt x="4940" y="11207"/>
                    <a:pt x="5489" y="11573"/>
                  </a:cubicBezTo>
                  <a:cubicBezTo>
                    <a:pt x="5858" y="11799"/>
                    <a:pt x="6174" y="11886"/>
                    <a:pt x="6371" y="11886"/>
                  </a:cubicBezTo>
                  <a:cubicBezTo>
                    <a:pt x="6492" y="11886"/>
                    <a:pt x="6569" y="11853"/>
                    <a:pt x="6587" y="11801"/>
                  </a:cubicBezTo>
                  <a:cubicBezTo>
                    <a:pt x="6632" y="11664"/>
                    <a:pt x="6312" y="11390"/>
                    <a:pt x="5946" y="10978"/>
                  </a:cubicBezTo>
                  <a:cubicBezTo>
                    <a:pt x="5580" y="10566"/>
                    <a:pt x="5169" y="9972"/>
                    <a:pt x="4849" y="9240"/>
                  </a:cubicBezTo>
                  <a:cubicBezTo>
                    <a:pt x="4574" y="8554"/>
                    <a:pt x="4346" y="7731"/>
                    <a:pt x="4208" y="7045"/>
                  </a:cubicBezTo>
                  <a:cubicBezTo>
                    <a:pt x="4071" y="6359"/>
                    <a:pt x="3934" y="5856"/>
                    <a:pt x="3888" y="5673"/>
                  </a:cubicBezTo>
                  <a:cubicBezTo>
                    <a:pt x="3843" y="5490"/>
                    <a:pt x="3751" y="4941"/>
                    <a:pt x="3522" y="4301"/>
                  </a:cubicBezTo>
                  <a:cubicBezTo>
                    <a:pt x="3294" y="3661"/>
                    <a:pt x="2974" y="2883"/>
                    <a:pt x="2516" y="2152"/>
                  </a:cubicBezTo>
                  <a:cubicBezTo>
                    <a:pt x="1748" y="897"/>
                    <a:pt x="728" y="1"/>
                    <a:pt x="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4"/>
            <p:cNvSpPr/>
            <p:nvPr/>
          </p:nvSpPr>
          <p:spPr>
            <a:xfrm>
              <a:off x="5387275" y="3010675"/>
              <a:ext cx="178375" cy="375375"/>
            </a:xfrm>
            <a:custGeom>
              <a:avLst/>
              <a:gdLst/>
              <a:ahLst/>
              <a:cxnLst/>
              <a:rect l="l" t="t" r="r" b="b"/>
              <a:pathLst>
                <a:path w="7135" h="15015" extrusionOk="0">
                  <a:moveTo>
                    <a:pt x="6911" y="0"/>
                  </a:moveTo>
                  <a:cubicBezTo>
                    <a:pt x="6714" y="0"/>
                    <a:pt x="6320" y="106"/>
                    <a:pt x="5854" y="406"/>
                  </a:cubicBezTo>
                  <a:cubicBezTo>
                    <a:pt x="5214" y="772"/>
                    <a:pt x="4482" y="1549"/>
                    <a:pt x="3979" y="2418"/>
                  </a:cubicBezTo>
                  <a:cubicBezTo>
                    <a:pt x="2927" y="4202"/>
                    <a:pt x="2561" y="6305"/>
                    <a:pt x="2470" y="6808"/>
                  </a:cubicBezTo>
                  <a:cubicBezTo>
                    <a:pt x="2424" y="7037"/>
                    <a:pt x="2333" y="7677"/>
                    <a:pt x="2150" y="8546"/>
                  </a:cubicBezTo>
                  <a:cubicBezTo>
                    <a:pt x="2012" y="9415"/>
                    <a:pt x="1830" y="10421"/>
                    <a:pt x="1555" y="11382"/>
                  </a:cubicBezTo>
                  <a:cubicBezTo>
                    <a:pt x="1281" y="12342"/>
                    <a:pt x="915" y="13211"/>
                    <a:pt x="595" y="13851"/>
                  </a:cubicBezTo>
                  <a:cubicBezTo>
                    <a:pt x="275" y="14491"/>
                    <a:pt x="0" y="14857"/>
                    <a:pt x="92" y="14995"/>
                  </a:cubicBezTo>
                  <a:cubicBezTo>
                    <a:pt x="111" y="15007"/>
                    <a:pt x="137" y="15014"/>
                    <a:pt x="168" y="15014"/>
                  </a:cubicBezTo>
                  <a:cubicBezTo>
                    <a:pt x="359" y="15014"/>
                    <a:pt x="757" y="14773"/>
                    <a:pt x="1189" y="14263"/>
                  </a:cubicBezTo>
                  <a:cubicBezTo>
                    <a:pt x="1692" y="13668"/>
                    <a:pt x="2241" y="12708"/>
                    <a:pt x="2561" y="11702"/>
                  </a:cubicBezTo>
                  <a:cubicBezTo>
                    <a:pt x="2881" y="10650"/>
                    <a:pt x="3110" y="9598"/>
                    <a:pt x="3247" y="8729"/>
                  </a:cubicBezTo>
                  <a:cubicBezTo>
                    <a:pt x="3384" y="7906"/>
                    <a:pt x="3522" y="7220"/>
                    <a:pt x="3567" y="6991"/>
                  </a:cubicBezTo>
                  <a:cubicBezTo>
                    <a:pt x="3659" y="6534"/>
                    <a:pt x="4025" y="4522"/>
                    <a:pt x="4894" y="2921"/>
                  </a:cubicBezTo>
                  <a:cubicBezTo>
                    <a:pt x="5305" y="2098"/>
                    <a:pt x="5854" y="1412"/>
                    <a:pt x="6311" y="954"/>
                  </a:cubicBezTo>
                  <a:cubicBezTo>
                    <a:pt x="6769" y="497"/>
                    <a:pt x="7135" y="223"/>
                    <a:pt x="7043" y="40"/>
                  </a:cubicBezTo>
                  <a:cubicBezTo>
                    <a:pt x="7031" y="15"/>
                    <a:pt x="6985" y="0"/>
                    <a:pt x="6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4"/>
            <p:cNvSpPr/>
            <p:nvPr/>
          </p:nvSpPr>
          <p:spPr>
            <a:xfrm>
              <a:off x="5811450" y="3411700"/>
              <a:ext cx="181800" cy="204950"/>
            </a:xfrm>
            <a:custGeom>
              <a:avLst/>
              <a:gdLst/>
              <a:ahLst/>
              <a:cxnLst/>
              <a:rect l="l" t="t" r="r" b="b"/>
              <a:pathLst>
                <a:path w="7272" h="8198" extrusionOk="0">
                  <a:moveTo>
                    <a:pt x="223" y="0"/>
                  </a:moveTo>
                  <a:cubicBezTo>
                    <a:pt x="210" y="0"/>
                    <a:pt x="197" y="2"/>
                    <a:pt x="183" y="5"/>
                  </a:cubicBezTo>
                  <a:cubicBezTo>
                    <a:pt x="46" y="5"/>
                    <a:pt x="0" y="326"/>
                    <a:pt x="92" y="829"/>
                  </a:cubicBezTo>
                  <a:cubicBezTo>
                    <a:pt x="183" y="1286"/>
                    <a:pt x="412" y="1926"/>
                    <a:pt x="869" y="2475"/>
                  </a:cubicBezTo>
                  <a:cubicBezTo>
                    <a:pt x="1647" y="3573"/>
                    <a:pt x="2790" y="4350"/>
                    <a:pt x="3019" y="4533"/>
                  </a:cubicBezTo>
                  <a:cubicBezTo>
                    <a:pt x="3247" y="4762"/>
                    <a:pt x="4391" y="5585"/>
                    <a:pt x="5305" y="6454"/>
                  </a:cubicBezTo>
                  <a:cubicBezTo>
                    <a:pt x="5808" y="6865"/>
                    <a:pt x="6174" y="7323"/>
                    <a:pt x="6494" y="7643"/>
                  </a:cubicBezTo>
                  <a:cubicBezTo>
                    <a:pt x="6745" y="7978"/>
                    <a:pt x="6958" y="8197"/>
                    <a:pt x="7098" y="8197"/>
                  </a:cubicBezTo>
                  <a:cubicBezTo>
                    <a:pt x="7111" y="8197"/>
                    <a:pt x="7123" y="8196"/>
                    <a:pt x="7135" y="8192"/>
                  </a:cubicBezTo>
                  <a:cubicBezTo>
                    <a:pt x="7272" y="8100"/>
                    <a:pt x="7272" y="7780"/>
                    <a:pt x="7089" y="7277"/>
                  </a:cubicBezTo>
                  <a:cubicBezTo>
                    <a:pt x="6906" y="6820"/>
                    <a:pt x="6540" y="6225"/>
                    <a:pt x="6037" y="5722"/>
                  </a:cubicBezTo>
                  <a:cubicBezTo>
                    <a:pt x="5077" y="4670"/>
                    <a:pt x="3933" y="3893"/>
                    <a:pt x="3705" y="3664"/>
                  </a:cubicBezTo>
                  <a:cubicBezTo>
                    <a:pt x="3476" y="3481"/>
                    <a:pt x="2424" y="2704"/>
                    <a:pt x="1647" y="1835"/>
                  </a:cubicBezTo>
                  <a:cubicBezTo>
                    <a:pt x="1281" y="1377"/>
                    <a:pt x="1006" y="920"/>
                    <a:pt x="778" y="600"/>
                  </a:cubicBezTo>
                  <a:cubicBezTo>
                    <a:pt x="566" y="261"/>
                    <a:pt x="39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4"/>
            <p:cNvSpPr/>
            <p:nvPr/>
          </p:nvSpPr>
          <p:spPr>
            <a:xfrm>
              <a:off x="6373950" y="3364950"/>
              <a:ext cx="306450" cy="305300"/>
            </a:xfrm>
            <a:custGeom>
              <a:avLst/>
              <a:gdLst/>
              <a:ahLst/>
              <a:cxnLst/>
              <a:rect l="l" t="t" r="r" b="b"/>
              <a:pathLst>
                <a:path w="12258" h="12212" extrusionOk="0">
                  <a:moveTo>
                    <a:pt x="11937" y="0"/>
                  </a:moveTo>
                  <a:cubicBezTo>
                    <a:pt x="11800" y="0"/>
                    <a:pt x="11709" y="458"/>
                    <a:pt x="11389" y="1098"/>
                  </a:cubicBezTo>
                  <a:cubicBezTo>
                    <a:pt x="11160" y="1692"/>
                    <a:pt x="10657" y="2470"/>
                    <a:pt x="9971" y="3110"/>
                  </a:cubicBezTo>
                  <a:cubicBezTo>
                    <a:pt x="8645" y="4482"/>
                    <a:pt x="6724" y="5397"/>
                    <a:pt x="6312" y="5626"/>
                  </a:cubicBezTo>
                  <a:cubicBezTo>
                    <a:pt x="6083" y="5763"/>
                    <a:pt x="5443" y="6083"/>
                    <a:pt x="4666" y="6494"/>
                  </a:cubicBezTo>
                  <a:cubicBezTo>
                    <a:pt x="3843" y="6952"/>
                    <a:pt x="2882" y="7546"/>
                    <a:pt x="2059" y="8324"/>
                  </a:cubicBezTo>
                  <a:cubicBezTo>
                    <a:pt x="1190" y="9101"/>
                    <a:pt x="550" y="10062"/>
                    <a:pt x="275" y="10839"/>
                  </a:cubicBezTo>
                  <a:cubicBezTo>
                    <a:pt x="1" y="11617"/>
                    <a:pt x="47" y="12211"/>
                    <a:pt x="230" y="12211"/>
                  </a:cubicBezTo>
                  <a:cubicBezTo>
                    <a:pt x="367" y="12211"/>
                    <a:pt x="550" y="11754"/>
                    <a:pt x="961" y="11114"/>
                  </a:cubicBezTo>
                  <a:cubicBezTo>
                    <a:pt x="1327" y="10519"/>
                    <a:pt x="1967" y="9742"/>
                    <a:pt x="2745" y="9101"/>
                  </a:cubicBezTo>
                  <a:cubicBezTo>
                    <a:pt x="3522" y="8461"/>
                    <a:pt x="4437" y="7912"/>
                    <a:pt x="5215" y="7455"/>
                  </a:cubicBezTo>
                  <a:cubicBezTo>
                    <a:pt x="5992" y="7043"/>
                    <a:pt x="6587" y="6723"/>
                    <a:pt x="6815" y="6632"/>
                  </a:cubicBezTo>
                  <a:cubicBezTo>
                    <a:pt x="7044" y="6494"/>
                    <a:pt x="7638" y="6220"/>
                    <a:pt x="8370" y="5763"/>
                  </a:cubicBezTo>
                  <a:cubicBezTo>
                    <a:pt x="9102" y="5305"/>
                    <a:pt x="10017" y="4665"/>
                    <a:pt x="10748" y="3842"/>
                  </a:cubicBezTo>
                  <a:cubicBezTo>
                    <a:pt x="11434" y="3019"/>
                    <a:pt x="11937" y="2058"/>
                    <a:pt x="12075" y="1281"/>
                  </a:cubicBezTo>
                  <a:cubicBezTo>
                    <a:pt x="12257" y="549"/>
                    <a:pt x="12120" y="0"/>
                    <a:pt x="11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4"/>
            <p:cNvSpPr/>
            <p:nvPr/>
          </p:nvSpPr>
          <p:spPr>
            <a:xfrm>
              <a:off x="5706250" y="2350375"/>
              <a:ext cx="81200" cy="281600"/>
            </a:xfrm>
            <a:custGeom>
              <a:avLst/>
              <a:gdLst/>
              <a:ahLst/>
              <a:cxnLst/>
              <a:rect l="l" t="t" r="r" b="b"/>
              <a:pathLst>
                <a:path w="3248" h="11264" extrusionOk="0">
                  <a:moveTo>
                    <a:pt x="519" y="1"/>
                  </a:moveTo>
                  <a:cubicBezTo>
                    <a:pt x="496" y="1"/>
                    <a:pt x="476" y="6"/>
                    <a:pt x="458" y="18"/>
                  </a:cubicBezTo>
                  <a:cubicBezTo>
                    <a:pt x="321" y="109"/>
                    <a:pt x="412" y="430"/>
                    <a:pt x="458" y="933"/>
                  </a:cubicBezTo>
                  <a:cubicBezTo>
                    <a:pt x="550" y="1436"/>
                    <a:pt x="550" y="2122"/>
                    <a:pt x="504" y="2853"/>
                  </a:cubicBezTo>
                  <a:cubicBezTo>
                    <a:pt x="458" y="3585"/>
                    <a:pt x="321" y="4317"/>
                    <a:pt x="229" y="4957"/>
                  </a:cubicBezTo>
                  <a:cubicBezTo>
                    <a:pt x="138" y="5597"/>
                    <a:pt x="92" y="6100"/>
                    <a:pt x="92" y="6283"/>
                  </a:cubicBezTo>
                  <a:cubicBezTo>
                    <a:pt x="92" y="6466"/>
                    <a:pt x="1" y="6924"/>
                    <a:pt x="47" y="7564"/>
                  </a:cubicBezTo>
                  <a:cubicBezTo>
                    <a:pt x="92" y="8204"/>
                    <a:pt x="275" y="9073"/>
                    <a:pt x="687" y="9759"/>
                  </a:cubicBezTo>
                  <a:cubicBezTo>
                    <a:pt x="1098" y="10445"/>
                    <a:pt x="1693" y="10994"/>
                    <a:pt x="2287" y="11177"/>
                  </a:cubicBezTo>
                  <a:cubicBezTo>
                    <a:pt x="2470" y="11238"/>
                    <a:pt x="2638" y="11263"/>
                    <a:pt x="2780" y="11263"/>
                  </a:cubicBezTo>
                  <a:cubicBezTo>
                    <a:pt x="3065" y="11263"/>
                    <a:pt x="3248" y="11162"/>
                    <a:pt x="3248" y="11040"/>
                  </a:cubicBezTo>
                  <a:cubicBezTo>
                    <a:pt x="3248" y="10902"/>
                    <a:pt x="2973" y="10811"/>
                    <a:pt x="2608" y="10537"/>
                  </a:cubicBezTo>
                  <a:cubicBezTo>
                    <a:pt x="2242" y="10262"/>
                    <a:pt x="1876" y="9805"/>
                    <a:pt x="1601" y="9256"/>
                  </a:cubicBezTo>
                  <a:cubicBezTo>
                    <a:pt x="1007" y="8113"/>
                    <a:pt x="1190" y="6695"/>
                    <a:pt x="1190" y="6329"/>
                  </a:cubicBezTo>
                  <a:cubicBezTo>
                    <a:pt x="1190" y="6192"/>
                    <a:pt x="1281" y="5735"/>
                    <a:pt x="1373" y="5094"/>
                  </a:cubicBezTo>
                  <a:cubicBezTo>
                    <a:pt x="1419" y="4500"/>
                    <a:pt x="1556" y="3677"/>
                    <a:pt x="1556" y="2899"/>
                  </a:cubicBezTo>
                  <a:cubicBezTo>
                    <a:pt x="1556" y="2076"/>
                    <a:pt x="1419" y="1298"/>
                    <a:pt x="1144" y="750"/>
                  </a:cubicBezTo>
                  <a:cubicBezTo>
                    <a:pt x="944" y="271"/>
                    <a:pt x="675" y="1"/>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4"/>
            <p:cNvSpPr/>
            <p:nvPr/>
          </p:nvSpPr>
          <p:spPr>
            <a:xfrm>
              <a:off x="6712375" y="2348575"/>
              <a:ext cx="133800" cy="264050"/>
            </a:xfrm>
            <a:custGeom>
              <a:avLst/>
              <a:gdLst/>
              <a:ahLst/>
              <a:cxnLst/>
              <a:rect l="l" t="t" r="r" b="b"/>
              <a:pathLst>
                <a:path w="5352" h="10562" extrusionOk="0">
                  <a:moveTo>
                    <a:pt x="4981" y="0"/>
                  </a:moveTo>
                  <a:cubicBezTo>
                    <a:pt x="4813" y="0"/>
                    <a:pt x="4595" y="40"/>
                    <a:pt x="4346" y="136"/>
                  </a:cubicBezTo>
                  <a:cubicBezTo>
                    <a:pt x="3751" y="364"/>
                    <a:pt x="3111" y="1005"/>
                    <a:pt x="2699" y="1736"/>
                  </a:cubicBezTo>
                  <a:cubicBezTo>
                    <a:pt x="2288" y="2468"/>
                    <a:pt x="2150" y="3337"/>
                    <a:pt x="2059" y="3977"/>
                  </a:cubicBezTo>
                  <a:cubicBezTo>
                    <a:pt x="1968" y="4618"/>
                    <a:pt x="1968" y="5121"/>
                    <a:pt x="1968" y="5304"/>
                  </a:cubicBezTo>
                  <a:cubicBezTo>
                    <a:pt x="1922" y="5486"/>
                    <a:pt x="1922" y="5944"/>
                    <a:pt x="1830" y="6493"/>
                  </a:cubicBezTo>
                  <a:cubicBezTo>
                    <a:pt x="1785" y="7087"/>
                    <a:pt x="1647" y="7727"/>
                    <a:pt x="1419" y="8322"/>
                  </a:cubicBezTo>
                  <a:cubicBezTo>
                    <a:pt x="1190" y="8916"/>
                    <a:pt x="870" y="9420"/>
                    <a:pt x="550" y="9785"/>
                  </a:cubicBezTo>
                  <a:cubicBezTo>
                    <a:pt x="230" y="10106"/>
                    <a:pt x="1" y="10288"/>
                    <a:pt x="47" y="10471"/>
                  </a:cubicBezTo>
                  <a:cubicBezTo>
                    <a:pt x="47" y="10528"/>
                    <a:pt x="117" y="10562"/>
                    <a:pt x="236" y="10562"/>
                  </a:cubicBezTo>
                  <a:cubicBezTo>
                    <a:pt x="403" y="10562"/>
                    <a:pt x="667" y="10495"/>
                    <a:pt x="961" y="10334"/>
                  </a:cubicBezTo>
                  <a:cubicBezTo>
                    <a:pt x="1510" y="10060"/>
                    <a:pt x="2013" y="9465"/>
                    <a:pt x="2379" y="8734"/>
                  </a:cubicBezTo>
                  <a:cubicBezTo>
                    <a:pt x="2699" y="8048"/>
                    <a:pt x="2882" y="7270"/>
                    <a:pt x="2928" y="6630"/>
                  </a:cubicBezTo>
                  <a:cubicBezTo>
                    <a:pt x="3019" y="5990"/>
                    <a:pt x="3019" y="5532"/>
                    <a:pt x="3065" y="5349"/>
                  </a:cubicBezTo>
                  <a:cubicBezTo>
                    <a:pt x="3065" y="5212"/>
                    <a:pt x="3111" y="4709"/>
                    <a:pt x="3157" y="4114"/>
                  </a:cubicBezTo>
                  <a:cubicBezTo>
                    <a:pt x="3248" y="3474"/>
                    <a:pt x="3340" y="2788"/>
                    <a:pt x="3660" y="2194"/>
                  </a:cubicBezTo>
                  <a:cubicBezTo>
                    <a:pt x="3934" y="1553"/>
                    <a:pt x="4346" y="1050"/>
                    <a:pt x="4712" y="776"/>
                  </a:cubicBezTo>
                  <a:cubicBezTo>
                    <a:pt x="5077" y="456"/>
                    <a:pt x="5352" y="319"/>
                    <a:pt x="5352" y="181"/>
                  </a:cubicBezTo>
                  <a:cubicBezTo>
                    <a:pt x="5352" y="75"/>
                    <a:pt x="5213" y="0"/>
                    <a:pt x="49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4"/>
            <p:cNvSpPr/>
            <p:nvPr/>
          </p:nvSpPr>
          <p:spPr>
            <a:xfrm>
              <a:off x="6086975" y="2307975"/>
              <a:ext cx="85775" cy="132600"/>
            </a:xfrm>
            <a:custGeom>
              <a:avLst/>
              <a:gdLst/>
              <a:ahLst/>
              <a:cxnLst/>
              <a:rect l="l" t="t" r="r" b="b"/>
              <a:pathLst>
                <a:path w="3431" h="5304" extrusionOk="0">
                  <a:moveTo>
                    <a:pt x="692" y="1"/>
                  </a:moveTo>
                  <a:cubicBezTo>
                    <a:pt x="659" y="1"/>
                    <a:pt x="627" y="7"/>
                    <a:pt x="595" y="22"/>
                  </a:cubicBezTo>
                  <a:cubicBezTo>
                    <a:pt x="1" y="250"/>
                    <a:pt x="1144" y="2674"/>
                    <a:pt x="1281" y="2949"/>
                  </a:cubicBezTo>
                  <a:cubicBezTo>
                    <a:pt x="1411" y="3251"/>
                    <a:pt x="2192" y="5304"/>
                    <a:pt x="2856" y="5304"/>
                  </a:cubicBezTo>
                  <a:cubicBezTo>
                    <a:pt x="2896" y="5304"/>
                    <a:pt x="2935" y="5297"/>
                    <a:pt x="2974" y="5281"/>
                  </a:cubicBezTo>
                  <a:cubicBezTo>
                    <a:pt x="3431" y="5052"/>
                    <a:pt x="2425" y="2812"/>
                    <a:pt x="2288" y="2491"/>
                  </a:cubicBezTo>
                  <a:cubicBezTo>
                    <a:pt x="2158" y="2231"/>
                    <a:pt x="1289" y="1"/>
                    <a:pt x="6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4"/>
            <p:cNvSpPr/>
            <p:nvPr/>
          </p:nvSpPr>
          <p:spPr>
            <a:xfrm>
              <a:off x="6340800" y="2308800"/>
              <a:ext cx="117800" cy="144325"/>
            </a:xfrm>
            <a:custGeom>
              <a:avLst/>
              <a:gdLst/>
              <a:ahLst/>
              <a:cxnLst/>
              <a:rect l="l" t="t" r="r" b="b"/>
              <a:pathLst>
                <a:path w="4712" h="5773" extrusionOk="0">
                  <a:moveTo>
                    <a:pt x="4039" y="0"/>
                  </a:moveTo>
                  <a:cubicBezTo>
                    <a:pt x="3382" y="0"/>
                    <a:pt x="2044" y="2387"/>
                    <a:pt x="1830" y="2687"/>
                  </a:cubicBezTo>
                  <a:cubicBezTo>
                    <a:pt x="1647" y="3007"/>
                    <a:pt x="1" y="5385"/>
                    <a:pt x="641" y="5751"/>
                  </a:cubicBezTo>
                  <a:cubicBezTo>
                    <a:pt x="665" y="5766"/>
                    <a:pt x="692" y="5772"/>
                    <a:pt x="721" y="5772"/>
                  </a:cubicBezTo>
                  <a:cubicBezTo>
                    <a:pt x="1248" y="5772"/>
                    <a:pt x="2574" y="3539"/>
                    <a:pt x="2790" y="3236"/>
                  </a:cubicBezTo>
                  <a:cubicBezTo>
                    <a:pt x="2973" y="2916"/>
                    <a:pt x="4711" y="355"/>
                    <a:pt x="4162" y="35"/>
                  </a:cubicBezTo>
                  <a:cubicBezTo>
                    <a:pt x="4125" y="11"/>
                    <a:pt x="4084" y="0"/>
                    <a:pt x="4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4"/>
            <p:cNvSpPr/>
            <p:nvPr/>
          </p:nvSpPr>
          <p:spPr>
            <a:xfrm>
              <a:off x="5509600" y="2414825"/>
              <a:ext cx="1514950" cy="1034825"/>
            </a:xfrm>
            <a:custGeom>
              <a:avLst/>
              <a:gdLst/>
              <a:ahLst/>
              <a:cxnLst/>
              <a:rect l="l" t="t" r="r" b="b"/>
              <a:pathLst>
                <a:path w="60598" h="41393" extrusionOk="0">
                  <a:moveTo>
                    <a:pt x="29616" y="0"/>
                  </a:moveTo>
                  <a:cubicBezTo>
                    <a:pt x="25755" y="0"/>
                    <a:pt x="21871" y="748"/>
                    <a:pt x="18157" y="2379"/>
                  </a:cubicBezTo>
                  <a:cubicBezTo>
                    <a:pt x="11846" y="5535"/>
                    <a:pt x="6037" y="9239"/>
                    <a:pt x="2882" y="15550"/>
                  </a:cubicBezTo>
                  <a:cubicBezTo>
                    <a:pt x="2059" y="17060"/>
                    <a:pt x="1373" y="18614"/>
                    <a:pt x="961" y="20215"/>
                  </a:cubicBezTo>
                  <a:cubicBezTo>
                    <a:pt x="46" y="23416"/>
                    <a:pt x="1" y="26755"/>
                    <a:pt x="915" y="30002"/>
                  </a:cubicBezTo>
                  <a:cubicBezTo>
                    <a:pt x="1373" y="31603"/>
                    <a:pt x="2059" y="33203"/>
                    <a:pt x="3019" y="34758"/>
                  </a:cubicBezTo>
                  <a:cubicBezTo>
                    <a:pt x="5122" y="38009"/>
                    <a:pt x="8409" y="41131"/>
                    <a:pt x="12183" y="41131"/>
                  </a:cubicBezTo>
                  <a:cubicBezTo>
                    <a:pt x="12923" y="41131"/>
                    <a:pt x="13681" y="41012"/>
                    <a:pt x="14452" y="40749"/>
                  </a:cubicBezTo>
                  <a:cubicBezTo>
                    <a:pt x="19813" y="39061"/>
                    <a:pt x="25002" y="37974"/>
                    <a:pt x="30204" y="37974"/>
                  </a:cubicBezTo>
                  <a:cubicBezTo>
                    <a:pt x="34722" y="37974"/>
                    <a:pt x="39249" y="38794"/>
                    <a:pt x="43905" y="40749"/>
                  </a:cubicBezTo>
                  <a:cubicBezTo>
                    <a:pt x="44782" y="41195"/>
                    <a:pt x="45742" y="41392"/>
                    <a:pt x="46718" y="41392"/>
                  </a:cubicBezTo>
                  <a:cubicBezTo>
                    <a:pt x="49252" y="41392"/>
                    <a:pt x="51904" y="40062"/>
                    <a:pt x="53554" y="38280"/>
                  </a:cubicBezTo>
                  <a:cubicBezTo>
                    <a:pt x="54835" y="37136"/>
                    <a:pt x="55978" y="35810"/>
                    <a:pt x="56893" y="34392"/>
                  </a:cubicBezTo>
                  <a:cubicBezTo>
                    <a:pt x="59637" y="30139"/>
                    <a:pt x="60597" y="25292"/>
                    <a:pt x="59362" y="20398"/>
                  </a:cubicBezTo>
                  <a:cubicBezTo>
                    <a:pt x="58996" y="18797"/>
                    <a:pt x="58448" y="17242"/>
                    <a:pt x="57716" y="15825"/>
                  </a:cubicBezTo>
                  <a:cubicBezTo>
                    <a:pt x="57076" y="14544"/>
                    <a:pt x="56344" y="13355"/>
                    <a:pt x="55429" y="12212"/>
                  </a:cubicBezTo>
                  <a:cubicBezTo>
                    <a:pt x="49035" y="4801"/>
                    <a:pt x="39397" y="0"/>
                    <a:pt x="296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4"/>
            <p:cNvSpPr/>
            <p:nvPr/>
          </p:nvSpPr>
          <p:spPr>
            <a:xfrm>
              <a:off x="5764575" y="2747125"/>
              <a:ext cx="74325" cy="78200"/>
            </a:xfrm>
            <a:custGeom>
              <a:avLst/>
              <a:gdLst/>
              <a:ahLst/>
              <a:cxnLst/>
              <a:rect l="l" t="t" r="r" b="b"/>
              <a:pathLst>
                <a:path w="2973" h="3128" extrusionOk="0">
                  <a:moveTo>
                    <a:pt x="1569" y="0"/>
                  </a:moveTo>
                  <a:cubicBezTo>
                    <a:pt x="1433" y="0"/>
                    <a:pt x="1303" y="21"/>
                    <a:pt x="1189" y="63"/>
                  </a:cubicBezTo>
                  <a:cubicBezTo>
                    <a:pt x="870" y="170"/>
                    <a:pt x="633" y="386"/>
                    <a:pt x="457" y="649"/>
                  </a:cubicBezTo>
                  <a:lnTo>
                    <a:pt x="457" y="649"/>
                  </a:lnTo>
                  <a:cubicBezTo>
                    <a:pt x="254" y="792"/>
                    <a:pt x="117" y="983"/>
                    <a:pt x="92" y="1161"/>
                  </a:cubicBezTo>
                  <a:cubicBezTo>
                    <a:pt x="0" y="1527"/>
                    <a:pt x="92" y="1801"/>
                    <a:pt x="183" y="1984"/>
                  </a:cubicBezTo>
                  <a:cubicBezTo>
                    <a:pt x="198" y="2043"/>
                    <a:pt x="245" y="2125"/>
                    <a:pt x="317" y="2214"/>
                  </a:cubicBezTo>
                  <a:lnTo>
                    <a:pt x="317" y="2214"/>
                  </a:lnTo>
                  <a:cubicBezTo>
                    <a:pt x="345" y="2276"/>
                    <a:pt x="377" y="2337"/>
                    <a:pt x="412" y="2396"/>
                  </a:cubicBezTo>
                  <a:cubicBezTo>
                    <a:pt x="549" y="2624"/>
                    <a:pt x="732" y="2807"/>
                    <a:pt x="915" y="2899"/>
                  </a:cubicBezTo>
                  <a:cubicBezTo>
                    <a:pt x="1098" y="3036"/>
                    <a:pt x="1326" y="3082"/>
                    <a:pt x="1509" y="3127"/>
                  </a:cubicBezTo>
                  <a:cubicBezTo>
                    <a:pt x="1660" y="3007"/>
                    <a:pt x="1810" y="2886"/>
                    <a:pt x="1935" y="2740"/>
                  </a:cubicBezTo>
                  <a:lnTo>
                    <a:pt x="1935" y="2740"/>
                  </a:lnTo>
                  <a:cubicBezTo>
                    <a:pt x="2170" y="2690"/>
                    <a:pt x="2430" y="2552"/>
                    <a:pt x="2607" y="2304"/>
                  </a:cubicBezTo>
                  <a:cubicBezTo>
                    <a:pt x="2836" y="2030"/>
                    <a:pt x="2973" y="1664"/>
                    <a:pt x="2927" y="1298"/>
                  </a:cubicBezTo>
                  <a:cubicBezTo>
                    <a:pt x="2881" y="932"/>
                    <a:pt x="2744" y="566"/>
                    <a:pt x="2424" y="292"/>
                  </a:cubicBezTo>
                  <a:cubicBezTo>
                    <a:pt x="2203" y="102"/>
                    <a:pt x="1873" y="0"/>
                    <a:pt x="15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4"/>
            <p:cNvSpPr/>
            <p:nvPr/>
          </p:nvSpPr>
          <p:spPr>
            <a:xfrm>
              <a:off x="5936075" y="2859600"/>
              <a:ext cx="58875" cy="58625"/>
            </a:xfrm>
            <a:custGeom>
              <a:avLst/>
              <a:gdLst/>
              <a:ahLst/>
              <a:cxnLst/>
              <a:rect l="l" t="t" r="r" b="b"/>
              <a:pathLst>
                <a:path w="2355" h="2345" extrusionOk="0">
                  <a:moveTo>
                    <a:pt x="1235" y="0"/>
                  </a:moveTo>
                  <a:lnTo>
                    <a:pt x="1006" y="46"/>
                  </a:lnTo>
                  <a:cubicBezTo>
                    <a:pt x="549" y="137"/>
                    <a:pt x="275" y="458"/>
                    <a:pt x="137" y="732"/>
                  </a:cubicBezTo>
                  <a:cubicBezTo>
                    <a:pt x="0" y="1052"/>
                    <a:pt x="0" y="1464"/>
                    <a:pt x="183" y="1784"/>
                  </a:cubicBezTo>
                  <a:cubicBezTo>
                    <a:pt x="320" y="2104"/>
                    <a:pt x="595" y="2241"/>
                    <a:pt x="869" y="2287"/>
                  </a:cubicBezTo>
                  <a:cubicBezTo>
                    <a:pt x="983" y="2333"/>
                    <a:pt x="1086" y="2344"/>
                    <a:pt x="1172" y="2344"/>
                  </a:cubicBezTo>
                  <a:cubicBezTo>
                    <a:pt x="1258" y="2344"/>
                    <a:pt x="1326" y="2333"/>
                    <a:pt x="1372" y="2333"/>
                  </a:cubicBezTo>
                  <a:cubicBezTo>
                    <a:pt x="1464" y="2287"/>
                    <a:pt x="1601" y="2287"/>
                    <a:pt x="1829" y="2150"/>
                  </a:cubicBezTo>
                  <a:cubicBezTo>
                    <a:pt x="1975" y="2077"/>
                    <a:pt x="2180" y="1887"/>
                    <a:pt x="2279" y="1605"/>
                  </a:cubicBezTo>
                  <a:lnTo>
                    <a:pt x="2279" y="1605"/>
                  </a:lnTo>
                  <a:lnTo>
                    <a:pt x="2287" y="1601"/>
                  </a:lnTo>
                  <a:lnTo>
                    <a:pt x="2297" y="1551"/>
                  </a:lnTo>
                  <a:lnTo>
                    <a:pt x="2297" y="1551"/>
                  </a:lnTo>
                  <a:cubicBezTo>
                    <a:pt x="2313" y="1494"/>
                    <a:pt x="2326" y="1435"/>
                    <a:pt x="2333" y="1372"/>
                  </a:cubicBezTo>
                  <a:cubicBezTo>
                    <a:pt x="2355" y="1171"/>
                    <a:pt x="2323" y="1002"/>
                    <a:pt x="2257" y="867"/>
                  </a:cubicBezTo>
                  <a:lnTo>
                    <a:pt x="2257" y="867"/>
                  </a:lnTo>
                  <a:cubicBezTo>
                    <a:pt x="2168" y="653"/>
                    <a:pt x="2014" y="472"/>
                    <a:pt x="1829" y="366"/>
                  </a:cubicBezTo>
                  <a:cubicBezTo>
                    <a:pt x="1718" y="255"/>
                    <a:pt x="1577" y="204"/>
                    <a:pt x="1406" y="164"/>
                  </a:cubicBezTo>
                  <a:lnTo>
                    <a:pt x="1406" y="164"/>
                  </a:lnTo>
                  <a:cubicBezTo>
                    <a:pt x="1395" y="155"/>
                    <a:pt x="1384" y="146"/>
                    <a:pt x="1372" y="137"/>
                  </a:cubicBezTo>
                  <a:lnTo>
                    <a:pt x="1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4"/>
            <p:cNvSpPr/>
            <p:nvPr/>
          </p:nvSpPr>
          <p:spPr>
            <a:xfrm>
              <a:off x="6259650" y="2548825"/>
              <a:ext cx="96050" cy="91025"/>
            </a:xfrm>
            <a:custGeom>
              <a:avLst/>
              <a:gdLst/>
              <a:ahLst/>
              <a:cxnLst/>
              <a:rect l="l" t="t" r="r" b="b"/>
              <a:pathLst>
                <a:path w="3842" h="3641" extrusionOk="0">
                  <a:moveTo>
                    <a:pt x="1679" y="0"/>
                  </a:moveTo>
                  <a:cubicBezTo>
                    <a:pt x="1477" y="0"/>
                    <a:pt x="1249" y="39"/>
                    <a:pt x="1006" y="175"/>
                  </a:cubicBezTo>
                  <a:cubicBezTo>
                    <a:pt x="406" y="441"/>
                    <a:pt x="1" y="1168"/>
                    <a:pt x="37" y="1932"/>
                  </a:cubicBezTo>
                  <a:lnTo>
                    <a:pt x="37" y="1932"/>
                  </a:lnTo>
                  <a:cubicBezTo>
                    <a:pt x="42" y="2152"/>
                    <a:pt x="90" y="2375"/>
                    <a:pt x="183" y="2599"/>
                  </a:cubicBezTo>
                  <a:cubicBezTo>
                    <a:pt x="411" y="3147"/>
                    <a:pt x="914" y="3513"/>
                    <a:pt x="1417" y="3605"/>
                  </a:cubicBezTo>
                  <a:cubicBezTo>
                    <a:pt x="1552" y="3629"/>
                    <a:pt x="1684" y="3641"/>
                    <a:pt x="1812" y="3641"/>
                  </a:cubicBezTo>
                  <a:cubicBezTo>
                    <a:pt x="2162" y="3641"/>
                    <a:pt x="2488" y="3556"/>
                    <a:pt x="2789" y="3422"/>
                  </a:cubicBezTo>
                  <a:cubicBezTo>
                    <a:pt x="3201" y="3239"/>
                    <a:pt x="3567" y="2827"/>
                    <a:pt x="3704" y="2416"/>
                  </a:cubicBezTo>
                  <a:cubicBezTo>
                    <a:pt x="3841" y="2004"/>
                    <a:pt x="3796" y="1547"/>
                    <a:pt x="3613" y="1227"/>
                  </a:cubicBezTo>
                  <a:cubicBezTo>
                    <a:pt x="3338" y="632"/>
                    <a:pt x="2927" y="358"/>
                    <a:pt x="2698" y="220"/>
                  </a:cubicBezTo>
                  <a:cubicBezTo>
                    <a:pt x="2561" y="175"/>
                    <a:pt x="2378" y="83"/>
                    <a:pt x="2058" y="38"/>
                  </a:cubicBezTo>
                  <a:cubicBezTo>
                    <a:pt x="1946" y="19"/>
                    <a:pt x="1818" y="0"/>
                    <a:pt x="16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4"/>
            <p:cNvSpPr/>
            <p:nvPr/>
          </p:nvSpPr>
          <p:spPr>
            <a:xfrm>
              <a:off x="6259700" y="3109700"/>
              <a:ext cx="96000" cy="91150"/>
            </a:xfrm>
            <a:custGeom>
              <a:avLst/>
              <a:gdLst/>
              <a:ahLst/>
              <a:cxnLst/>
              <a:rect l="l" t="t" r="r" b="b"/>
              <a:pathLst>
                <a:path w="3840" h="3646" extrusionOk="0">
                  <a:moveTo>
                    <a:pt x="1698" y="0"/>
                  </a:moveTo>
                  <a:cubicBezTo>
                    <a:pt x="1491" y="0"/>
                    <a:pt x="1256" y="55"/>
                    <a:pt x="1004" y="195"/>
                  </a:cubicBezTo>
                  <a:cubicBezTo>
                    <a:pt x="406" y="461"/>
                    <a:pt x="1" y="1161"/>
                    <a:pt x="34" y="1927"/>
                  </a:cubicBezTo>
                  <a:lnTo>
                    <a:pt x="34" y="1927"/>
                  </a:lnTo>
                  <a:cubicBezTo>
                    <a:pt x="38" y="2157"/>
                    <a:pt x="86" y="2392"/>
                    <a:pt x="181" y="2619"/>
                  </a:cubicBezTo>
                  <a:cubicBezTo>
                    <a:pt x="307" y="2921"/>
                    <a:pt x="516" y="3155"/>
                    <a:pt x="764" y="3318"/>
                  </a:cubicBezTo>
                  <a:lnTo>
                    <a:pt x="764" y="3318"/>
                  </a:lnTo>
                  <a:cubicBezTo>
                    <a:pt x="826" y="3366"/>
                    <a:pt x="890" y="3408"/>
                    <a:pt x="958" y="3442"/>
                  </a:cubicBezTo>
                  <a:cubicBezTo>
                    <a:pt x="1067" y="3489"/>
                    <a:pt x="1176" y="3525"/>
                    <a:pt x="1285" y="3550"/>
                  </a:cubicBezTo>
                  <a:lnTo>
                    <a:pt x="1285" y="3550"/>
                  </a:lnTo>
                  <a:cubicBezTo>
                    <a:pt x="1328" y="3561"/>
                    <a:pt x="1372" y="3571"/>
                    <a:pt x="1415" y="3579"/>
                  </a:cubicBezTo>
                  <a:cubicBezTo>
                    <a:pt x="1583" y="3625"/>
                    <a:pt x="1746" y="3645"/>
                    <a:pt x="1903" y="3645"/>
                  </a:cubicBezTo>
                  <a:cubicBezTo>
                    <a:pt x="2218" y="3645"/>
                    <a:pt x="2513" y="3564"/>
                    <a:pt x="2787" y="3442"/>
                  </a:cubicBezTo>
                  <a:cubicBezTo>
                    <a:pt x="3199" y="3213"/>
                    <a:pt x="3565" y="2847"/>
                    <a:pt x="3702" y="2436"/>
                  </a:cubicBezTo>
                  <a:cubicBezTo>
                    <a:pt x="3839" y="1978"/>
                    <a:pt x="3794" y="1567"/>
                    <a:pt x="3611" y="1247"/>
                  </a:cubicBezTo>
                  <a:cubicBezTo>
                    <a:pt x="3336" y="606"/>
                    <a:pt x="2925" y="378"/>
                    <a:pt x="2696" y="241"/>
                  </a:cubicBezTo>
                  <a:cubicBezTo>
                    <a:pt x="2559" y="195"/>
                    <a:pt x="2376" y="103"/>
                    <a:pt x="2056" y="58"/>
                  </a:cubicBezTo>
                  <a:cubicBezTo>
                    <a:pt x="1949" y="22"/>
                    <a:pt x="1829" y="0"/>
                    <a:pt x="16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4"/>
            <p:cNvSpPr/>
            <p:nvPr/>
          </p:nvSpPr>
          <p:spPr>
            <a:xfrm>
              <a:off x="6655225" y="2692450"/>
              <a:ext cx="62900" cy="64275"/>
            </a:xfrm>
            <a:custGeom>
              <a:avLst/>
              <a:gdLst/>
              <a:ahLst/>
              <a:cxnLst/>
              <a:rect l="l" t="t" r="r" b="b"/>
              <a:pathLst>
                <a:path w="2516" h="2571" extrusionOk="0">
                  <a:moveTo>
                    <a:pt x="1414" y="1"/>
                  </a:moveTo>
                  <a:cubicBezTo>
                    <a:pt x="1077" y="1"/>
                    <a:pt x="692" y="141"/>
                    <a:pt x="412" y="421"/>
                  </a:cubicBezTo>
                  <a:cubicBezTo>
                    <a:pt x="275" y="558"/>
                    <a:pt x="138" y="787"/>
                    <a:pt x="92" y="1015"/>
                  </a:cubicBezTo>
                  <a:cubicBezTo>
                    <a:pt x="0" y="1244"/>
                    <a:pt x="0" y="1518"/>
                    <a:pt x="92" y="1793"/>
                  </a:cubicBezTo>
                  <a:cubicBezTo>
                    <a:pt x="183" y="2113"/>
                    <a:pt x="412" y="2342"/>
                    <a:pt x="732" y="2479"/>
                  </a:cubicBezTo>
                  <a:cubicBezTo>
                    <a:pt x="869" y="2547"/>
                    <a:pt x="1018" y="2570"/>
                    <a:pt x="1161" y="2570"/>
                  </a:cubicBezTo>
                  <a:cubicBezTo>
                    <a:pt x="1304" y="2570"/>
                    <a:pt x="1441" y="2547"/>
                    <a:pt x="1555" y="2525"/>
                  </a:cubicBezTo>
                  <a:cubicBezTo>
                    <a:pt x="1830" y="2433"/>
                    <a:pt x="2058" y="2296"/>
                    <a:pt x="2241" y="2067"/>
                  </a:cubicBezTo>
                  <a:cubicBezTo>
                    <a:pt x="2424" y="1793"/>
                    <a:pt x="2516" y="1518"/>
                    <a:pt x="2470" y="1198"/>
                  </a:cubicBezTo>
                  <a:cubicBezTo>
                    <a:pt x="2423" y="989"/>
                    <a:pt x="2294" y="803"/>
                    <a:pt x="2136" y="665"/>
                  </a:cubicBezTo>
                  <a:lnTo>
                    <a:pt x="2136" y="665"/>
                  </a:lnTo>
                  <a:cubicBezTo>
                    <a:pt x="2094" y="567"/>
                    <a:pt x="2040" y="403"/>
                    <a:pt x="1875" y="238"/>
                  </a:cubicBezTo>
                  <a:lnTo>
                    <a:pt x="1738" y="55"/>
                  </a:lnTo>
                  <a:lnTo>
                    <a:pt x="1555" y="9"/>
                  </a:lnTo>
                  <a:cubicBezTo>
                    <a:pt x="1510" y="3"/>
                    <a:pt x="1462" y="1"/>
                    <a:pt x="14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4"/>
            <p:cNvSpPr/>
            <p:nvPr/>
          </p:nvSpPr>
          <p:spPr>
            <a:xfrm>
              <a:off x="6722000" y="2977175"/>
              <a:ext cx="92175" cy="90250"/>
            </a:xfrm>
            <a:custGeom>
              <a:avLst/>
              <a:gdLst/>
              <a:ahLst/>
              <a:cxnLst/>
              <a:rect l="l" t="t" r="r" b="b"/>
              <a:pathLst>
                <a:path w="3687" h="3610" extrusionOk="0">
                  <a:moveTo>
                    <a:pt x="1774" y="1"/>
                  </a:moveTo>
                  <a:cubicBezTo>
                    <a:pt x="1390" y="1"/>
                    <a:pt x="951" y="178"/>
                    <a:pt x="622" y="465"/>
                  </a:cubicBezTo>
                  <a:cubicBezTo>
                    <a:pt x="450" y="638"/>
                    <a:pt x="317" y="836"/>
                    <a:pt x="224" y="1055"/>
                  </a:cubicBezTo>
                  <a:lnTo>
                    <a:pt x="224" y="1055"/>
                  </a:lnTo>
                  <a:cubicBezTo>
                    <a:pt x="43" y="1417"/>
                    <a:pt x="1" y="1830"/>
                    <a:pt x="73" y="2157"/>
                  </a:cubicBezTo>
                  <a:cubicBezTo>
                    <a:pt x="83" y="2202"/>
                    <a:pt x="95" y="2245"/>
                    <a:pt x="108" y="2287"/>
                  </a:cubicBezTo>
                  <a:lnTo>
                    <a:pt x="108" y="2287"/>
                  </a:lnTo>
                  <a:cubicBezTo>
                    <a:pt x="166" y="2546"/>
                    <a:pt x="284" y="2800"/>
                    <a:pt x="485" y="3026"/>
                  </a:cubicBezTo>
                  <a:cubicBezTo>
                    <a:pt x="519" y="3060"/>
                    <a:pt x="553" y="3092"/>
                    <a:pt x="589" y="3123"/>
                  </a:cubicBezTo>
                  <a:lnTo>
                    <a:pt x="589" y="3123"/>
                  </a:lnTo>
                  <a:cubicBezTo>
                    <a:pt x="600" y="3137"/>
                    <a:pt x="611" y="3150"/>
                    <a:pt x="622" y="3163"/>
                  </a:cubicBezTo>
                  <a:cubicBezTo>
                    <a:pt x="897" y="3392"/>
                    <a:pt x="1171" y="3529"/>
                    <a:pt x="1445" y="3575"/>
                  </a:cubicBezTo>
                  <a:cubicBezTo>
                    <a:pt x="1583" y="3598"/>
                    <a:pt x="1697" y="3609"/>
                    <a:pt x="1800" y="3609"/>
                  </a:cubicBezTo>
                  <a:cubicBezTo>
                    <a:pt x="1903" y="3609"/>
                    <a:pt x="1994" y="3598"/>
                    <a:pt x="2086" y="3575"/>
                  </a:cubicBezTo>
                  <a:cubicBezTo>
                    <a:pt x="2314" y="3529"/>
                    <a:pt x="2680" y="3438"/>
                    <a:pt x="3046" y="3118"/>
                  </a:cubicBezTo>
                  <a:cubicBezTo>
                    <a:pt x="3229" y="2980"/>
                    <a:pt x="3366" y="2752"/>
                    <a:pt x="3503" y="2477"/>
                  </a:cubicBezTo>
                  <a:cubicBezTo>
                    <a:pt x="3641" y="2157"/>
                    <a:pt x="3686" y="1791"/>
                    <a:pt x="3595" y="1426"/>
                  </a:cubicBezTo>
                  <a:cubicBezTo>
                    <a:pt x="3412" y="694"/>
                    <a:pt x="2772" y="99"/>
                    <a:pt x="1903" y="8"/>
                  </a:cubicBezTo>
                  <a:cubicBezTo>
                    <a:pt x="1861" y="3"/>
                    <a:pt x="1818" y="1"/>
                    <a:pt x="17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4"/>
            <p:cNvSpPr/>
            <p:nvPr/>
          </p:nvSpPr>
          <p:spPr>
            <a:xfrm>
              <a:off x="6840450" y="2860725"/>
              <a:ext cx="56050" cy="45775"/>
            </a:xfrm>
            <a:custGeom>
              <a:avLst/>
              <a:gdLst/>
              <a:ahLst/>
              <a:cxnLst/>
              <a:rect l="l" t="t" r="r" b="b"/>
              <a:pathLst>
                <a:path w="2242" h="1831" extrusionOk="0">
                  <a:moveTo>
                    <a:pt x="1281" y="1"/>
                  </a:moveTo>
                  <a:cubicBezTo>
                    <a:pt x="1143" y="1"/>
                    <a:pt x="961" y="1"/>
                    <a:pt x="778" y="47"/>
                  </a:cubicBezTo>
                  <a:cubicBezTo>
                    <a:pt x="549" y="92"/>
                    <a:pt x="320" y="230"/>
                    <a:pt x="183" y="458"/>
                  </a:cubicBezTo>
                  <a:lnTo>
                    <a:pt x="0" y="687"/>
                  </a:lnTo>
                  <a:lnTo>
                    <a:pt x="92" y="961"/>
                  </a:lnTo>
                  <a:cubicBezTo>
                    <a:pt x="183" y="1144"/>
                    <a:pt x="275" y="1327"/>
                    <a:pt x="549" y="1556"/>
                  </a:cubicBezTo>
                  <a:cubicBezTo>
                    <a:pt x="570" y="1570"/>
                    <a:pt x="593" y="1583"/>
                    <a:pt x="617" y="1596"/>
                  </a:cubicBezTo>
                  <a:lnTo>
                    <a:pt x="617" y="1596"/>
                  </a:lnTo>
                  <a:cubicBezTo>
                    <a:pt x="651" y="1628"/>
                    <a:pt x="689" y="1661"/>
                    <a:pt x="732" y="1693"/>
                  </a:cubicBezTo>
                  <a:cubicBezTo>
                    <a:pt x="915" y="1785"/>
                    <a:pt x="1098" y="1830"/>
                    <a:pt x="1281" y="1830"/>
                  </a:cubicBezTo>
                  <a:cubicBezTo>
                    <a:pt x="1647" y="1830"/>
                    <a:pt x="2012" y="1602"/>
                    <a:pt x="2150" y="1282"/>
                  </a:cubicBezTo>
                  <a:lnTo>
                    <a:pt x="2241" y="1144"/>
                  </a:lnTo>
                  <a:lnTo>
                    <a:pt x="2241" y="1007"/>
                  </a:lnTo>
                  <a:cubicBezTo>
                    <a:pt x="2195" y="596"/>
                    <a:pt x="1921" y="367"/>
                    <a:pt x="1875" y="321"/>
                  </a:cubicBezTo>
                  <a:cubicBezTo>
                    <a:pt x="1784" y="230"/>
                    <a:pt x="1601" y="92"/>
                    <a:pt x="12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4"/>
            <p:cNvSpPr/>
            <p:nvPr/>
          </p:nvSpPr>
          <p:spPr>
            <a:xfrm>
              <a:off x="5708550" y="3019150"/>
              <a:ext cx="66325" cy="59550"/>
            </a:xfrm>
            <a:custGeom>
              <a:avLst/>
              <a:gdLst/>
              <a:ahLst/>
              <a:cxnLst/>
              <a:rect l="l" t="t" r="r" b="b"/>
              <a:pathLst>
                <a:path w="2653" h="2382" extrusionOk="0">
                  <a:moveTo>
                    <a:pt x="1143" y="1142"/>
                  </a:moveTo>
                  <a:cubicBezTo>
                    <a:pt x="1144" y="1147"/>
                    <a:pt x="1144" y="1155"/>
                    <a:pt x="1144" y="1164"/>
                  </a:cubicBezTo>
                  <a:cubicBezTo>
                    <a:pt x="1178" y="1199"/>
                    <a:pt x="1213" y="1207"/>
                    <a:pt x="1227" y="1229"/>
                  </a:cubicBezTo>
                  <a:lnTo>
                    <a:pt x="1227" y="1229"/>
                  </a:lnTo>
                  <a:cubicBezTo>
                    <a:pt x="1217" y="1224"/>
                    <a:pt x="1204" y="1217"/>
                    <a:pt x="1189" y="1210"/>
                  </a:cubicBezTo>
                  <a:cubicBezTo>
                    <a:pt x="1170" y="1210"/>
                    <a:pt x="1150" y="1193"/>
                    <a:pt x="1134" y="1170"/>
                  </a:cubicBezTo>
                  <a:lnTo>
                    <a:pt x="1134" y="1170"/>
                  </a:lnTo>
                  <a:cubicBezTo>
                    <a:pt x="1140" y="1161"/>
                    <a:pt x="1142" y="1153"/>
                    <a:pt x="1143" y="1142"/>
                  </a:cubicBezTo>
                  <a:close/>
                  <a:moveTo>
                    <a:pt x="1636" y="1"/>
                  </a:moveTo>
                  <a:cubicBezTo>
                    <a:pt x="1418" y="1"/>
                    <a:pt x="1227" y="54"/>
                    <a:pt x="1073" y="143"/>
                  </a:cubicBezTo>
                  <a:lnTo>
                    <a:pt x="1073" y="143"/>
                  </a:lnTo>
                  <a:cubicBezTo>
                    <a:pt x="1057" y="147"/>
                    <a:pt x="1041" y="151"/>
                    <a:pt x="1025" y="156"/>
                  </a:cubicBezTo>
                  <a:lnTo>
                    <a:pt x="1025" y="156"/>
                  </a:lnTo>
                  <a:cubicBezTo>
                    <a:pt x="804" y="183"/>
                    <a:pt x="611" y="264"/>
                    <a:pt x="458" y="387"/>
                  </a:cubicBezTo>
                  <a:cubicBezTo>
                    <a:pt x="183" y="570"/>
                    <a:pt x="0" y="890"/>
                    <a:pt x="0" y="1256"/>
                  </a:cubicBezTo>
                  <a:lnTo>
                    <a:pt x="0" y="1301"/>
                  </a:lnTo>
                  <a:lnTo>
                    <a:pt x="0" y="1347"/>
                  </a:lnTo>
                  <a:cubicBezTo>
                    <a:pt x="197" y="2017"/>
                    <a:pt x="768" y="2382"/>
                    <a:pt x="1332" y="2382"/>
                  </a:cubicBezTo>
                  <a:cubicBezTo>
                    <a:pt x="1422" y="2382"/>
                    <a:pt x="1512" y="2372"/>
                    <a:pt x="1601" y="2353"/>
                  </a:cubicBezTo>
                  <a:cubicBezTo>
                    <a:pt x="1921" y="2262"/>
                    <a:pt x="2150" y="2033"/>
                    <a:pt x="2241" y="1896"/>
                  </a:cubicBezTo>
                  <a:cubicBezTo>
                    <a:pt x="2351" y="1750"/>
                    <a:pt x="2402" y="1604"/>
                    <a:pt x="2418" y="1505"/>
                  </a:cubicBezTo>
                  <a:lnTo>
                    <a:pt x="2418" y="1505"/>
                  </a:lnTo>
                  <a:cubicBezTo>
                    <a:pt x="2454" y="1457"/>
                    <a:pt x="2487" y="1404"/>
                    <a:pt x="2516" y="1347"/>
                  </a:cubicBezTo>
                  <a:cubicBezTo>
                    <a:pt x="2653" y="1119"/>
                    <a:pt x="2653" y="890"/>
                    <a:pt x="2607" y="707"/>
                  </a:cubicBezTo>
                  <a:cubicBezTo>
                    <a:pt x="2561" y="524"/>
                    <a:pt x="2470" y="341"/>
                    <a:pt x="2333" y="204"/>
                  </a:cubicBezTo>
                  <a:cubicBezTo>
                    <a:pt x="2150" y="112"/>
                    <a:pt x="2013" y="21"/>
                    <a:pt x="1875" y="21"/>
                  </a:cubicBezTo>
                  <a:cubicBezTo>
                    <a:pt x="1792" y="7"/>
                    <a:pt x="1713" y="1"/>
                    <a:pt x="1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4"/>
            <p:cNvSpPr/>
            <p:nvPr/>
          </p:nvSpPr>
          <p:spPr>
            <a:xfrm>
              <a:off x="6076700" y="2619175"/>
              <a:ext cx="40025" cy="44550"/>
            </a:xfrm>
            <a:custGeom>
              <a:avLst/>
              <a:gdLst/>
              <a:ahLst/>
              <a:cxnLst/>
              <a:rect l="l" t="t" r="r" b="b"/>
              <a:pathLst>
                <a:path w="1601" h="1782" extrusionOk="0">
                  <a:moveTo>
                    <a:pt x="695" y="498"/>
                  </a:moveTo>
                  <a:cubicBezTo>
                    <a:pt x="702" y="498"/>
                    <a:pt x="719" y="517"/>
                    <a:pt x="727" y="557"/>
                  </a:cubicBezTo>
                  <a:lnTo>
                    <a:pt x="727" y="557"/>
                  </a:lnTo>
                  <a:cubicBezTo>
                    <a:pt x="691" y="519"/>
                    <a:pt x="687" y="498"/>
                    <a:pt x="695" y="498"/>
                  </a:cubicBezTo>
                  <a:close/>
                  <a:moveTo>
                    <a:pt x="815" y="1"/>
                  </a:moveTo>
                  <a:cubicBezTo>
                    <a:pt x="680" y="1"/>
                    <a:pt x="569" y="68"/>
                    <a:pt x="458" y="105"/>
                  </a:cubicBezTo>
                  <a:cubicBezTo>
                    <a:pt x="320" y="196"/>
                    <a:pt x="229" y="288"/>
                    <a:pt x="183" y="379"/>
                  </a:cubicBezTo>
                  <a:cubicBezTo>
                    <a:pt x="92" y="562"/>
                    <a:pt x="46" y="699"/>
                    <a:pt x="46" y="745"/>
                  </a:cubicBezTo>
                  <a:cubicBezTo>
                    <a:pt x="46" y="836"/>
                    <a:pt x="0" y="1019"/>
                    <a:pt x="92" y="1340"/>
                  </a:cubicBezTo>
                  <a:cubicBezTo>
                    <a:pt x="183" y="1477"/>
                    <a:pt x="275" y="1614"/>
                    <a:pt x="549" y="1705"/>
                  </a:cubicBezTo>
                  <a:cubicBezTo>
                    <a:pt x="603" y="1759"/>
                    <a:pt x="688" y="1781"/>
                    <a:pt x="776" y="1781"/>
                  </a:cubicBezTo>
                  <a:cubicBezTo>
                    <a:pt x="839" y="1781"/>
                    <a:pt x="904" y="1770"/>
                    <a:pt x="961" y="1751"/>
                  </a:cubicBezTo>
                  <a:cubicBezTo>
                    <a:pt x="1098" y="1751"/>
                    <a:pt x="1189" y="1660"/>
                    <a:pt x="1281" y="1614"/>
                  </a:cubicBezTo>
                  <a:cubicBezTo>
                    <a:pt x="1555" y="1340"/>
                    <a:pt x="1601" y="1065"/>
                    <a:pt x="1464" y="745"/>
                  </a:cubicBezTo>
                  <a:cubicBezTo>
                    <a:pt x="1458" y="737"/>
                    <a:pt x="1452" y="728"/>
                    <a:pt x="1446" y="721"/>
                  </a:cubicBezTo>
                  <a:lnTo>
                    <a:pt x="1446" y="721"/>
                  </a:lnTo>
                  <a:cubicBezTo>
                    <a:pt x="1457" y="676"/>
                    <a:pt x="1464" y="624"/>
                    <a:pt x="1464" y="562"/>
                  </a:cubicBezTo>
                  <a:cubicBezTo>
                    <a:pt x="1464" y="425"/>
                    <a:pt x="1418" y="288"/>
                    <a:pt x="1327" y="196"/>
                  </a:cubicBezTo>
                  <a:cubicBezTo>
                    <a:pt x="1281" y="105"/>
                    <a:pt x="1235" y="105"/>
                    <a:pt x="1144" y="59"/>
                  </a:cubicBezTo>
                  <a:lnTo>
                    <a:pt x="1052" y="13"/>
                  </a:lnTo>
                  <a:lnTo>
                    <a:pt x="915" y="13"/>
                  </a:lnTo>
                  <a:cubicBezTo>
                    <a:pt x="880" y="5"/>
                    <a:pt x="847" y="1"/>
                    <a:pt x="8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4"/>
            <p:cNvSpPr/>
            <p:nvPr/>
          </p:nvSpPr>
          <p:spPr>
            <a:xfrm>
              <a:off x="6349950" y="2840850"/>
              <a:ext cx="51475" cy="45500"/>
            </a:xfrm>
            <a:custGeom>
              <a:avLst/>
              <a:gdLst/>
              <a:ahLst/>
              <a:cxnLst/>
              <a:rect l="l" t="t" r="r" b="b"/>
              <a:pathLst>
                <a:path w="2059" h="1820" extrusionOk="0">
                  <a:moveTo>
                    <a:pt x="919" y="1014"/>
                  </a:moveTo>
                  <a:lnTo>
                    <a:pt x="915" y="1025"/>
                  </a:lnTo>
                  <a:cubicBezTo>
                    <a:pt x="915" y="1025"/>
                    <a:pt x="915" y="1016"/>
                    <a:pt x="919" y="1014"/>
                  </a:cubicBezTo>
                  <a:close/>
                  <a:moveTo>
                    <a:pt x="1105" y="1123"/>
                  </a:moveTo>
                  <a:cubicBezTo>
                    <a:pt x="1118" y="1138"/>
                    <a:pt x="1120" y="1146"/>
                    <a:pt x="1118" y="1146"/>
                  </a:cubicBezTo>
                  <a:cubicBezTo>
                    <a:pt x="1116" y="1146"/>
                    <a:pt x="1110" y="1139"/>
                    <a:pt x="1105" y="1123"/>
                  </a:cubicBezTo>
                  <a:close/>
                  <a:moveTo>
                    <a:pt x="988" y="1"/>
                  </a:moveTo>
                  <a:cubicBezTo>
                    <a:pt x="838" y="1"/>
                    <a:pt x="671" y="43"/>
                    <a:pt x="504" y="110"/>
                  </a:cubicBezTo>
                  <a:cubicBezTo>
                    <a:pt x="321" y="156"/>
                    <a:pt x="184" y="293"/>
                    <a:pt x="138" y="430"/>
                  </a:cubicBezTo>
                  <a:lnTo>
                    <a:pt x="1" y="567"/>
                  </a:lnTo>
                  <a:lnTo>
                    <a:pt x="1" y="750"/>
                  </a:lnTo>
                  <a:cubicBezTo>
                    <a:pt x="1" y="842"/>
                    <a:pt x="1" y="887"/>
                    <a:pt x="1" y="887"/>
                  </a:cubicBezTo>
                  <a:cubicBezTo>
                    <a:pt x="46" y="1025"/>
                    <a:pt x="138" y="1345"/>
                    <a:pt x="412" y="1573"/>
                  </a:cubicBezTo>
                  <a:cubicBezTo>
                    <a:pt x="549" y="1665"/>
                    <a:pt x="732" y="1756"/>
                    <a:pt x="915" y="1802"/>
                  </a:cubicBezTo>
                  <a:cubicBezTo>
                    <a:pt x="972" y="1814"/>
                    <a:pt x="1032" y="1819"/>
                    <a:pt x="1094" y="1819"/>
                  </a:cubicBezTo>
                  <a:cubicBezTo>
                    <a:pt x="1278" y="1819"/>
                    <a:pt x="1475" y="1768"/>
                    <a:pt x="1647" y="1665"/>
                  </a:cubicBezTo>
                  <a:lnTo>
                    <a:pt x="1693" y="1619"/>
                  </a:lnTo>
                  <a:lnTo>
                    <a:pt x="1738" y="1619"/>
                  </a:lnTo>
                  <a:cubicBezTo>
                    <a:pt x="1876" y="1482"/>
                    <a:pt x="1967" y="1299"/>
                    <a:pt x="2013" y="1070"/>
                  </a:cubicBezTo>
                  <a:cubicBezTo>
                    <a:pt x="2013" y="1051"/>
                    <a:pt x="2012" y="1032"/>
                    <a:pt x="2011" y="1013"/>
                  </a:cubicBezTo>
                  <a:lnTo>
                    <a:pt x="2011" y="1013"/>
                  </a:lnTo>
                  <a:cubicBezTo>
                    <a:pt x="2025" y="1002"/>
                    <a:pt x="2041" y="991"/>
                    <a:pt x="2059" y="979"/>
                  </a:cubicBezTo>
                  <a:cubicBezTo>
                    <a:pt x="2059" y="770"/>
                    <a:pt x="1982" y="561"/>
                    <a:pt x="1794" y="387"/>
                  </a:cubicBezTo>
                  <a:lnTo>
                    <a:pt x="1794" y="387"/>
                  </a:lnTo>
                  <a:cubicBezTo>
                    <a:pt x="1752" y="336"/>
                    <a:pt x="1707" y="290"/>
                    <a:pt x="1659" y="251"/>
                  </a:cubicBezTo>
                  <a:lnTo>
                    <a:pt x="1659" y="251"/>
                  </a:lnTo>
                  <a:cubicBezTo>
                    <a:pt x="1521" y="125"/>
                    <a:pt x="1333" y="56"/>
                    <a:pt x="1144" y="19"/>
                  </a:cubicBezTo>
                  <a:cubicBezTo>
                    <a:pt x="1095" y="6"/>
                    <a:pt x="1043" y="1"/>
                    <a:pt x="9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4"/>
            <p:cNvSpPr/>
            <p:nvPr/>
          </p:nvSpPr>
          <p:spPr>
            <a:xfrm>
              <a:off x="6105275" y="3014650"/>
              <a:ext cx="51475" cy="45475"/>
            </a:xfrm>
            <a:custGeom>
              <a:avLst/>
              <a:gdLst/>
              <a:ahLst/>
              <a:cxnLst/>
              <a:rect l="l" t="t" r="r" b="b"/>
              <a:pathLst>
                <a:path w="2059" h="1819" extrusionOk="0">
                  <a:moveTo>
                    <a:pt x="919" y="1013"/>
                  </a:moveTo>
                  <a:lnTo>
                    <a:pt x="915" y="1024"/>
                  </a:lnTo>
                  <a:cubicBezTo>
                    <a:pt x="915" y="1024"/>
                    <a:pt x="915" y="1016"/>
                    <a:pt x="919" y="1013"/>
                  </a:cubicBezTo>
                  <a:close/>
                  <a:moveTo>
                    <a:pt x="1105" y="1123"/>
                  </a:moveTo>
                  <a:cubicBezTo>
                    <a:pt x="1118" y="1137"/>
                    <a:pt x="1120" y="1146"/>
                    <a:pt x="1118" y="1146"/>
                  </a:cubicBezTo>
                  <a:cubicBezTo>
                    <a:pt x="1116" y="1146"/>
                    <a:pt x="1110" y="1138"/>
                    <a:pt x="1105" y="1123"/>
                  </a:cubicBezTo>
                  <a:close/>
                  <a:moveTo>
                    <a:pt x="988" y="0"/>
                  </a:moveTo>
                  <a:cubicBezTo>
                    <a:pt x="839" y="0"/>
                    <a:pt x="671" y="42"/>
                    <a:pt x="504" y="109"/>
                  </a:cubicBezTo>
                  <a:cubicBezTo>
                    <a:pt x="321" y="201"/>
                    <a:pt x="184" y="338"/>
                    <a:pt x="138" y="430"/>
                  </a:cubicBezTo>
                  <a:lnTo>
                    <a:pt x="1" y="567"/>
                  </a:lnTo>
                  <a:lnTo>
                    <a:pt x="1" y="750"/>
                  </a:lnTo>
                  <a:cubicBezTo>
                    <a:pt x="1" y="841"/>
                    <a:pt x="1" y="887"/>
                    <a:pt x="1" y="887"/>
                  </a:cubicBezTo>
                  <a:cubicBezTo>
                    <a:pt x="46" y="1024"/>
                    <a:pt x="138" y="1344"/>
                    <a:pt x="412" y="1573"/>
                  </a:cubicBezTo>
                  <a:cubicBezTo>
                    <a:pt x="549" y="1664"/>
                    <a:pt x="732" y="1756"/>
                    <a:pt x="915" y="1802"/>
                  </a:cubicBezTo>
                  <a:cubicBezTo>
                    <a:pt x="973" y="1813"/>
                    <a:pt x="1033" y="1819"/>
                    <a:pt x="1094" y="1819"/>
                  </a:cubicBezTo>
                  <a:cubicBezTo>
                    <a:pt x="1278" y="1819"/>
                    <a:pt x="1476" y="1767"/>
                    <a:pt x="1647" y="1664"/>
                  </a:cubicBezTo>
                  <a:lnTo>
                    <a:pt x="1693" y="1664"/>
                  </a:lnTo>
                  <a:lnTo>
                    <a:pt x="1739" y="1619"/>
                  </a:lnTo>
                  <a:cubicBezTo>
                    <a:pt x="1876" y="1481"/>
                    <a:pt x="1967" y="1299"/>
                    <a:pt x="2013" y="1070"/>
                  </a:cubicBezTo>
                  <a:cubicBezTo>
                    <a:pt x="2013" y="1051"/>
                    <a:pt x="2012" y="1031"/>
                    <a:pt x="2011" y="1012"/>
                  </a:cubicBezTo>
                  <a:lnTo>
                    <a:pt x="2011" y="1012"/>
                  </a:lnTo>
                  <a:cubicBezTo>
                    <a:pt x="2025" y="1002"/>
                    <a:pt x="2041" y="990"/>
                    <a:pt x="2059" y="978"/>
                  </a:cubicBezTo>
                  <a:cubicBezTo>
                    <a:pt x="2059" y="769"/>
                    <a:pt x="1982" y="560"/>
                    <a:pt x="1794" y="386"/>
                  </a:cubicBezTo>
                  <a:lnTo>
                    <a:pt x="1794" y="386"/>
                  </a:lnTo>
                  <a:cubicBezTo>
                    <a:pt x="1752" y="336"/>
                    <a:pt x="1707" y="290"/>
                    <a:pt x="1659" y="250"/>
                  </a:cubicBezTo>
                  <a:lnTo>
                    <a:pt x="1659" y="250"/>
                  </a:lnTo>
                  <a:cubicBezTo>
                    <a:pt x="1522" y="125"/>
                    <a:pt x="1333" y="56"/>
                    <a:pt x="1144" y="18"/>
                  </a:cubicBezTo>
                  <a:cubicBezTo>
                    <a:pt x="1095" y="6"/>
                    <a:pt x="1043" y="0"/>
                    <a:pt x="9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4"/>
            <p:cNvSpPr/>
            <p:nvPr/>
          </p:nvSpPr>
          <p:spPr>
            <a:xfrm>
              <a:off x="6578625" y="3255000"/>
              <a:ext cx="52600" cy="46425"/>
            </a:xfrm>
            <a:custGeom>
              <a:avLst/>
              <a:gdLst/>
              <a:ahLst/>
              <a:cxnLst/>
              <a:rect l="l" t="t" r="r" b="b"/>
              <a:pathLst>
                <a:path w="2104" h="1857" extrusionOk="0">
                  <a:moveTo>
                    <a:pt x="1112" y="838"/>
                  </a:moveTo>
                  <a:cubicBezTo>
                    <a:pt x="1117" y="845"/>
                    <a:pt x="1119" y="857"/>
                    <a:pt x="1118" y="870"/>
                  </a:cubicBezTo>
                  <a:lnTo>
                    <a:pt x="1118" y="870"/>
                  </a:lnTo>
                  <a:cubicBezTo>
                    <a:pt x="1111" y="862"/>
                    <a:pt x="1104" y="854"/>
                    <a:pt x="1099" y="847"/>
                  </a:cubicBezTo>
                  <a:lnTo>
                    <a:pt x="1099" y="847"/>
                  </a:lnTo>
                  <a:cubicBezTo>
                    <a:pt x="1103" y="844"/>
                    <a:pt x="1107" y="841"/>
                    <a:pt x="1112" y="838"/>
                  </a:cubicBezTo>
                  <a:close/>
                  <a:moveTo>
                    <a:pt x="878" y="1"/>
                  </a:moveTo>
                  <a:cubicBezTo>
                    <a:pt x="844" y="1"/>
                    <a:pt x="811" y="3"/>
                    <a:pt x="778" y="8"/>
                  </a:cubicBezTo>
                  <a:lnTo>
                    <a:pt x="595" y="54"/>
                  </a:lnTo>
                  <a:lnTo>
                    <a:pt x="458" y="145"/>
                  </a:lnTo>
                  <a:cubicBezTo>
                    <a:pt x="320" y="328"/>
                    <a:pt x="229" y="465"/>
                    <a:pt x="229" y="511"/>
                  </a:cubicBezTo>
                  <a:cubicBezTo>
                    <a:pt x="183" y="648"/>
                    <a:pt x="0" y="1151"/>
                    <a:pt x="458" y="1609"/>
                  </a:cubicBezTo>
                  <a:cubicBezTo>
                    <a:pt x="613" y="1764"/>
                    <a:pt x="853" y="1856"/>
                    <a:pt x="1077" y="1856"/>
                  </a:cubicBezTo>
                  <a:cubicBezTo>
                    <a:pt x="1182" y="1856"/>
                    <a:pt x="1284" y="1836"/>
                    <a:pt x="1372" y="1792"/>
                  </a:cubicBezTo>
                  <a:cubicBezTo>
                    <a:pt x="1647" y="1746"/>
                    <a:pt x="1921" y="1517"/>
                    <a:pt x="2012" y="1197"/>
                  </a:cubicBezTo>
                  <a:lnTo>
                    <a:pt x="2104" y="831"/>
                  </a:lnTo>
                  <a:lnTo>
                    <a:pt x="1875" y="648"/>
                  </a:lnTo>
                  <a:cubicBezTo>
                    <a:pt x="1838" y="621"/>
                    <a:pt x="1801" y="597"/>
                    <a:pt x="1763" y="576"/>
                  </a:cubicBezTo>
                  <a:lnTo>
                    <a:pt x="1763" y="576"/>
                  </a:lnTo>
                  <a:cubicBezTo>
                    <a:pt x="1730" y="517"/>
                    <a:pt x="1691" y="464"/>
                    <a:pt x="1647" y="420"/>
                  </a:cubicBezTo>
                  <a:cubicBezTo>
                    <a:pt x="1483" y="173"/>
                    <a:pt x="1171" y="1"/>
                    <a:pt x="8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4"/>
            <p:cNvSpPr/>
            <p:nvPr/>
          </p:nvSpPr>
          <p:spPr>
            <a:xfrm>
              <a:off x="5826300" y="3235750"/>
              <a:ext cx="51475" cy="56050"/>
            </a:xfrm>
            <a:custGeom>
              <a:avLst/>
              <a:gdLst/>
              <a:ahLst/>
              <a:cxnLst/>
              <a:rect l="l" t="t" r="r" b="b"/>
              <a:pathLst>
                <a:path w="2059" h="2242" extrusionOk="0">
                  <a:moveTo>
                    <a:pt x="961" y="0"/>
                  </a:moveTo>
                  <a:cubicBezTo>
                    <a:pt x="846" y="29"/>
                    <a:pt x="746" y="68"/>
                    <a:pt x="658" y="115"/>
                  </a:cubicBezTo>
                  <a:lnTo>
                    <a:pt x="658" y="115"/>
                  </a:lnTo>
                  <a:cubicBezTo>
                    <a:pt x="499" y="184"/>
                    <a:pt x="361" y="298"/>
                    <a:pt x="275" y="412"/>
                  </a:cubicBezTo>
                  <a:cubicBezTo>
                    <a:pt x="138" y="595"/>
                    <a:pt x="92" y="778"/>
                    <a:pt x="47" y="915"/>
                  </a:cubicBezTo>
                  <a:cubicBezTo>
                    <a:pt x="1" y="1235"/>
                    <a:pt x="92" y="1464"/>
                    <a:pt x="138" y="1601"/>
                  </a:cubicBezTo>
                  <a:cubicBezTo>
                    <a:pt x="138" y="1647"/>
                    <a:pt x="184" y="1784"/>
                    <a:pt x="321" y="1921"/>
                  </a:cubicBezTo>
                  <a:cubicBezTo>
                    <a:pt x="412" y="2058"/>
                    <a:pt x="641" y="2196"/>
                    <a:pt x="915" y="2241"/>
                  </a:cubicBezTo>
                  <a:lnTo>
                    <a:pt x="1098" y="2241"/>
                  </a:lnTo>
                  <a:cubicBezTo>
                    <a:pt x="1601" y="2150"/>
                    <a:pt x="1967" y="1693"/>
                    <a:pt x="2013" y="1190"/>
                  </a:cubicBezTo>
                  <a:cubicBezTo>
                    <a:pt x="2059" y="961"/>
                    <a:pt x="2013" y="641"/>
                    <a:pt x="1830" y="366"/>
                  </a:cubicBezTo>
                  <a:cubicBezTo>
                    <a:pt x="1739" y="229"/>
                    <a:pt x="1601" y="138"/>
                    <a:pt x="1464" y="46"/>
                  </a:cubicBezTo>
                  <a:cubicBezTo>
                    <a:pt x="1281" y="0"/>
                    <a:pt x="1098" y="0"/>
                    <a:pt x="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4"/>
            <p:cNvSpPr/>
            <p:nvPr/>
          </p:nvSpPr>
          <p:spPr>
            <a:xfrm>
              <a:off x="6577475" y="3022650"/>
              <a:ext cx="40050" cy="35275"/>
            </a:xfrm>
            <a:custGeom>
              <a:avLst/>
              <a:gdLst/>
              <a:ahLst/>
              <a:cxnLst/>
              <a:rect l="l" t="t" r="r" b="b"/>
              <a:pathLst>
                <a:path w="1602" h="1411" extrusionOk="0">
                  <a:moveTo>
                    <a:pt x="956" y="0"/>
                  </a:moveTo>
                  <a:cubicBezTo>
                    <a:pt x="874" y="0"/>
                    <a:pt x="794" y="23"/>
                    <a:pt x="732" y="64"/>
                  </a:cubicBezTo>
                  <a:cubicBezTo>
                    <a:pt x="595" y="110"/>
                    <a:pt x="595" y="247"/>
                    <a:pt x="641" y="384"/>
                  </a:cubicBezTo>
                  <a:cubicBezTo>
                    <a:pt x="644" y="390"/>
                    <a:pt x="646" y="395"/>
                    <a:pt x="650" y="401"/>
                  </a:cubicBezTo>
                  <a:lnTo>
                    <a:pt x="650" y="401"/>
                  </a:lnTo>
                  <a:cubicBezTo>
                    <a:pt x="572" y="394"/>
                    <a:pt x="478" y="366"/>
                    <a:pt x="366" y="338"/>
                  </a:cubicBezTo>
                  <a:cubicBezTo>
                    <a:pt x="332" y="327"/>
                    <a:pt x="301" y="321"/>
                    <a:pt x="271" y="321"/>
                  </a:cubicBezTo>
                  <a:cubicBezTo>
                    <a:pt x="183" y="321"/>
                    <a:pt x="115" y="373"/>
                    <a:pt x="46" y="475"/>
                  </a:cubicBezTo>
                  <a:cubicBezTo>
                    <a:pt x="0" y="613"/>
                    <a:pt x="0" y="796"/>
                    <a:pt x="92" y="979"/>
                  </a:cubicBezTo>
                  <a:cubicBezTo>
                    <a:pt x="183" y="1116"/>
                    <a:pt x="321" y="1253"/>
                    <a:pt x="458" y="1299"/>
                  </a:cubicBezTo>
                  <a:cubicBezTo>
                    <a:pt x="595" y="1390"/>
                    <a:pt x="732" y="1390"/>
                    <a:pt x="824" y="1390"/>
                  </a:cubicBezTo>
                  <a:cubicBezTo>
                    <a:pt x="824" y="1390"/>
                    <a:pt x="885" y="1410"/>
                    <a:pt x="966" y="1410"/>
                  </a:cubicBezTo>
                  <a:cubicBezTo>
                    <a:pt x="1007" y="1410"/>
                    <a:pt x="1052" y="1405"/>
                    <a:pt x="1098" y="1390"/>
                  </a:cubicBezTo>
                  <a:lnTo>
                    <a:pt x="1235" y="1344"/>
                  </a:lnTo>
                  <a:lnTo>
                    <a:pt x="1372" y="1253"/>
                  </a:lnTo>
                  <a:cubicBezTo>
                    <a:pt x="1510" y="1070"/>
                    <a:pt x="1601" y="796"/>
                    <a:pt x="1555" y="567"/>
                  </a:cubicBezTo>
                  <a:cubicBezTo>
                    <a:pt x="1510" y="338"/>
                    <a:pt x="1418" y="201"/>
                    <a:pt x="1235" y="110"/>
                  </a:cubicBezTo>
                  <a:cubicBezTo>
                    <a:pt x="1160" y="34"/>
                    <a:pt x="1056"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4"/>
            <p:cNvSpPr/>
            <p:nvPr/>
          </p:nvSpPr>
          <p:spPr>
            <a:xfrm>
              <a:off x="6388825" y="2598925"/>
              <a:ext cx="106350" cy="100225"/>
            </a:xfrm>
            <a:custGeom>
              <a:avLst/>
              <a:gdLst/>
              <a:ahLst/>
              <a:cxnLst/>
              <a:rect l="l" t="t" r="r" b="b"/>
              <a:pathLst>
                <a:path w="4254" h="4009" extrusionOk="0">
                  <a:moveTo>
                    <a:pt x="2058" y="1622"/>
                  </a:moveTo>
                  <a:cubicBezTo>
                    <a:pt x="2058" y="1646"/>
                    <a:pt x="2058" y="1669"/>
                    <a:pt x="2058" y="1692"/>
                  </a:cubicBezTo>
                  <a:cubicBezTo>
                    <a:pt x="2056" y="1699"/>
                    <a:pt x="2054" y="1705"/>
                    <a:pt x="2051" y="1712"/>
                  </a:cubicBezTo>
                  <a:lnTo>
                    <a:pt x="2051" y="1712"/>
                  </a:lnTo>
                  <a:cubicBezTo>
                    <a:pt x="2029" y="1738"/>
                    <a:pt x="1959" y="1738"/>
                    <a:pt x="1921" y="1738"/>
                  </a:cubicBezTo>
                  <a:cubicBezTo>
                    <a:pt x="1909" y="1738"/>
                    <a:pt x="1897" y="1735"/>
                    <a:pt x="1887" y="1731"/>
                  </a:cubicBezTo>
                  <a:lnTo>
                    <a:pt x="1887" y="1731"/>
                  </a:lnTo>
                  <a:cubicBezTo>
                    <a:pt x="1899" y="1716"/>
                    <a:pt x="1911" y="1703"/>
                    <a:pt x="1921" y="1692"/>
                  </a:cubicBezTo>
                  <a:cubicBezTo>
                    <a:pt x="1942" y="1671"/>
                    <a:pt x="1993" y="1640"/>
                    <a:pt x="2058" y="1622"/>
                  </a:cubicBezTo>
                  <a:close/>
                  <a:moveTo>
                    <a:pt x="2424" y="0"/>
                  </a:moveTo>
                  <a:cubicBezTo>
                    <a:pt x="2329" y="24"/>
                    <a:pt x="2234" y="35"/>
                    <a:pt x="2139" y="54"/>
                  </a:cubicBezTo>
                  <a:lnTo>
                    <a:pt x="2139" y="54"/>
                  </a:lnTo>
                  <a:cubicBezTo>
                    <a:pt x="1870" y="54"/>
                    <a:pt x="1598" y="118"/>
                    <a:pt x="1372" y="183"/>
                  </a:cubicBezTo>
                  <a:cubicBezTo>
                    <a:pt x="732" y="457"/>
                    <a:pt x="229" y="1052"/>
                    <a:pt x="92" y="1738"/>
                  </a:cubicBezTo>
                  <a:cubicBezTo>
                    <a:pt x="1" y="2104"/>
                    <a:pt x="46" y="2515"/>
                    <a:pt x="183" y="2836"/>
                  </a:cubicBezTo>
                  <a:cubicBezTo>
                    <a:pt x="366" y="3156"/>
                    <a:pt x="595" y="3430"/>
                    <a:pt x="869" y="3613"/>
                  </a:cubicBezTo>
                  <a:cubicBezTo>
                    <a:pt x="1171" y="3860"/>
                    <a:pt x="1572" y="4008"/>
                    <a:pt x="1982" y="4008"/>
                  </a:cubicBezTo>
                  <a:cubicBezTo>
                    <a:pt x="2077" y="4008"/>
                    <a:pt x="2172" y="4000"/>
                    <a:pt x="2267" y="3984"/>
                  </a:cubicBezTo>
                  <a:lnTo>
                    <a:pt x="2267" y="3984"/>
                  </a:lnTo>
                  <a:cubicBezTo>
                    <a:pt x="2544" y="3975"/>
                    <a:pt x="2821" y="3907"/>
                    <a:pt x="3065" y="3796"/>
                  </a:cubicBezTo>
                  <a:cubicBezTo>
                    <a:pt x="3339" y="3704"/>
                    <a:pt x="3613" y="3522"/>
                    <a:pt x="3796" y="3247"/>
                  </a:cubicBezTo>
                  <a:cubicBezTo>
                    <a:pt x="4025" y="3018"/>
                    <a:pt x="4162" y="2653"/>
                    <a:pt x="4208" y="2332"/>
                  </a:cubicBezTo>
                  <a:cubicBezTo>
                    <a:pt x="4254" y="1601"/>
                    <a:pt x="3934" y="915"/>
                    <a:pt x="3385" y="503"/>
                  </a:cubicBezTo>
                  <a:cubicBezTo>
                    <a:pt x="3168" y="330"/>
                    <a:pt x="2869" y="157"/>
                    <a:pt x="2528" y="100"/>
                  </a:cubicBezTo>
                  <a:lnTo>
                    <a:pt x="2528" y="100"/>
                  </a:lnTo>
                  <a:cubicBezTo>
                    <a:pt x="2494" y="68"/>
                    <a:pt x="2459" y="35"/>
                    <a:pt x="2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4"/>
            <p:cNvSpPr/>
            <p:nvPr/>
          </p:nvSpPr>
          <p:spPr>
            <a:xfrm>
              <a:off x="5835450" y="2647475"/>
              <a:ext cx="109800" cy="100575"/>
            </a:xfrm>
            <a:custGeom>
              <a:avLst/>
              <a:gdLst/>
              <a:ahLst/>
              <a:cxnLst/>
              <a:rect l="l" t="t" r="r" b="b"/>
              <a:pathLst>
                <a:path w="4392" h="4023" extrusionOk="0">
                  <a:moveTo>
                    <a:pt x="1846" y="1116"/>
                  </a:moveTo>
                  <a:cubicBezTo>
                    <a:pt x="1856" y="1118"/>
                    <a:pt x="1866" y="1120"/>
                    <a:pt x="1876" y="1122"/>
                  </a:cubicBezTo>
                  <a:cubicBezTo>
                    <a:pt x="2003" y="1122"/>
                    <a:pt x="2131" y="1151"/>
                    <a:pt x="2243" y="1208"/>
                  </a:cubicBezTo>
                  <a:lnTo>
                    <a:pt x="2243" y="1208"/>
                  </a:lnTo>
                  <a:cubicBezTo>
                    <a:pt x="2222" y="1230"/>
                    <a:pt x="2203" y="1252"/>
                    <a:pt x="2186" y="1274"/>
                  </a:cubicBezTo>
                  <a:lnTo>
                    <a:pt x="2186" y="1274"/>
                  </a:lnTo>
                  <a:cubicBezTo>
                    <a:pt x="2115" y="1224"/>
                    <a:pt x="2038" y="1186"/>
                    <a:pt x="1967" y="1168"/>
                  </a:cubicBezTo>
                  <a:cubicBezTo>
                    <a:pt x="1918" y="1143"/>
                    <a:pt x="1866" y="1129"/>
                    <a:pt x="1812" y="1123"/>
                  </a:cubicBezTo>
                  <a:lnTo>
                    <a:pt x="1812" y="1123"/>
                  </a:lnTo>
                  <a:cubicBezTo>
                    <a:pt x="1823" y="1120"/>
                    <a:pt x="1835" y="1118"/>
                    <a:pt x="1846" y="1116"/>
                  </a:cubicBezTo>
                  <a:close/>
                  <a:moveTo>
                    <a:pt x="2095" y="1711"/>
                  </a:moveTo>
                  <a:lnTo>
                    <a:pt x="2095" y="1711"/>
                  </a:lnTo>
                  <a:cubicBezTo>
                    <a:pt x="2098" y="1713"/>
                    <a:pt x="2101" y="1715"/>
                    <a:pt x="2104" y="1717"/>
                  </a:cubicBezTo>
                  <a:lnTo>
                    <a:pt x="2059" y="1717"/>
                  </a:lnTo>
                  <a:cubicBezTo>
                    <a:pt x="2070" y="1717"/>
                    <a:pt x="2082" y="1715"/>
                    <a:pt x="2095" y="1711"/>
                  </a:cubicBezTo>
                  <a:close/>
                  <a:moveTo>
                    <a:pt x="2564" y="1520"/>
                  </a:moveTo>
                  <a:cubicBezTo>
                    <a:pt x="2626" y="1632"/>
                    <a:pt x="2640" y="1755"/>
                    <a:pt x="2607" y="1854"/>
                  </a:cubicBezTo>
                  <a:cubicBezTo>
                    <a:pt x="2607" y="1922"/>
                    <a:pt x="2532" y="1990"/>
                    <a:pt x="2399" y="2039"/>
                  </a:cubicBezTo>
                  <a:lnTo>
                    <a:pt x="2399" y="2039"/>
                  </a:lnTo>
                  <a:cubicBezTo>
                    <a:pt x="2446" y="1918"/>
                    <a:pt x="2471" y="1767"/>
                    <a:pt x="2424" y="1580"/>
                  </a:cubicBezTo>
                  <a:cubicBezTo>
                    <a:pt x="2423" y="1573"/>
                    <a:pt x="2421" y="1566"/>
                    <a:pt x="2419" y="1560"/>
                  </a:cubicBezTo>
                  <a:lnTo>
                    <a:pt x="2419" y="1560"/>
                  </a:lnTo>
                  <a:cubicBezTo>
                    <a:pt x="2449" y="1550"/>
                    <a:pt x="2482" y="1541"/>
                    <a:pt x="2516" y="1534"/>
                  </a:cubicBezTo>
                  <a:cubicBezTo>
                    <a:pt x="2531" y="1529"/>
                    <a:pt x="2547" y="1524"/>
                    <a:pt x="2564" y="1520"/>
                  </a:cubicBezTo>
                  <a:close/>
                  <a:moveTo>
                    <a:pt x="1876" y="1762"/>
                  </a:moveTo>
                  <a:cubicBezTo>
                    <a:pt x="1921" y="1808"/>
                    <a:pt x="1921" y="1991"/>
                    <a:pt x="1876" y="2037"/>
                  </a:cubicBezTo>
                  <a:cubicBezTo>
                    <a:pt x="1876" y="2042"/>
                    <a:pt x="1875" y="2048"/>
                    <a:pt x="1875" y="2053"/>
                  </a:cubicBezTo>
                  <a:lnTo>
                    <a:pt x="1875" y="2053"/>
                  </a:lnTo>
                  <a:cubicBezTo>
                    <a:pt x="1839" y="2036"/>
                    <a:pt x="1809" y="2015"/>
                    <a:pt x="1784" y="1991"/>
                  </a:cubicBezTo>
                  <a:cubicBezTo>
                    <a:pt x="1784" y="1991"/>
                    <a:pt x="1784" y="1991"/>
                    <a:pt x="1739" y="1945"/>
                  </a:cubicBezTo>
                  <a:lnTo>
                    <a:pt x="1739" y="1900"/>
                  </a:lnTo>
                  <a:cubicBezTo>
                    <a:pt x="1739" y="1900"/>
                    <a:pt x="1739" y="1854"/>
                    <a:pt x="1739" y="1854"/>
                  </a:cubicBezTo>
                  <a:cubicBezTo>
                    <a:pt x="1784" y="1808"/>
                    <a:pt x="1830" y="1808"/>
                    <a:pt x="1830" y="1762"/>
                  </a:cubicBezTo>
                  <a:cubicBezTo>
                    <a:pt x="1830" y="1762"/>
                    <a:pt x="1850" y="1783"/>
                    <a:pt x="1864" y="1783"/>
                  </a:cubicBezTo>
                  <a:cubicBezTo>
                    <a:pt x="1871" y="1783"/>
                    <a:pt x="1876" y="1778"/>
                    <a:pt x="1876" y="1762"/>
                  </a:cubicBezTo>
                  <a:close/>
                  <a:moveTo>
                    <a:pt x="2009" y="1"/>
                  </a:moveTo>
                  <a:cubicBezTo>
                    <a:pt x="1928" y="1"/>
                    <a:pt x="1846" y="7"/>
                    <a:pt x="1763" y="20"/>
                  </a:cubicBezTo>
                  <a:lnTo>
                    <a:pt x="1763" y="20"/>
                  </a:lnTo>
                  <a:cubicBezTo>
                    <a:pt x="1335" y="44"/>
                    <a:pt x="901" y="222"/>
                    <a:pt x="595" y="528"/>
                  </a:cubicBezTo>
                  <a:cubicBezTo>
                    <a:pt x="275" y="894"/>
                    <a:pt x="92" y="1305"/>
                    <a:pt x="46" y="1717"/>
                  </a:cubicBezTo>
                  <a:cubicBezTo>
                    <a:pt x="1" y="2128"/>
                    <a:pt x="46" y="2586"/>
                    <a:pt x="229" y="2952"/>
                  </a:cubicBezTo>
                  <a:cubicBezTo>
                    <a:pt x="367" y="3317"/>
                    <a:pt x="687" y="3638"/>
                    <a:pt x="1053" y="3820"/>
                  </a:cubicBezTo>
                  <a:cubicBezTo>
                    <a:pt x="1293" y="3923"/>
                    <a:pt x="1558" y="3975"/>
                    <a:pt x="1811" y="3975"/>
                  </a:cubicBezTo>
                  <a:cubicBezTo>
                    <a:pt x="1875" y="3975"/>
                    <a:pt x="1938" y="3972"/>
                    <a:pt x="1999" y="3965"/>
                  </a:cubicBezTo>
                  <a:lnTo>
                    <a:pt x="1999" y="3965"/>
                  </a:lnTo>
                  <a:cubicBezTo>
                    <a:pt x="2109" y="3990"/>
                    <a:pt x="2221" y="4003"/>
                    <a:pt x="2333" y="4003"/>
                  </a:cubicBezTo>
                  <a:cubicBezTo>
                    <a:pt x="2400" y="4017"/>
                    <a:pt x="2471" y="4022"/>
                    <a:pt x="2543" y="4022"/>
                  </a:cubicBezTo>
                  <a:cubicBezTo>
                    <a:pt x="2719" y="4022"/>
                    <a:pt x="2903" y="3990"/>
                    <a:pt x="3065" y="3958"/>
                  </a:cubicBezTo>
                  <a:cubicBezTo>
                    <a:pt x="3293" y="3866"/>
                    <a:pt x="3522" y="3775"/>
                    <a:pt x="3705" y="3592"/>
                  </a:cubicBezTo>
                  <a:cubicBezTo>
                    <a:pt x="4071" y="3317"/>
                    <a:pt x="4254" y="2906"/>
                    <a:pt x="4345" y="2448"/>
                  </a:cubicBezTo>
                  <a:cubicBezTo>
                    <a:pt x="4391" y="2037"/>
                    <a:pt x="4254" y="1580"/>
                    <a:pt x="3979" y="1305"/>
                  </a:cubicBezTo>
                  <a:cubicBezTo>
                    <a:pt x="3912" y="1247"/>
                    <a:pt x="3844" y="1197"/>
                    <a:pt x="3777" y="1155"/>
                  </a:cubicBezTo>
                  <a:lnTo>
                    <a:pt x="3777" y="1155"/>
                  </a:lnTo>
                  <a:cubicBezTo>
                    <a:pt x="3627" y="851"/>
                    <a:pt x="3380" y="581"/>
                    <a:pt x="3065" y="345"/>
                  </a:cubicBezTo>
                  <a:cubicBezTo>
                    <a:pt x="2802" y="157"/>
                    <a:pt x="2417" y="1"/>
                    <a:pt x="2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34"/>
          <p:cNvGrpSpPr/>
          <p:nvPr/>
        </p:nvGrpSpPr>
        <p:grpSpPr>
          <a:xfrm>
            <a:off x="5786926" y="-316495"/>
            <a:ext cx="613928" cy="1064498"/>
            <a:chOff x="1426725" y="648575"/>
            <a:chExt cx="696300" cy="1207325"/>
          </a:xfrm>
        </p:grpSpPr>
        <p:sp>
          <p:nvSpPr>
            <p:cNvPr id="1123" name="Google Shape;1123;p34"/>
            <p:cNvSpPr/>
            <p:nvPr/>
          </p:nvSpPr>
          <p:spPr>
            <a:xfrm>
              <a:off x="1495325" y="648575"/>
              <a:ext cx="45750" cy="134225"/>
            </a:xfrm>
            <a:custGeom>
              <a:avLst/>
              <a:gdLst/>
              <a:ahLst/>
              <a:cxnLst/>
              <a:rect l="l" t="t" r="r" b="b"/>
              <a:pathLst>
                <a:path w="1830" h="5369" extrusionOk="0">
                  <a:moveTo>
                    <a:pt x="1357" y="0"/>
                  </a:moveTo>
                  <a:cubicBezTo>
                    <a:pt x="1245" y="0"/>
                    <a:pt x="1113" y="61"/>
                    <a:pt x="961" y="183"/>
                  </a:cubicBezTo>
                  <a:cubicBezTo>
                    <a:pt x="732" y="366"/>
                    <a:pt x="503" y="686"/>
                    <a:pt x="366" y="1052"/>
                  </a:cubicBezTo>
                  <a:cubicBezTo>
                    <a:pt x="0" y="1784"/>
                    <a:pt x="46" y="2607"/>
                    <a:pt x="46" y="2790"/>
                  </a:cubicBezTo>
                  <a:cubicBezTo>
                    <a:pt x="46" y="2973"/>
                    <a:pt x="92" y="3796"/>
                    <a:pt x="457" y="4436"/>
                  </a:cubicBezTo>
                  <a:cubicBezTo>
                    <a:pt x="717" y="4993"/>
                    <a:pt x="1158" y="5369"/>
                    <a:pt x="1461" y="5369"/>
                  </a:cubicBezTo>
                  <a:cubicBezTo>
                    <a:pt x="1532" y="5369"/>
                    <a:pt x="1595" y="5348"/>
                    <a:pt x="1647" y="5305"/>
                  </a:cubicBezTo>
                  <a:cubicBezTo>
                    <a:pt x="1829" y="5077"/>
                    <a:pt x="1555" y="4619"/>
                    <a:pt x="1418" y="4071"/>
                  </a:cubicBezTo>
                  <a:cubicBezTo>
                    <a:pt x="1235" y="3522"/>
                    <a:pt x="1189" y="2881"/>
                    <a:pt x="1189" y="2744"/>
                  </a:cubicBezTo>
                  <a:cubicBezTo>
                    <a:pt x="1143" y="2607"/>
                    <a:pt x="1189" y="1967"/>
                    <a:pt x="1326" y="1372"/>
                  </a:cubicBezTo>
                  <a:cubicBezTo>
                    <a:pt x="1464" y="778"/>
                    <a:pt x="1738" y="275"/>
                    <a:pt x="1509" y="46"/>
                  </a:cubicBezTo>
                  <a:cubicBezTo>
                    <a:pt x="1464" y="16"/>
                    <a:pt x="1413" y="0"/>
                    <a:pt x="13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4"/>
            <p:cNvSpPr/>
            <p:nvPr/>
          </p:nvSpPr>
          <p:spPr>
            <a:xfrm>
              <a:off x="1578775" y="689725"/>
              <a:ext cx="93775" cy="102800"/>
            </a:xfrm>
            <a:custGeom>
              <a:avLst/>
              <a:gdLst/>
              <a:ahLst/>
              <a:cxnLst/>
              <a:rect l="l" t="t" r="r" b="b"/>
              <a:pathLst>
                <a:path w="3751" h="4112" extrusionOk="0">
                  <a:moveTo>
                    <a:pt x="3248" y="1"/>
                  </a:moveTo>
                  <a:cubicBezTo>
                    <a:pt x="2928" y="46"/>
                    <a:pt x="2790" y="595"/>
                    <a:pt x="2516" y="1098"/>
                  </a:cubicBezTo>
                  <a:cubicBezTo>
                    <a:pt x="2287" y="1601"/>
                    <a:pt x="1921" y="2104"/>
                    <a:pt x="1830" y="2196"/>
                  </a:cubicBezTo>
                  <a:cubicBezTo>
                    <a:pt x="1739" y="2287"/>
                    <a:pt x="1327" y="2699"/>
                    <a:pt x="915" y="2973"/>
                  </a:cubicBezTo>
                  <a:cubicBezTo>
                    <a:pt x="458" y="3293"/>
                    <a:pt x="1" y="3522"/>
                    <a:pt x="46" y="3888"/>
                  </a:cubicBezTo>
                  <a:cubicBezTo>
                    <a:pt x="70" y="4030"/>
                    <a:pt x="266" y="4111"/>
                    <a:pt x="539" y="4111"/>
                  </a:cubicBezTo>
                  <a:cubicBezTo>
                    <a:pt x="792" y="4111"/>
                    <a:pt x="1111" y="4042"/>
                    <a:pt x="1418" y="3888"/>
                  </a:cubicBezTo>
                  <a:cubicBezTo>
                    <a:pt x="2059" y="3614"/>
                    <a:pt x="2562" y="3065"/>
                    <a:pt x="2653" y="2928"/>
                  </a:cubicBezTo>
                  <a:cubicBezTo>
                    <a:pt x="2790" y="2790"/>
                    <a:pt x="3339" y="2196"/>
                    <a:pt x="3522" y="1464"/>
                  </a:cubicBezTo>
                  <a:cubicBezTo>
                    <a:pt x="3751" y="732"/>
                    <a:pt x="3568" y="1"/>
                    <a:pt x="3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4"/>
            <p:cNvSpPr/>
            <p:nvPr/>
          </p:nvSpPr>
          <p:spPr>
            <a:xfrm>
              <a:off x="1984650" y="1518425"/>
              <a:ext cx="62925" cy="337475"/>
            </a:xfrm>
            <a:custGeom>
              <a:avLst/>
              <a:gdLst/>
              <a:ahLst/>
              <a:cxnLst/>
              <a:rect l="l" t="t" r="r" b="b"/>
              <a:pathLst>
                <a:path w="2517" h="13499" extrusionOk="0">
                  <a:moveTo>
                    <a:pt x="1241" y="0"/>
                  </a:moveTo>
                  <a:cubicBezTo>
                    <a:pt x="1224" y="0"/>
                    <a:pt x="1206" y="3"/>
                    <a:pt x="1190" y="9"/>
                  </a:cubicBezTo>
                  <a:cubicBezTo>
                    <a:pt x="916" y="101"/>
                    <a:pt x="1327" y="1519"/>
                    <a:pt x="1373" y="3028"/>
                  </a:cubicBezTo>
                  <a:cubicBezTo>
                    <a:pt x="1464" y="4583"/>
                    <a:pt x="1144" y="6138"/>
                    <a:pt x="1053" y="6503"/>
                  </a:cubicBezTo>
                  <a:cubicBezTo>
                    <a:pt x="1007" y="6686"/>
                    <a:pt x="824" y="7189"/>
                    <a:pt x="596" y="7875"/>
                  </a:cubicBezTo>
                  <a:cubicBezTo>
                    <a:pt x="413" y="8561"/>
                    <a:pt x="92" y="9430"/>
                    <a:pt x="47" y="10391"/>
                  </a:cubicBezTo>
                  <a:cubicBezTo>
                    <a:pt x="1" y="11305"/>
                    <a:pt x="230" y="12266"/>
                    <a:pt x="641" y="12815"/>
                  </a:cubicBezTo>
                  <a:cubicBezTo>
                    <a:pt x="967" y="13285"/>
                    <a:pt x="1322" y="13498"/>
                    <a:pt x="1501" y="13498"/>
                  </a:cubicBezTo>
                  <a:cubicBezTo>
                    <a:pt x="1548" y="13498"/>
                    <a:pt x="1583" y="13483"/>
                    <a:pt x="1602" y="13455"/>
                  </a:cubicBezTo>
                  <a:cubicBezTo>
                    <a:pt x="1693" y="13318"/>
                    <a:pt x="1464" y="12998"/>
                    <a:pt x="1282" y="12494"/>
                  </a:cubicBezTo>
                  <a:cubicBezTo>
                    <a:pt x="1099" y="11946"/>
                    <a:pt x="1007" y="11214"/>
                    <a:pt x="1099" y="10436"/>
                  </a:cubicBezTo>
                  <a:cubicBezTo>
                    <a:pt x="1190" y="9705"/>
                    <a:pt x="1464" y="8882"/>
                    <a:pt x="1693" y="8241"/>
                  </a:cubicBezTo>
                  <a:cubicBezTo>
                    <a:pt x="1922" y="7555"/>
                    <a:pt x="2059" y="7007"/>
                    <a:pt x="2105" y="6778"/>
                  </a:cubicBezTo>
                  <a:cubicBezTo>
                    <a:pt x="2150" y="6595"/>
                    <a:pt x="2288" y="6046"/>
                    <a:pt x="2379" y="5360"/>
                  </a:cubicBezTo>
                  <a:cubicBezTo>
                    <a:pt x="2516" y="4674"/>
                    <a:pt x="2516" y="3805"/>
                    <a:pt x="2425" y="2936"/>
                  </a:cubicBezTo>
                  <a:cubicBezTo>
                    <a:pt x="2250" y="1364"/>
                    <a:pt x="1617" y="0"/>
                    <a:pt x="1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4"/>
            <p:cNvSpPr/>
            <p:nvPr/>
          </p:nvSpPr>
          <p:spPr>
            <a:xfrm>
              <a:off x="1426725" y="734775"/>
              <a:ext cx="696300" cy="981700"/>
            </a:xfrm>
            <a:custGeom>
              <a:avLst/>
              <a:gdLst/>
              <a:ahLst/>
              <a:cxnLst/>
              <a:rect l="l" t="t" r="r" b="b"/>
              <a:pathLst>
                <a:path w="27852" h="39268" extrusionOk="0">
                  <a:moveTo>
                    <a:pt x="4914" y="1"/>
                  </a:moveTo>
                  <a:cubicBezTo>
                    <a:pt x="3638" y="1"/>
                    <a:pt x="2331" y="630"/>
                    <a:pt x="1738" y="2086"/>
                  </a:cubicBezTo>
                  <a:lnTo>
                    <a:pt x="1738" y="2132"/>
                  </a:lnTo>
                  <a:cubicBezTo>
                    <a:pt x="458" y="5379"/>
                    <a:pt x="0" y="9129"/>
                    <a:pt x="1189" y="12513"/>
                  </a:cubicBezTo>
                  <a:cubicBezTo>
                    <a:pt x="2378" y="15760"/>
                    <a:pt x="4894" y="18001"/>
                    <a:pt x="7729" y="19876"/>
                  </a:cubicBezTo>
                  <a:cubicBezTo>
                    <a:pt x="13583" y="23764"/>
                    <a:pt x="21586" y="27971"/>
                    <a:pt x="20900" y="36249"/>
                  </a:cubicBezTo>
                  <a:cubicBezTo>
                    <a:pt x="20717" y="38261"/>
                    <a:pt x="22215" y="39267"/>
                    <a:pt x="23799" y="39267"/>
                  </a:cubicBezTo>
                  <a:cubicBezTo>
                    <a:pt x="25382" y="39267"/>
                    <a:pt x="27051" y="38261"/>
                    <a:pt x="27211" y="36249"/>
                  </a:cubicBezTo>
                  <a:cubicBezTo>
                    <a:pt x="27852" y="28931"/>
                    <a:pt x="23141" y="23032"/>
                    <a:pt x="17653" y="18870"/>
                  </a:cubicBezTo>
                  <a:cubicBezTo>
                    <a:pt x="14863" y="16812"/>
                    <a:pt x="11571" y="15303"/>
                    <a:pt x="9010" y="12971"/>
                  </a:cubicBezTo>
                  <a:cubicBezTo>
                    <a:pt x="6174" y="10455"/>
                    <a:pt x="6540" y="7071"/>
                    <a:pt x="7866" y="3778"/>
                  </a:cubicBezTo>
                  <a:cubicBezTo>
                    <a:pt x="8782" y="1502"/>
                    <a:pt x="6885" y="1"/>
                    <a:pt x="49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4"/>
            <p:cNvSpPr/>
            <p:nvPr/>
          </p:nvSpPr>
          <p:spPr>
            <a:xfrm>
              <a:off x="1504475" y="879100"/>
              <a:ext cx="42325" cy="77050"/>
            </a:xfrm>
            <a:custGeom>
              <a:avLst/>
              <a:gdLst/>
              <a:ahLst/>
              <a:cxnLst/>
              <a:rect l="l" t="t" r="r" b="b"/>
              <a:pathLst>
                <a:path w="1693" h="3082" extrusionOk="0">
                  <a:moveTo>
                    <a:pt x="861" y="1"/>
                  </a:moveTo>
                  <a:cubicBezTo>
                    <a:pt x="379" y="1"/>
                    <a:pt x="137" y="1218"/>
                    <a:pt x="137" y="1389"/>
                  </a:cubicBezTo>
                  <a:cubicBezTo>
                    <a:pt x="91" y="1481"/>
                    <a:pt x="0" y="1892"/>
                    <a:pt x="0" y="2304"/>
                  </a:cubicBezTo>
                  <a:cubicBezTo>
                    <a:pt x="0" y="2670"/>
                    <a:pt x="137" y="3082"/>
                    <a:pt x="457" y="3082"/>
                  </a:cubicBezTo>
                  <a:cubicBezTo>
                    <a:pt x="777" y="3082"/>
                    <a:pt x="960" y="2761"/>
                    <a:pt x="1052" y="2396"/>
                  </a:cubicBezTo>
                  <a:cubicBezTo>
                    <a:pt x="1143" y="2030"/>
                    <a:pt x="1189" y="1664"/>
                    <a:pt x="1235" y="1572"/>
                  </a:cubicBezTo>
                  <a:cubicBezTo>
                    <a:pt x="1235" y="1389"/>
                    <a:pt x="1692" y="200"/>
                    <a:pt x="960" y="17"/>
                  </a:cubicBezTo>
                  <a:cubicBezTo>
                    <a:pt x="926" y="6"/>
                    <a:pt x="893" y="1"/>
                    <a:pt x="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4"/>
            <p:cNvSpPr/>
            <p:nvPr/>
          </p:nvSpPr>
          <p:spPr>
            <a:xfrm>
              <a:off x="1543325" y="1054900"/>
              <a:ext cx="70925" cy="68475"/>
            </a:xfrm>
            <a:custGeom>
              <a:avLst/>
              <a:gdLst/>
              <a:ahLst/>
              <a:cxnLst/>
              <a:rect l="l" t="t" r="r" b="b"/>
              <a:pathLst>
                <a:path w="2837" h="2739" extrusionOk="0">
                  <a:moveTo>
                    <a:pt x="497" y="0"/>
                  </a:moveTo>
                  <a:cubicBezTo>
                    <a:pt x="408" y="0"/>
                    <a:pt x="319" y="23"/>
                    <a:pt x="230" y="74"/>
                  </a:cubicBezTo>
                  <a:cubicBezTo>
                    <a:pt x="1" y="211"/>
                    <a:pt x="92" y="623"/>
                    <a:pt x="321" y="989"/>
                  </a:cubicBezTo>
                  <a:cubicBezTo>
                    <a:pt x="504" y="1355"/>
                    <a:pt x="824" y="1675"/>
                    <a:pt x="916" y="1766"/>
                  </a:cubicBezTo>
                  <a:cubicBezTo>
                    <a:pt x="961" y="1858"/>
                    <a:pt x="1281" y="2224"/>
                    <a:pt x="1693" y="2452"/>
                  </a:cubicBezTo>
                  <a:cubicBezTo>
                    <a:pt x="1919" y="2622"/>
                    <a:pt x="2163" y="2739"/>
                    <a:pt x="2359" y="2739"/>
                  </a:cubicBezTo>
                  <a:cubicBezTo>
                    <a:pt x="2480" y="2739"/>
                    <a:pt x="2584" y="2694"/>
                    <a:pt x="2653" y="2589"/>
                  </a:cubicBezTo>
                  <a:cubicBezTo>
                    <a:pt x="2836" y="2315"/>
                    <a:pt x="2608" y="1995"/>
                    <a:pt x="2379" y="1675"/>
                  </a:cubicBezTo>
                  <a:cubicBezTo>
                    <a:pt x="2105" y="1355"/>
                    <a:pt x="1785" y="1080"/>
                    <a:pt x="1739" y="989"/>
                  </a:cubicBezTo>
                  <a:cubicBezTo>
                    <a:pt x="1647" y="943"/>
                    <a:pt x="1419" y="623"/>
                    <a:pt x="1144" y="348"/>
                  </a:cubicBezTo>
                  <a:cubicBezTo>
                    <a:pt x="947" y="151"/>
                    <a:pt x="725" y="0"/>
                    <a:pt x="4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4"/>
            <p:cNvSpPr/>
            <p:nvPr/>
          </p:nvSpPr>
          <p:spPr>
            <a:xfrm>
              <a:off x="1674825" y="1173875"/>
              <a:ext cx="89200" cy="52550"/>
            </a:xfrm>
            <a:custGeom>
              <a:avLst/>
              <a:gdLst/>
              <a:ahLst/>
              <a:cxnLst/>
              <a:rect l="l" t="t" r="r" b="b"/>
              <a:pathLst>
                <a:path w="3568" h="2102" extrusionOk="0">
                  <a:moveTo>
                    <a:pt x="608" y="0"/>
                  </a:moveTo>
                  <a:cubicBezTo>
                    <a:pt x="331" y="0"/>
                    <a:pt x="107" y="102"/>
                    <a:pt x="46" y="346"/>
                  </a:cubicBezTo>
                  <a:cubicBezTo>
                    <a:pt x="0" y="620"/>
                    <a:pt x="320" y="849"/>
                    <a:pt x="686" y="1032"/>
                  </a:cubicBezTo>
                  <a:cubicBezTo>
                    <a:pt x="1052" y="1215"/>
                    <a:pt x="1418" y="1398"/>
                    <a:pt x="1509" y="1443"/>
                  </a:cubicBezTo>
                  <a:cubicBezTo>
                    <a:pt x="1601" y="1489"/>
                    <a:pt x="2013" y="1718"/>
                    <a:pt x="2378" y="1901"/>
                  </a:cubicBezTo>
                  <a:cubicBezTo>
                    <a:pt x="2623" y="2009"/>
                    <a:pt x="2851" y="2102"/>
                    <a:pt x="3043" y="2102"/>
                  </a:cubicBezTo>
                  <a:cubicBezTo>
                    <a:pt x="3176" y="2102"/>
                    <a:pt x="3291" y="2058"/>
                    <a:pt x="3385" y="1946"/>
                  </a:cubicBezTo>
                  <a:cubicBezTo>
                    <a:pt x="3567" y="1672"/>
                    <a:pt x="3293" y="1306"/>
                    <a:pt x="2927" y="986"/>
                  </a:cubicBezTo>
                  <a:cubicBezTo>
                    <a:pt x="2561" y="712"/>
                    <a:pt x="2104" y="483"/>
                    <a:pt x="2013" y="437"/>
                  </a:cubicBezTo>
                  <a:cubicBezTo>
                    <a:pt x="1875" y="391"/>
                    <a:pt x="1464" y="163"/>
                    <a:pt x="1052" y="71"/>
                  </a:cubicBezTo>
                  <a:cubicBezTo>
                    <a:pt x="900" y="26"/>
                    <a:pt x="747"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4"/>
            <p:cNvSpPr/>
            <p:nvPr/>
          </p:nvSpPr>
          <p:spPr>
            <a:xfrm>
              <a:off x="1828025" y="1272250"/>
              <a:ext cx="83500" cy="65825"/>
            </a:xfrm>
            <a:custGeom>
              <a:avLst/>
              <a:gdLst/>
              <a:ahLst/>
              <a:cxnLst/>
              <a:rect l="l" t="t" r="r" b="b"/>
              <a:pathLst>
                <a:path w="3340" h="2633" extrusionOk="0">
                  <a:moveTo>
                    <a:pt x="532" y="1"/>
                  </a:moveTo>
                  <a:cubicBezTo>
                    <a:pt x="344" y="1"/>
                    <a:pt x="183" y="69"/>
                    <a:pt x="92" y="252"/>
                  </a:cubicBezTo>
                  <a:cubicBezTo>
                    <a:pt x="1" y="481"/>
                    <a:pt x="275" y="801"/>
                    <a:pt x="595" y="1076"/>
                  </a:cubicBezTo>
                  <a:cubicBezTo>
                    <a:pt x="915" y="1304"/>
                    <a:pt x="1235" y="1579"/>
                    <a:pt x="1327" y="1624"/>
                  </a:cubicBezTo>
                  <a:cubicBezTo>
                    <a:pt x="1418" y="1716"/>
                    <a:pt x="1738" y="2036"/>
                    <a:pt x="2104" y="2265"/>
                  </a:cubicBezTo>
                  <a:cubicBezTo>
                    <a:pt x="2365" y="2460"/>
                    <a:pt x="2649" y="2633"/>
                    <a:pt x="2874" y="2633"/>
                  </a:cubicBezTo>
                  <a:cubicBezTo>
                    <a:pt x="2964" y="2633"/>
                    <a:pt x="3045" y="2605"/>
                    <a:pt x="3110" y="2539"/>
                  </a:cubicBezTo>
                  <a:lnTo>
                    <a:pt x="3065" y="2539"/>
                  </a:lnTo>
                  <a:cubicBezTo>
                    <a:pt x="3339" y="2310"/>
                    <a:pt x="3110" y="1853"/>
                    <a:pt x="2836" y="1487"/>
                  </a:cubicBezTo>
                  <a:cubicBezTo>
                    <a:pt x="2516" y="1121"/>
                    <a:pt x="2104" y="847"/>
                    <a:pt x="2013" y="755"/>
                  </a:cubicBezTo>
                  <a:cubicBezTo>
                    <a:pt x="1921" y="710"/>
                    <a:pt x="1555" y="390"/>
                    <a:pt x="1144" y="161"/>
                  </a:cubicBezTo>
                  <a:cubicBezTo>
                    <a:pt x="938" y="69"/>
                    <a:pt x="721" y="1"/>
                    <a:pt x="5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4"/>
            <p:cNvSpPr/>
            <p:nvPr/>
          </p:nvSpPr>
          <p:spPr>
            <a:xfrm>
              <a:off x="1942350" y="1395125"/>
              <a:ext cx="62925" cy="77575"/>
            </a:xfrm>
            <a:custGeom>
              <a:avLst/>
              <a:gdLst/>
              <a:ahLst/>
              <a:cxnLst/>
              <a:rect l="l" t="t" r="r" b="b"/>
              <a:pathLst>
                <a:path w="2517" h="3103" extrusionOk="0">
                  <a:moveTo>
                    <a:pt x="719" y="1"/>
                  </a:moveTo>
                  <a:cubicBezTo>
                    <a:pt x="630" y="1"/>
                    <a:pt x="542" y="29"/>
                    <a:pt x="458" y="94"/>
                  </a:cubicBezTo>
                  <a:cubicBezTo>
                    <a:pt x="1" y="414"/>
                    <a:pt x="870" y="1603"/>
                    <a:pt x="916" y="1786"/>
                  </a:cubicBezTo>
                  <a:cubicBezTo>
                    <a:pt x="961" y="1831"/>
                    <a:pt x="1190" y="2243"/>
                    <a:pt x="1419" y="2563"/>
                  </a:cubicBezTo>
                  <a:cubicBezTo>
                    <a:pt x="1606" y="2863"/>
                    <a:pt x="1825" y="3102"/>
                    <a:pt x="2049" y="3102"/>
                  </a:cubicBezTo>
                  <a:cubicBezTo>
                    <a:pt x="2098" y="3102"/>
                    <a:pt x="2147" y="3091"/>
                    <a:pt x="2196" y="3066"/>
                  </a:cubicBezTo>
                  <a:cubicBezTo>
                    <a:pt x="2516" y="2929"/>
                    <a:pt x="2470" y="2517"/>
                    <a:pt x="2333" y="2106"/>
                  </a:cubicBezTo>
                  <a:cubicBezTo>
                    <a:pt x="2196" y="1694"/>
                    <a:pt x="1922" y="1283"/>
                    <a:pt x="1876" y="1191"/>
                  </a:cubicBezTo>
                  <a:cubicBezTo>
                    <a:pt x="1837" y="1034"/>
                    <a:pt x="1258" y="1"/>
                    <a:pt x="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4"/>
            <p:cNvSpPr/>
            <p:nvPr/>
          </p:nvSpPr>
          <p:spPr>
            <a:xfrm>
              <a:off x="2015525" y="1588125"/>
              <a:ext cx="33150" cy="70050"/>
            </a:xfrm>
            <a:custGeom>
              <a:avLst/>
              <a:gdLst/>
              <a:ahLst/>
              <a:cxnLst/>
              <a:rect l="l" t="t" r="r" b="b"/>
              <a:pathLst>
                <a:path w="1326" h="2802" extrusionOk="0">
                  <a:moveTo>
                    <a:pt x="655" y="1"/>
                  </a:moveTo>
                  <a:cubicBezTo>
                    <a:pt x="622" y="1"/>
                    <a:pt x="587" y="4"/>
                    <a:pt x="550" y="11"/>
                  </a:cubicBezTo>
                  <a:cubicBezTo>
                    <a:pt x="1" y="57"/>
                    <a:pt x="138" y="1200"/>
                    <a:pt x="138" y="1337"/>
                  </a:cubicBezTo>
                  <a:cubicBezTo>
                    <a:pt x="138" y="1520"/>
                    <a:pt x="1" y="2709"/>
                    <a:pt x="595" y="2801"/>
                  </a:cubicBezTo>
                  <a:cubicBezTo>
                    <a:pt x="607" y="2802"/>
                    <a:pt x="619" y="2802"/>
                    <a:pt x="631" y="2802"/>
                  </a:cubicBezTo>
                  <a:cubicBezTo>
                    <a:pt x="1326" y="2802"/>
                    <a:pt x="1281" y="1472"/>
                    <a:pt x="1236" y="1337"/>
                  </a:cubicBezTo>
                  <a:cubicBezTo>
                    <a:pt x="1236" y="1164"/>
                    <a:pt x="1277" y="1"/>
                    <a:pt x="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34"/>
          <p:cNvGrpSpPr/>
          <p:nvPr/>
        </p:nvGrpSpPr>
        <p:grpSpPr>
          <a:xfrm rot="-1741314">
            <a:off x="5837954" y="3839604"/>
            <a:ext cx="1020954" cy="1079333"/>
            <a:chOff x="5387275" y="2307975"/>
            <a:chExt cx="1713875" cy="1811875"/>
          </a:xfrm>
        </p:grpSpPr>
        <p:sp>
          <p:nvSpPr>
            <p:cNvPr id="1134" name="Google Shape;1134;p34"/>
            <p:cNvSpPr/>
            <p:nvPr/>
          </p:nvSpPr>
          <p:spPr>
            <a:xfrm>
              <a:off x="5600050" y="3234575"/>
              <a:ext cx="242300" cy="885275"/>
            </a:xfrm>
            <a:custGeom>
              <a:avLst/>
              <a:gdLst/>
              <a:ahLst/>
              <a:cxnLst/>
              <a:rect l="l" t="t" r="r" b="b"/>
              <a:pathLst>
                <a:path w="9692" h="35411" extrusionOk="0">
                  <a:moveTo>
                    <a:pt x="355" y="0"/>
                  </a:moveTo>
                  <a:cubicBezTo>
                    <a:pt x="259" y="0"/>
                    <a:pt x="0" y="1040"/>
                    <a:pt x="224" y="2563"/>
                  </a:cubicBezTo>
                  <a:cubicBezTo>
                    <a:pt x="361" y="4163"/>
                    <a:pt x="1093" y="6176"/>
                    <a:pt x="2054" y="8142"/>
                  </a:cubicBezTo>
                  <a:cubicBezTo>
                    <a:pt x="3014" y="10063"/>
                    <a:pt x="4112" y="11984"/>
                    <a:pt x="4843" y="13585"/>
                  </a:cubicBezTo>
                  <a:cubicBezTo>
                    <a:pt x="5621" y="15185"/>
                    <a:pt x="6032" y="16466"/>
                    <a:pt x="6170" y="16969"/>
                  </a:cubicBezTo>
                  <a:cubicBezTo>
                    <a:pt x="6307" y="17472"/>
                    <a:pt x="6718" y="18844"/>
                    <a:pt x="6856" y="20719"/>
                  </a:cubicBezTo>
                  <a:cubicBezTo>
                    <a:pt x="6947" y="21634"/>
                    <a:pt x="6993" y="22640"/>
                    <a:pt x="6901" y="23737"/>
                  </a:cubicBezTo>
                  <a:cubicBezTo>
                    <a:pt x="6856" y="24835"/>
                    <a:pt x="6718" y="25978"/>
                    <a:pt x="6673" y="27122"/>
                  </a:cubicBezTo>
                  <a:cubicBezTo>
                    <a:pt x="6627" y="28311"/>
                    <a:pt x="6581" y="29454"/>
                    <a:pt x="6764" y="30552"/>
                  </a:cubicBezTo>
                  <a:cubicBezTo>
                    <a:pt x="6901" y="31649"/>
                    <a:pt x="7221" y="32610"/>
                    <a:pt x="7633" y="33387"/>
                  </a:cubicBezTo>
                  <a:cubicBezTo>
                    <a:pt x="8045" y="34165"/>
                    <a:pt x="8502" y="34713"/>
                    <a:pt x="8914" y="35033"/>
                  </a:cubicBezTo>
                  <a:cubicBezTo>
                    <a:pt x="9222" y="35303"/>
                    <a:pt x="9465" y="35410"/>
                    <a:pt x="9561" y="35410"/>
                  </a:cubicBezTo>
                  <a:cubicBezTo>
                    <a:pt x="9579" y="35410"/>
                    <a:pt x="9592" y="35407"/>
                    <a:pt x="9600" y="35399"/>
                  </a:cubicBezTo>
                  <a:lnTo>
                    <a:pt x="9554" y="35399"/>
                  </a:lnTo>
                  <a:cubicBezTo>
                    <a:pt x="9691" y="35262"/>
                    <a:pt x="8868" y="34576"/>
                    <a:pt x="8273" y="33067"/>
                  </a:cubicBezTo>
                  <a:cubicBezTo>
                    <a:pt x="7999" y="32335"/>
                    <a:pt x="7770" y="31466"/>
                    <a:pt x="7679" y="30460"/>
                  </a:cubicBezTo>
                  <a:cubicBezTo>
                    <a:pt x="7542" y="29454"/>
                    <a:pt x="7587" y="28356"/>
                    <a:pt x="7679" y="27213"/>
                  </a:cubicBezTo>
                  <a:cubicBezTo>
                    <a:pt x="7770" y="26115"/>
                    <a:pt x="7953" y="24972"/>
                    <a:pt x="7999" y="23829"/>
                  </a:cubicBezTo>
                  <a:cubicBezTo>
                    <a:pt x="8090" y="22685"/>
                    <a:pt x="8045" y="21588"/>
                    <a:pt x="7953" y="20627"/>
                  </a:cubicBezTo>
                  <a:cubicBezTo>
                    <a:pt x="7816" y="18661"/>
                    <a:pt x="7359" y="17197"/>
                    <a:pt x="7221" y="16649"/>
                  </a:cubicBezTo>
                  <a:cubicBezTo>
                    <a:pt x="7084" y="16146"/>
                    <a:pt x="6627" y="14774"/>
                    <a:pt x="5849" y="13127"/>
                  </a:cubicBezTo>
                  <a:cubicBezTo>
                    <a:pt x="5072" y="11435"/>
                    <a:pt x="3929" y="9560"/>
                    <a:pt x="2968" y="7685"/>
                  </a:cubicBezTo>
                  <a:cubicBezTo>
                    <a:pt x="1962" y="5810"/>
                    <a:pt x="1230" y="3935"/>
                    <a:pt x="910" y="2471"/>
                  </a:cubicBezTo>
                  <a:cubicBezTo>
                    <a:pt x="590" y="1008"/>
                    <a:pt x="590" y="2"/>
                    <a:pt x="361" y="2"/>
                  </a:cubicBezTo>
                  <a:cubicBezTo>
                    <a:pt x="360" y="1"/>
                    <a:pt x="358" y="0"/>
                    <a:pt x="3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4"/>
            <p:cNvSpPr/>
            <p:nvPr/>
          </p:nvSpPr>
          <p:spPr>
            <a:xfrm>
              <a:off x="5675375" y="3255150"/>
              <a:ext cx="297300" cy="675775"/>
            </a:xfrm>
            <a:custGeom>
              <a:avLst/>
              <a:gdLst/>
              <a:ahLst/>
              <a:cxnLst/>
              <a:rect l="l" t="t" r="r" b="b"/>
              <a:pathLst>
                <a:path w="11892" h="27031" extrusionOk="0">
                  <a:moveTo>
                    <a:pt x="154" y="0"/>
                  </a:moveTo>
                  <a:cubicBezTo>
                    <a:pt x="149" y="0"/>
                    <a:pt x="143" y="1"/>
                    <a:pt x="138" y="2"/>
                  </a:cubicBezTo>
                  <a:cubicBezTo>
                    <a:pt x="1" y="2"/>
                    <a:pt x="47" y="825"/>
                    <a:pt x="321" y="2060"/>
                  </a:cubicBezTo>
                  <a:cubicBezTo>
                    <a:pt x="550" y="3295"/>
                    <a:pt x="1099" y="4941"/>
                    <a:pt x="1830" y="6542"/>
                  </a:cubicBezTo>
                  <a:cubicBezTo>
                    <a:pt x="2608" y="8142"/>
                    <a:pt x="3568" y="9652"/>
                    <a:pt x="4437" y="10841"/>
                  </a:cubicBezTo>
                  <a:cubicBezTo>
                    <a:pt x="5352" y="12030"/>
                    <a:pt x="6129" y="12899"/>
                    <a:pt x="6449" y="13173"/>
                  </a:cubicBezTo>
                  <a:cubicBezTo>
                    <a:pt x="6724" y="13539"/>
                    <a:pt x="7547" y="14362"/>
                    <a:pt x="8507" y="15551"/>
                  </a:cubicBezTo>
                  <a:cubicBezTo>
                    <a:pt x="8965" y="16100"/>
                    <a:pt x="9422" y="16786"/>
                    <a:pt x="9788" y="17564"/>
                  </a:cubicBezTo>
                  <a:cubicBezTo>
                    <a:pt x="10154" y="18295"/>
                    <a:pt x="10428" y="19118"/>
                    <a:pt x="10611" y="19987"/>
                  </a:cubicBezTo>
                  <a:cubicBezTo>
                    <a:pt x="10885" y="21725"/>
                    <a:pt x="10794" y="23509"/>
                    <a:pt x="10748" y="24835"/>
                  </a:cubicBezTo>
                  <a:cubicBezTo>
                    <a:pt x="10657" y="26116"/>
                    <a:pt x="10611" y="27030"/>
                    <a:pt x="10794" y="27030"/>
                  </a:cubicBezTo>
                  <a:cubicBezTo>
                    <a:pt x="10931" y="27030"/>
                    <a:pt x="11206" y="26207"/>
                    <a:pt x="11434" y="24881"/>
                  </a:cubicBezTo>
                  <a:cubicBezTo>
                    <a:pt x="11663" y="23555"/>
                    <a:pt x="11892" y="21725"/>
                    <a:pt x="11617" y="19804"/>
                  </a:cubicBezTo>
                  <a:cubicBezTo>
                    <a:pt x="11480" y="18890"/>
                    <a:pt x="11206" y="17929"/>
                    <a:pt x="10794" y="17060"/>
                  </a:cubicBezTo>
                  <a:cubicBezTo>
                    <a:pt x="10382" y="16192"/>
                    <a:pt x="9834" y="15460"/>
                    <a:pt x="9376" y="14820"/>
                  </a:cubicBezTo>
                  <a:cubicBezTo>
                    <a:pt x="8370" y="13585"/>
                    <a:pt x="7501" y="12762"/>
                    <a:pt x="7227" y="12441"/>
                  </a:cubicBezTo>
                  <a:cubicBezTo>
                    <a:pt x="6952" y="12121"/>
                    <a:pt x="6175" y="11298"/>
                    <a:pt x="5352" y="10200"/>
                  </a:cubicBezTo>
                  <a:cubicBezTo>
                    <a:pt x="4483" y="9057"/>
                    <a:pt x="3522" y="7594"/>
                    <a:pt x="2791" y="6084"/>
                  </a:cubicBezTo>
                  <a:cubicBezTo>
                    <a:pt x="1213" y="3109"/>
                    <a:pt x="524" y="0"/>
                    <a:pt x="1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4"/>
            <p:cNvSpPr/>
            <p:nvPr/>
          </p:nvSpPr>
          <p:spPr>
            <a:xfrm>
              <a:off x="6590050" y="3248300"/>
              <a:ext cx="294975" cy="821175"/>
            </a:xfrm>
            <a:custGeom>
              <a:avLst/>
              <a:gdLst/>
              <a:ahLst/>
              <a:cxnLst/>
              <a:rect l="l" t="t" r="r" b="b"/>
              <a:pathLst>
                <a:path w="11799" h="32847" extrusionOk="0">
                  <a:moveTo>
                    <a:pt x="11401" y="0"/>
                  </a:moveTo>
                  <a:cubicBezTo>
                    <a:pt x="11396" y="0"/>
                    <a:pt x="11392" y="1"/>
                    <a:pt x="11388" y="2"/>
                  </a:cubicBezTo>
                  <a:cubicBezTo>
                    <a:pt x="11251" y="2"/>
                    <a:pt x="11251" y="916"/>
                    <a:pt x="11022" y="2334"/>
                  </a:cubicBezTo>
                  <a:cubicBezTo>
                    <a:pt x="10839" y="3752"/>
                    <a:pt x="10428" y="5627"/>
                    <a:pt x="9650" y="7456"/>
                  </a:cubicBezTo>
                  <a:cubicBezTo>
                    <a:pt x="8919" y="9285"/>
                    <a:pt x="7867" y="11023"/>
                    <a:pt x="6952" y="12441"/>
                  </a:cubicBezTo>
                  <a:cubicBezTo>
                    <a:pt x="6037" y="13904"/>
                    <a:pt x="5351" y="15002"/>
                    <a:pt x="5077" y="15414"/>
                  </a:cubicBezTo>
                  <a:cubicBezTo>
                    <a:pt x="4803" y="15871"/>
                    <a:pt x="4071" y="17060"/>
                    <a:pt x="3248" y="18706"/>
                  </a:cubicBezTo>
                  <a:cubicBezTo>
                    <a:pt x="2836" y="19530"/>
                    <a:pt x="2424" y="20490"/>
                    <a:pt x="2104" y="21542"/>
                  </a:cubicBezTo>
                  <a:cubicBezTo>
                    <a:pt x="1784" y="22548"/>
                    <a:pt x="1601" y="23691"/>
                    <a:pt x="1510" y="24789"/>
                  </a:cubicBezTo>
                  <a:cubicBezTo>
                    <a:pt x="1418" y="25932"/>
                    <a:pt x="1418" y="26984"/>
                    <a:pt x="1373" y="27945"/>
                  </a:cubicBezTo>
                  <a:cubicBezTo>
                    <a:pt x="1327" y="28905"/>
                    <a:pt x="1190" y="29774"/>
                    <a:pt x="1007" y="30506"/>
                  </a:cubicBezTo>
                  <a:cubicBezTo>
                    <a:pt x="687" y="31923"/>
                    <a:pt x="1" y="32701"/>
                    <a:pt x="138" y="32838"/>
                  </a:cubicBezTo>
                  <a:cubicBezTo>
                    <a:pt x="143" y="32844"/>
                    <a:pt x="152" y="32847"/>
                    <a:pt x="163" y="32847"/>
                  </a:cubicBezTo>
                  <a:cubicBezTo>
                    <a:pt x="241" y="32847"/>
                    <a:pt x="452" y="32702"/>
                    <a:pt x="732" y="32381"/>
                  </a:cubicBezTo>
                  <a:cubicBezTo>
                    <a:pt x="1052" y="32061"/>
                    <a:pt x="1418" y="31466"/>
                    <a:pt x="1693" y="30689"/>
                  </a:cubicBezTo>
                  <a:cubicBezTo>
                    <a:pt x="2013" y="29957"/>
                    <a:pt x="2196" y="28996"/>
                    <a:pt x="2287" y="27990"/>
                  </a:cubicBezTo>
                  <a:cubicBezTo>
                    <a:pt x="2379" y="27030"/>
                    <a:pt x="2470" y="25932"/>
                    <a:pt x="2562" y="24880"/>
                  </a:cubicBezTo>
                  <a:cubicBezTo>
                    <a:pt x="2607" y="24377"/>
                    <a:pt x="2653" y="23829"/>
                    <a:pt x="2790" y="23326"/>
                  </a:cubicBezTo>
                  <a:cubicBezTo>
                    <a:pt x="2882" y="22822"/>
                    <a:pt x="3019" y="22319"/>
                    <a:pt x="3156" y="21862"/>
                  </a:cubicBezTo>
                  <a:cubicBezTo>
                    <a:pt x="3476" y="20902"/>
                    <a:pt x="3842" y="19987"/>
                    <a:pt x="4254" y="19210"/>
                  </a:cubicBezTo>
                  <a:cubicBezTo>
                    <a:pt x="5031" y="17609"/>
                    <a:pt x="5763" y="16420"/>
                    <a:pt x="5992" y="16008"/>
                  </a:cubicBezTo>
                  <a:cubicBezTo>
                    <a:pt x="6266" y="15597"/>
                    <a:pt x="6998" y="14499"/>
                    <a:pt x="7912" y="13036"/>
                  </a:cubicBezTo>
                  <a:cubicBezTo>
                    <a:pt x="8827" y="11618"/>
                    <a:pt x="9879" y="9788"/>
                    <a:pt x="10611" y="7822"/>
                  </a:cubicBezTo>
                  <a:cubicBezTo>
                    <a:pt x="11388" y="5901"/>
                    <a:pt x="11708" y="3889"/>
                    <a:pt x="11754" y="2425"/>
                  </a:cubicBezTo>
                  <a:cubicBezTo>
                    <a:pt x="11799" y="951"/>
                    <a:pt x="11581" y="0"/>
                    <a:pt x="1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4"/>
            <p:cNvSpPr/>
            <p:nvPr/>
          </p:nvSpPr>
          <p:spPr>
            <a:xfrm>
              <a:off x="6451700" y="3292925"/>
              <a:ext cx="339600" cy="604850"/>
            </a:xfrm>
            <a:custGeom>
              <a:avLst/>
              <a:gdLst/>
              <a:ahLst/>
              <a:cxnLst/>
              <a:rect l="l" t="t" r="r" b="b"/>
              <a:pathLst>
                <a:path w="13584" h="24194" extrusionOk="0">
                  <a:moveTo>
                    <a:pt x="13309" y="0"/>
                  </a:moveTo>
                  <a:cubicBezTo>
                    <a:pt x="13172" y="0"/>
                    <a:pt x="13035" y="778"/>
                    <a:pt x="12715" y="1875"/>
                  </a:cubicBezTo>
                  <a:cubicBezTo>
                    <a:pt x="12440" y="2973"/>
                    <a:pt x="11937" y="4482"/>
                    <a:pt x="11160" y="5854"/>
                  </a:cubicBezTo>
                  <a:cubicBezTo>
                    <a:pt x="10428" y="7272"/>
                    <a:pt x="9422" y="8552"/>
                    <a:pt x="8461" y="9513"/>
                  </a:cubicBezTo>
                  <a:cubicBezTo>
                    <a:pt x="7547" y="10473"/>
                    <a:pt x="6678" y="11068"/>
                    <a:pt x="6358" y="11296"/>
                  </a:cubicBezTo>
                  <a:cubicBezTo>
                    <a:pt x="6221" y="11388"/>
                    <a:pt x="5900" y="11616"/>
                    <a:pt x="5443" y="11891"/>
                  </a:cubicBezTo>
                  <a:cubicBezTo>
                    <a:pt x="5031" y="12165"/>
                    <a:pt x="4483" y="12531"/>
                    <a:pt x="3842" y="12988"/>
                  </a:cubicBezTo>
                  <a:cubicBezTo>
                    <a:pt x="3248" y="13446"/>
                    <a:pt x="2608" y="14086"/>
                    <a:pt x="2059" y="14818"/>
                  </a:cubicBezTo>
                  <a:cubicBezTo>
                    <a:pt x="1556" y="15595"/>
                    <a:pt x="1098" y="16418"/>
                    <a:pt x="824" y="17287"/>
                  </a:cubicBezTo>
                  <a:cubicBezTo>
                    <a:pt x="229" y="19025"/>
                    <a:pt x="92" y="20809"/>
                    <a:pt x="47" y="22089"/>
                  </a:cubicBezTo>
                  <a:cubicBezTo>
                    <a:pt x="1" y="23370"/>
                    <a:pt x="92" y="24193"/>
                    <a:pt x="275" y="24193"/>
                  </a:cubicBezTo>
                  <a:cubicBezTo>
                    <a:pt x="412" y="24193"/>
                    <a:pt x="595" y="23370"/>
                    <a:pt x="778" y="22135"/>
                  </a:cubicBezTo>
                  <a:cubicBezTo>
                    <a:pt x="961" y="20900"/>
                    <a:pt x="1190" y="19208"/>
                    <a:pt x="1784" y="17653"/>
                  </a:cubicBezTo>
                  <a:cubicBezTo>
                    <a:pt x="2105" y="16876"/>
                    <a:pt x="2470" y="16098"/>
                    <a:pt x="2973" y="15458"/>
                  </a:cubicBezTo>
                  <a:cubicBezTo>
                    <a:pt x="3431" y="14818"/>
                    <a:pt x="3980" y="14315"/>
                    <a:pt x="4528" y="13857"/>
                  </a:cubicBezTo>
                  <a:cubicBezTo>
                    <a:pt x="5672" y="13034"/>
                    <a:pt x="6678" y="12440"/>
                    <a:pt x="6998" y="12211"/>
                  </a:cubicBezTo>
                  <a:cubicBezTo>
                    <a:pt x="7318" y="11937"/>
                    <a:pt x="8279" y="11296"/>
                    <a:pt x="9285" y="10290"/>
                  </a:cubicBezTo>
                  <a:cubicBezTo>
                    <a:pt x="10245" y="9284"/>
                    <a:pt x="11343" y="7866"/>
                    <a:pt x="12074" y="6311"/>
                  </a:cubicBezTo>
                  <a:cubicBezTo>
                    <a:pt x="12852" y="4802"/>
                    <a:pt x="13263" y="3201"/>
                    <a:pt x="13446" y="2012"/>
                  </a:cubicBezTo>
                  <a:cubicBezTo>
                    <a:pt x="13584" y="823"/>
                    <a:pt x="13492" y="0"/>
                    <a:pt x="133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4"/>
            <p:cNvSpPr/>
            <p:nvPr/>
          </p:nvSpPr>
          <p:spPr>
            <a:xfrm>
              <a:off x="5534750" y="3123650"/>
              <a:ext cx="102925" cy="642950"/>
            </a:xfrm>
            <a:custGeom>
              <a:avLst/>
              <a:gdLst/>
              <a:ahLst/>
              <a:cxnLst/>
              <a:rect l="l" t="t" r="r" b="b"/>
              <a:pathLst>
                <a:path w="4117" h="25718" extrusionOk="0">
                  <a:moveTo>
                    <a:pt x="948" y="0"/>
                  </a:moveTo>
                  <a:cubicBezTo>
                    <a:pt x="807" y="0"/>
                    <a:pt x="544" y="677"/>
                    <a:pt x="367" y="1741"/>
                  </a:cubicBezTo>
                  <a:cubicBezTo>
                    <a:pt x="138" y="2838"/>
                    <a:pt x="1" y="4393"/>
                    <a:pt x="47" y="5948"/>
                  </a:cubicBezTo>
                  <a:cubicBezTo>
                    <a:pt x="138" y="7503"/>
                    <a:pt x="412" y="9104"/>
                    <a:pt x="778" y="10384"/>
                  </a:cubicBezTo>
                  <a:cubicBezTo>
                    <a:pt x="1144" y="11665"/>
                    <a:pt x="1464" y="12625"/>
                    <a:pt x="1601" y="12991"/>
                  </a:cubicBezTo>
                  <a:cubicBezTo>
                    <a:pt x="1693" y="13311"/>
                    <a:pt x="2059" y="14317"/>
                    <a:pt x="2379" y="15643"/>
                  </a:cubicBezTo>
                  <a:cubicBezTo>
                    <a:pt x="2745" y="16924"/>
                    <a:pt x="3019" y="18525"/>
                    <a:pt x="2836" y="20080"/>
                  </a:cubicBezTo>
                  <a:cubicBezTo>
                    <a:pt x="2699" y="21589"/>
                    <a:pt x="2105" y="23052"/>
                    <a:pt x="1510" y="24013"/>
                  </a:cubicBezTo>
                  <a:cubicBezTo>
                    <a:pt x="961" y="25019"/>
                    <a:pt x="458" y="25568"/>
                    <a:pt x="595" y="25705"/>
                  </a:cubicBezTo>
                  <a:lnTo>
                    <a:pt x="550" y="25705"/>
                  </a:lnTo>
                  <a:cubicBezTo>
                    <a:pt x="562" y="25713"/>
                    <a:pt x="579" y="25717"/>
                    <a:pt x="600" y="25717"/>
                  </a:cubicBezTo>
                  <a:cubicBezTo>
                    <a:pt x="811" y="25717"/>
                    <a:pt x="1439" y="25298"/>
                    <a:pt x="2105" y="24424"/>
                  </a:cubicBezTo>
                  <a:cubicBezTo>
                    <a:pt x="2882" y="23464"/>
                    <a:pt x="3614" y="21909"/>
                    <a:pt x="3888" y="20217"/>
                  </a:cubicBezTo>
                  <a:cubicBezTo>
                    <a:pt x="4117" y="18479"/>
                    <a:pt x="3797" y="16695"/>
                    <a:pt x="3477" y="15369"/>
                  </a:cubicBezTo>
                  <a:cubicBezTo>
                    <a:pt x="3111" y="13997"/>
                    <a:pt x="2745" y="12991"/>
                    <a:pt x="2653" y="12625"/>
                  </a:cubicBezTo>
                  <a:cubicBezTo>
                    <a:pt x="2516" y="12259"/>
                    <a:pt x="2196" y="11299"/>
                    <a:pt x="1830" y="10110"/>
                  </a:cubicBezTo>
                  <a:cubicBezTo>
                    <a:pt x="1510" y="8875"/>
                    <a:pt x="1236" y="7366"/>
                    <a:pt x="1098" y="5902"/>
                  </a:cubicBezTo>
                  <a:cubicBezTo>
                    <a:pt x="961" y="4393"/>
                    <a:pt x="1007" y="2930"/>
                    <a:pt x="1053" y="1832"/>
                  </a:cubicBezTo>
                  <a:cubicBezTo>
                    <a:pt x="1098" y="780"/>
                    <a:pt x="1144" y="48"/>
                    <a:pt x="961" y="3"/>
                  </a:cubicBezTo>
                  <a:cubicBezTo>
                    <a:pt x="957" y="1"/>
                    <a:pt x="952" y="0"/>
                    <a:pt x="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4"/>
            <p:cNvSpPr/>
            <p:nvPr/>
          </p:nvSpPr>
          <p:spPr>
            <a:xfrm>
              <a:off x="6855300" y="3155675"/>
              <a:ext cx="115500" cy="677150"/>
            </a:xfrm>
            <a:custGeom>
              <a:avLst/>
              <a:gdLst/>
              <a:ahLst/>
              <a:cxnLst/>
              <a:rect l="l" t="t" r="r" b="b"/>
              <a:pathLst>
                <a:path w="4620" h="27086" extrusionOk="0">
                  <a:moveTo>
                    <a:pt x="3265" y="0"/>
                  </a:moveTo>
                  <a:cubicBezTo>
                    <a:pt x="3259" y="0"/>
                    <a:pt x="3253" y="1"/>
                    <a:pt x="3248" y="2"/>
                  </a:cubicBezTo>
                  <a:cubicBezTo>
                    <a:pt x="3110" y="2"/>
                    <a:pt x="3156" y="780"/>
                    <a:pt x="3293" y="1923"/>
                  </a:cubicBezTo>
                  <a:cubicBezTo>
                    <a:pt x="3431" y="3021"/>
                    <a:pt x="3568" y="4530"/>
                    <a:pt x="3568" y="6085"/>
                  </a:cubicBezTo>
                  <a:cubicBezTo>
                    <a:pt x="3522" y="9149"/>
                    <a:pt x="2242" y="12304"/>
                    <a:pt x="2059" y="13082"/>
                  </a:cubicBezTo>
                  <a:cubicBezTo>
                    <a:pt x="1921" y="13448"/>
                    <a:pt x="1556" y="14454"/>
                    <a:pt x="1098" y="15826"/>
                  </a:cubicBezTo>
                  <a:cubicBezTo>
                    <a:pt x="641" y="17198"/>
                    <a:pt x="184" y="18981"/>
                    <a:pt x="138" y="20719"/>
                  </a:cubicBezTo>
                  <a:cubicBezTo>
                    <a:pt x="1" y="22503"/>
                    <a:pt x="321" y="24241"/>
                    <a:pt x="870" y="25384"/>
                  </a:cubicBezTo>
                  <a:cubicBezTo>
                    <a:pt x="1339" y="26494"/>
                    <a:pt x="1968" y="27085"/>
                    <a:pt x="2124" y="27085"/>
                  </a:cubicBezTo>
                  <a:cubicBezTo>
                    <a:pt x="2135" y="27085"/>
                    <a:pt x="2144" y="27082"/>
                    <a:pt x="2150" y="27076"/>
                  </a:cubicBezTo>
                  <a:cubicBezTo>
                    <a:pt x="2287" y="26939"/>
                    <a:pt x="1876" y="26299"/>
                    <a:pt x="1556" y="25155"/>
                  </a:cubicBezTo>
                  <a:cubicBezTo>
                    <a:pt x="1190" y="24012"/>
                    <a:pt x="1007" y="22411"/>
                    <a:pt x="1144" y="20811"/>
                  </a:cubicBezTo>
                  <a:cubicBezTo>
                    <a:pt x="1327" y="19164"/>
                    <a:pt x="1739" y="17518"/>
                    <a:pt x="2150" y="16192"/>
                  </a:cubicBezTo>
                  <a:cubicBezTo>
                    <a:pt x="2607" y="14820"/>
                    <a:pt x="2973" y="13814"/>
                    <a:pt x="3110" y="13402"/>
                  </a:cubicBezTo>
                  <a:cubicBezTo>
                    <a:pt x="3202" y="13036"/>
                    <a:pt x="3568" y="12076"/>
                    <a:pt x="3934" y="10749"/>
                  </a:cubicBezTo>
                  <a:cubicBezTo>
                    <a:pt x="4300" y="9423"/>
                    <a:pt x="4620" y="7731"/>
                    <a:pt x="4574" y="6085"/>
                  </a:cubicBezTo>
                  <a:cubicBezTo>
                    <a:pt x="4574" y="4438"/>
                    <a:pt x="4300" y="2883"/>
                    <a:pt x="3979" y="1786"/>
                  </a:cubicBezTo>
                  <a:cubicBezTo>
                    <a:pt x="3714" y="678"/>
                    <a:pt x="3448" y="0"/>
                    <a:pt x="32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4"/>
            <p:cNvSpPr/>
            <p:nvPr/>
          </p:nvSpPr>
          <p:spPr>
            <a:xfrm>
              <a:off x="6935325" y="3044775"/>
              <a:ext cx="165825" cy="297150"/>
            </a:xfrm>
            <a:custGeom>
              <a:avLst/>
              <a:gdLst/>
              <a:ahLst/>
              <a:cxnLst/>
              <a:rect l="l" t="t" r="r" b="b"/>
              <a:pathLst>
                <a:path w="6633" h="11886" extrusionOk="0">
                  <a:moveTo>
                    <a:pt x="345" y="1"/>
                  </a:moveTo>
                  <a:cubicBezTo>
                    <a:pt x="295" y="1"/>
                    <a:pt x="256" y="16"/>
                    <a:pt x="230" y="48"/>
                  </a:cubicBezTo>
                  <a:cubicBezTo>
                    <a:pt x="1" y="231"/>
                    <a:pt x="961" y="1328"/>
                    <a:pt x="1602" y="2655"/>
                  </a:cubicBezTo>
                  <a:cubicBezTo>
                    <a:pt x="2333" y="4027"/>
                    <a:pt x="2745" y="5536"/>
                    <a:pt x="2791" y="5902"/>
                  </a:cubicBezTo>
                  <a:cubicBezTo>
                    <a:pt x="2836" y="6085"/>
                    <a:pt x="2974" y="6633"/>
                    <a:pt x="3111" y="7319"/>
                  </a:cubicBezTo>
                  <a:cubicBezTo>
                    <a:pt x="3294" y="8005"/>
                    <a:pt x="3522" y="8874"/>
                    <a:pt x="3934" y="9697"/>
                  </a:cubicBezTo>
                  <a:cubicBezTo>
                    <a:pt x="4300" y="10521"/>
                    <a:pt x="4940" y="11207"/>
                    <a:pt x="5489" y="11573"/>
                  </a:cubicBezTo>
                  <a:cubicBezTo>
                    <a:pt x="5858" y="11799"/>
                    <a:pt x="6174" y="11886"/>
                    <a:pt x="6371" y="11886"/>
                  </a:cubicBezTo>
                  <a:cubicBezTo>
                    <a:pt x="6492" y="11886"/>
                    <a:pt x="6569" y="11853"/>
                    <a:pt x="6587" y="11801"/>
                  </a:cubicBezTo>
                  <a:cubicBezTo>
                    <a:pt x="6632" y="11664"/>
                    <a:pt x="6312" y="11390"/>
                    <a:pt x="5946" y="10978"/>
                  </a:cubicBezTo>
                  <a:cubicBezTo>
                    <a:pt x="5580" y="10566"/>
                    <a:pt x="5169" y="9972"/>
                    <a:pt x="4849" y="9240"/>
                  </a:cubicBezTo>
                  <a:cubicBezTo>
                    <a:pt x="4574" y="8554"/>
                    <a:pt x="4346" y="7731"/>
                    <a:pt x="4208" y="7045"/>
                  </a:cubicBezTo>
                  <a:cubicBezTo>
                    <a:pt x="4071" y="6359"/>
                    <a:pt x="3934" y="5856"/>
                    <a:pt x="3888" y="5673"/>
                  </a:cubicBezTo>
                  <a:cubicBezTo>
                    <a:pt x="3843" y="5490"/>
                    <a:pt x="3751" y="4941"/>
                    <a:pt x="3522" y="4301"/>
                  </a:cubicBezTo>
                  <a:cubicBezTo>
                    <a:pt x="3294" y="3661"/>
                    <a:pt x="2974" y="2883"/>
                    <a:pt x="2516" y="2152"/>
                  </a:cubicBezTo>
                  <a:cubicBezTo>
                    <a:pt x="1748" y="897"/>
                    <a:pt x="728" y="1"/>
                    <a:pt x="3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4"/>
            <p:cNvSpPr/>
            <p:nvPr/>
          </p:nvSpPr>
          <p:spPr>
            <a:xfrm>
              <a:off x="5387275" y="3010675"/>
              <a:ext cx="178375" cy="375375"/>
            </a:xfrm>
            <a:custGeom>
              <a:avLst/>
              <a:gdLst/>
              <a:ahLst/>
              <a:cxnLst/>
              <a:rect l="l" t="t" r="r" b="b"/>
              <a:pathLst>
                <a:path w="7135" h="15015" extrusionOk="0">
                  <a:moveTo>
                    <a:pt x="6911" y="0"/>
                  </a:moveTo>
                  <a:cubicBezTo>
                    <a:pt x="6714" y="0"/>
                    <a:pt x="6320" y="106"/>
                    <a:pt x="5854" y="406"/>
                  </a:cubicBezTo>
                  <a:cubicBezTo>
                    <a:pt x="5214" y="772"/>
                    <a:pt x="4482" y="1549"/>
                    <a:pt x="3979" y="2418"/>
                  </a:cubicBezTo>
                  <a:cubicBezTo>
                    <a:pt x="2927" y="4202"/>
                    <a:pt x="2561" y="6305"/>
                    <a:pt x="2470" y="6808"/>
                  </a:cubicBezTo>
                  <a:cubicBezTo>
                    <a:pt x="2424" y="7037"/>
                    <a:pt x="2333" y="7677"/>
                    <a:pt x="2150" y="8546"/>
                  </a:cubicBezTo>
                  <a:cubicBezTo>
                    <a:pt x="2012" y="9415"/>
                    <a:pt x="1830" y="10421"/>
                    <a:pt x="1555" y="11382"/>
                  </a:cubicBezTo>
                  <a:cubicBezTo>
                    <a:pt x="1281" y="12342"/>
                    <a:pt x="915" y="13211"/>
                    <a:pt x="595" y="13851"/>
                  </a:cubicBezTo>
                  <a:cubicBezTo>
                    <a:pt x="275" y="14491"/>
                    <a:pt x="0" y="14857"/>
                    <a:pt x="92" y="14995"/>
                  </a:cubicBezTo>
                  <a:cubicBezTo>
                    <a:pt x="111" y="15007"/>
                    <a:pt x="137" y="15014"/>
                    <a:pt x="168" y="15014"/>
                  </a:cubicBezTo>
                  <a:cubicBezTo>
                    <a:pt x="359" y="15014"/>
                    <a:pt x="757" y="14773"/>
                    <a:pt x="1189" y="14263"/>
                  </a:cubicBezTo>
                  <a:cubicBezTo>
                    <a:pt x="1692" y="13668"/>
                    <a:pt x="2241" y="12708"/>
                    <a:pt x="2561" y="11702"/>
                  </a:cubicBezTo>
                  <a:cubicBezTo>
                    <a:pt x="2881" y="10650"/>
                    <a:pt x="3110" y="9598"/>
                    <a:pt x="3247" y="8729"/>
                  </a:cubicBezTo>
                  <a:cubicBezTo>
                    <a:pt x="3384" y="7906"/>
                    <a:pt x="3522" y="7220"/>
                    <a:pt x="3567" y="6991"/>
                  </a:cubicBezTo>
                  <a:cubicBezTo>
                    <a:pt x="3659" y="6534"/>
                    <a:pt x="4025" y="4522"/>
                    <a:pt x="4894" y="2921"/>
                  </a:cubicBezTo>
                  <a:cubicBezTo>
                    <a:pt x="5305" y="2098"/>
                    <a:pt x="5854" y="1412"/>
                    <a:pt x="6311" y="954"/>
                  </a:cubicBezTo>
                  <a:cubicBezTo>
                    <a:pt x="6769" y="497"/>
                    <a:pt x="7135" y="223"/>
                    <a:pt x="7043" y="40"/>
                  </a:cubicBezTo>
                  <a:cubicBezTo>
                    <a:pt x="7031" y="15"/>
                    <a:pt x="6985" y="0"/>
                    <a:pt x="69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4"/>
            <p:cNvSpPr/>
            <p:nvPr/>
          </p:nvSpPr>
          <p:spPr>
            <a:xfrm>
              <a:off x="5811450" y="3411700"/>
              <a:ext cx="181800" cy="204950"/>
            </a:xfrm>
            <a:custGeom>
              <a:avLst/>
              <a:gdLst/>
              <a:ahLst/>
              <a:cxnLst/>
              <a:rect l="l" t="t" r="r" b="b"/>
              <a:pathLst>
                <a:path w="7272" h="8198" extrusionOk="0">
                  <a:moveTo>
                    <a:pt x="223" y="0"/>
                  </a:moveTo>
                  <a:cubicBezTo>
                    <a:pt x="210" y="0"/>
                    <a:pt x="197" y="2"/>
                    <a:pt x="183" y="5"/>
                  </a:cubicBezTo>
                  <a:cubicBezTo>
                    <a:pt x="46" y="5"/>
                    <a:pt x="0" y="326"/>
                    <a:pt x="92" y="829"/>
                  </a:cubicBezTo>
                  <a:cubicBezTo>
                    <a:pt x="183" y="1286"/>
                    <a:pt x="412" y="1926"/>
                    <a:pt x="869" y="2475"/>
                  </a:cubicBezTo>
                  <a:cubicBezTo>
                    <a:pt x="1647" y="3573"/>
                    <a:pt x="2790" y="4350"/>
                    <a:pt x="3019" y="4533"/>
                  </a:cubicBezTo>
                  <a:cubicBezTo>
                    <a:pt x="3247" y="4762"/>
                    <a:pt x="4391" y="5585"/>
                    <a:pt x="5305" y="6454"/>
                  </a:cubicBezTo>
                  <a:cubicBezTo>
                    <a:pt x="5808" y="6865"/>
                    <a:pt x="6174" y="7323"/>
                    <a:pt x="6494" y="7643"/>
                  </a:cubicBezTo>
                  <a:cubicBezTo>
                    <a:pt x="6745" y="7978"/>
                    <a:pt x="6958" y="8197"/>
                    <a:pt x="7098" y="8197"/>
                  </a:cubicBezTo>
                  <a:cubicBezTo>
                    <a:pt x="7111" y="8197"/>
                    <a:pt x="7123" y="8196"/>
                    <a:pt x="7135" y="8192"/>
                  </a:cubicBezTo>
                  <a:cubicBezTo>
                    <a:pt x="7272" y="8100"/>
                    <a:pt x="7272" y="7780"/>
                    <a:pt x="7089" y="7277"/>
                  </a:cubicBezTo>
                  <a:cubicBezTo>
                    <a:pt x="6906" y="6820"/>
                    <a:pt x="6540" y="6225"/>
                    <a:pt x="6037" y="5722"/>
                  </a:cubicBezTo>
                  <a:cubicBezTo>
                    <a:pt x="5077" y="4670"/>
                    <a:pt x="3933" y="3893"/>
                    <a:pt x="3705" y="3664"/>
                  </a:cubicBezTo>
                  <a:cubicBezTo>
                    <a:pt x="3476" y="3481"/>
                    <a:pt x="2424" y="2704"/>
                    <a:pt x="1647" y="1835"/>
                  </a:cubicBezTo>
                  <a:cubicBezTo>
                    <a:pt x="1281" y="1377"/>
                    <a:pt x="1006" y="920"/>
                    <a:pt x="778" y="600"/>
                  </a:cubicBezTo>
                  <a:cubicBezTo>
                    <a:pt x="566" y="261"/>
                    <a:pt x="393" y="0"/>
                    <a:pt x="2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4"/>
            <p:cNvSpPr/>
            <p:nvPr/>
          </p:nvSpPr>
          <p:spPr>
            <a:xfrm>
              <a:off x="6373950" y="3364950"/>
              <a:ext cx="306450" cy="305300"/>
            </a:xfrm>
            <a:custGeom>
              <a:avLst/>
              <a:gdLst/>
              <a:ahLst/>
              <a:cxnLst/>
              <a:rect l="l" t="t" r="r" b="b"/>
              <a:pathLst>
                <a:path w="12258" h="12212" extrusionOk="0">
                  <a:moveTo>
                    <a:pt x="11937" y="0"/>
                  </a:moveTo>
                  <a:cubicBezTo>
                    <a:pt x="11800" y="0"/>
                    <a:pt x="11709" y="458"/>
                    <a:pt x="11389" y="1098"/>
                  </a:cubicBezTo>
                  <a:cubicBezTo>
                    <a:pt x="11160" y="1692"/>
                    <a:pt x="10657" y="2470"/>
                    <a:pt x="9971" y="3110"/>
                  </a:cubicBezTo>
                  <a:cubicBezTo>
                    <a:pt x="8645" y="4482"/>
                    <a:pt x="6724" y="5397"/>
                    <a:pt x="6312" y="5626"/>
                  </a:cubicBezTo>
                  <a:cubicBezTo>
                    <a:pt x="6083" y="5763"/>
                    <a:pt x="5443" y="6083"/>
                    <a:pt x="4666" y="6494"/>
                  </a:cubicBezTo>
                  <a:cubicBezTo>
                    <a:pt x="3843" y="6952"/>
                    <a:pt x="2882" y="7546"/>
                    <a:pt x="2059" y="8324"/>
                  </a:cubicBezTo>
                  <a:cubicBezTo>
                    <a:pt x="1190" y="9101"/>
                    <a:pt x="550" y="10062"/>
                    <a:pt x="275" y="10839"/>
                  </a:cubicBezTo>
                  <a:cubicBezTo>
                    <a:pt x="1" y="11617"/>
                    <a:pt x="47" y="12211"/>
                    <a:pt x="230" y="12211"/>
                  </a:cubicBezTo>
                  <a:cubicBezTo>
                    <a:pt x="367" y="12211"/>
                    <a:pt x="550" y="11754"/>
                    <a:pt x="961" y="11114"/>
                  </a:cubicBezTo>
                  <a:cubicBezTo>
                    <a:pt x="1327" y="10519"/>
                    <a:pt x="1967" y="9742"/>
                    <a:pt x="2745" y="9101"/>
                  </a:cubicBezTo>
                  <a:cubicBezTo>
                    <a:pt x="3522" y="8461"/>
                    <a:pt x="4437" y="7912"/>
                    <a:pt x="5215" y="7455"/>
                  </a:cubicBezTo>
                  <a:cubicBezTo>
                    <a:pt x="5992" y="7043"/>
                    <a:pt x="6587" y="6723"/>
                    <a:pt x="6815" y="6632"/>
                  </a:cubicBezTo>
                  <a:cubicBezTo>
                    <a:pt x="7044" y="6494"/>
                    <a:pt x="7638" y="6220"/>
                    <a:pt x="8370" y="5763"/>
                  </a:cubicBezTo>
                  <a:cubicBezTo>
                    <a:pt x="9102" y="5305"/>
                    <a:pt x="10017" y="4665"/>
                    <a:pt x="10748" y="3842"/>
                  </a:cubicBezTo>
                  <a:cubicBezTo>
                    <a:pt x="11434" y="3019"/>
                    <a:pt x="11937" y="2058"/>
                    <a:pt x="12075" y="1281"/>
                  </a:cubicBezTo>
                  <a:cubicBezTo>
                    <a:pt x="12257" y="549"/>
                    <a:pt x="12120" y="0"/>
                    <a:pt x="119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4"/>
            <p:cNvSpPr/>
            <p:nvPr/>
          </p:nvSpPr>
          <p:spPr>
            <a:xfrm>
              <a:off x="5706250" y="2350375"/>
              <a:ext cx="81200" cy="281600"/>
            </a:xfrm>
            <a:custGeom>
              <a:avLst/>
              <a:gdLst/>
              <a:ahLst/>
              <a:cxnLst/>
              <a:rect l="l" t="t" r="r" b="b"/>
              <a:pathLst>
                <a:path w="3248" h="11264" extrusionOk="0">
                  <a:moveTo>
                    <a:pt x="519" y="1"/>
                  </a:moveTo>
                  <a:cubicBezTo>
                    <a:pt x="496" y="1"/>
                    <a:pt x="476" y="6"/>
                    <a:pt x="458" y="18"/>
                  </a:cubicBezTo>
                  <a:cubicBezTo>
                    <a:pt x="321" y="109"/>
                    <a:pt x="412" y="430"/>
                    <a:pt x="458" y="933"/>
                  </a:cubicBezTo>
                  <a:cubicBezTo>
                    <a:pt x="550" y="1436"/>
                    <a:pt x="550" y="2122"/>
                    <a:pt x="504" y="2853"/>
                  </a:cubicBezTo>
                  <a:cubicBezTo>
                    <a:pt x="458" y="3585"/>
                    <a:pt x="321" y="4317"/>
                    <a:pt x="229" y="4957"/>
                  </a:cubicBezTo>
                  <a:cubicBezTo>
                    <a:pt x="138" y="5597"/>
                    <a:pt x="92" y="6100"/>
                    <a:pt x="92" y="6283"/>
                  </a:cubicBezTo>
                  <a:cubicBezTo>
                    <a:pt x="92" y="6466"/>
                    <a:pt x="1" y="6924"/>
                    <a:pt x="47" y="7564"/>
                  </a:cubicBezTo>
                  <a:cubicBezTo>
                    <a:pt x="92" y="8204"/>
                    <a:pt x="275" y="9073"/>
                    <a:pt x="687" y="9759"/>
                  </a:cubicBezTo>
                  <a:cubicBezTo>
                    <a:pt x="1098" y="10445"/>
                    <a:pt x="1693" y="10994"/>
                    <a:pt x="2287" y="11177"/>
                  </a:cubicBezTo>
                  <a:cubicBezTo>
                    <a:pt x="2470" y="11238"/>
                    <a:pt x="2638" y="11263"/>
                    <a:pt x="2780" y="11263"/>
                  </a:cubicBezTo>
                  <a:cubicBezTo>
                    <a:pt x="3065" y="11263"/>
                    <a:pt x="3248" y="11162"/>
                    <a:pt x="3248" y="11040"/>
                  </a:cubicBezTo>
                  <a:cubicBezTo>
                    <a:pt x="3248" y="10902"/>
                    <a:pt x="2973" y="10811"/>
                    <a:pt x="2608" y="10537"/>
                  </a:cubicBezTo>
                  <a:cubicBezTo>
                    <a:pt x="2242" y="10262"/>
                    <a:pt x="1876" y="9805"/>
                    <a:pt x="1601" y="9256"/>
                  </a:cubicBezTo>
                  <a:cubicBezTo>
                    <a:pt x="1007" y="8113"/>
                    <a:pt x="1190" y="6695"/>
                    <a:pt x="1190" y="6329"/>
                  </a:cubicBezTo>
                  <a:cubicBezTo>
                    <a:pt x="1190" y="6192"/>
                    <a:pt x="1281" y="5735"/>
                    <a:pt x="1373" y="5094"/>
                  </a:cubicBezTo>
                  <a:cubicBezTo>
                    <a:pt x="1419" y="4500"/>
                    <a:pt x="1556" y="3677"/>
                    <a:pt x="1556" y="2899"/>
                  </a:cubicBezTo>
                  <a:cubicBezTo>
                    <a:pt x="1556" y="2076"/>
                    <a:pt x="1419" y="1298"/>
                    <a:pt x="1144" y="750"/>
                  </a:cubicBezTo>
                  <a:cubicBezTo>
                    <a:pt x="944" y="271"/>
                    <a:pt x="675" y="1"/>
                    <a:pt x="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4"/>
            <p:cNvSpPr/>
            <p:nvPr/>
          </p:nvSpPr>
          <p:spPr>
            <a:xfrm>
              <a:off x="6712375" y="2348575"/>
              <a:ext cx="133800" cy="264050"/>
            </a:xfrm>
            <a:custGeom>
              <a:avLst/>
              <a:gdLst/>
              <a:ahLst/>
              <a:cxnLst/>
              <a:rect l="l" t="t" r="r" b="b"/>
              <a:pathLst>
                <a:path w="5352" h="10562" extrusionOk="0">
                  <a:moveTo>
                    <a:pt x="4981" y="0"/>
                  </a:moveTo>
                  <a:cubicBezTo>
                    <a:pt x="4813" y="0"/>
                    <a:pt x="4595" y="40"/>
                    <a:pt x="4346" y="136"/>
                  </a:cubicBezTo>
                  <a:cubicBezTo>
                    <a:pt x="3751" y="364"/>
                    <a:pt x="3111" y="1005"/>
                    <a:pt x="2699" y="1736"/>
                  </a:cubicBezTo>
                  <a:cubicBezTo>
                    <a:pt x="2288" y="2468"/>
                    <a:pt x="2150" y="3337"/>
                    <a:pt x="2059" y="3977"/>
                  </a:cubicBezTo>
                  <a:cubicBezTo>
                    <a:pt x="1968" y="4618"/>
                    <a:pt x="1968" y="5121"/>
                    <a:pt x="1968" y="5304"/>
                  </a:cubicBezTo>
                  <a:cubicBezTo>
                    <a:pt x="1922" y="5486"/>
                    <a:pt x="1922" y="5944"/>
                    <a:pt x="1830" y="6493"/>
                  </a:cubicBezTo>
                  <a:cubicBezTo>
                    <a:pt x="1785" y="7087"/>
                    <a:pt x="1647" y="7727"/>
                    <a:pt x="1419" y="8322"/>
                  </a:cubicBezTo>
                  <a:cubicBezTo>
                    <a:pt x="1190" y="8916"/>
                    <a:pt x="870" y="9420"/>
                    <a:pt x="550" y="9785"/>
                  </a:cubicBezTo>
                  <a:cubicBezTo>
                    <a:pt x="230" y="10106"/>
                    <a:pt x="1" y="10288"/>
                    <a:pt x="47" y="10471"/>
                  </a:cubicBezTo>
                  <a:cubicBezTo>
                    <a:pt x="47" y="10528"/>
                    <a:pt x="117" y="10562"/>
                    <a:pt x="236" y="10562"/>
                  </a:cubicBezTo>
                  <a:cubicBezTo>
                    <a:pt x="403" y="10562"/>
                    <a:pt x="667" y="10495"/>
                    <a:pt x="961" y="10334"/>
                  </a:cubicBezTo>
                  <a:cubicBezTo>
                    <a:pt x="1510" y="10060"/>
                    <a:pt x="2013" y="9465"/>
                    <a:pt x="2379" y="8734"/>
                  </a:cubicBezTo>
                  <a:cubicBezTo>
                    <a:pt x="2699" y="8048"/>
                    <a:pt x="2882" y="7270"/>
                    <a:pt x="2928" y="6630"/>
                  </a:cubicBezTo>
                  <a:cubicBezTo>
                    <a:pt x="3019" y="5990"/>
                    <a:pt x="3019" y="5532"/>
                    <a:pt x="3065" y="5349"/>
                  </a:cubicBezTo>
                  <a:cubicBezTo>
                    <a:pt x="3065" y="5212"/>
                    <a:pt x="3111" y="4709"/>
                    <a:pt x="3157" y="4114"/>
                  </a:cubicBezTo>
                  <a:cubicBezTo>
                    <a:pt x="3248" y="3474"/>
                    <a:pt x="3340" y="2788"/>
                    <a:pt x="3660" y="2194"/>
                  </a:cubicBezTo>
                  <a:cubicBezTo>
                    <a:pt x="3934" y="1553"/>
                    <a:pt x="4346" y="1050"/>
                    <a:pt x="4712" y="776"/>
                  </a:cubicBezTo>
                  <a:cubicBezTo>
                    <a:pt x="5077" y="456"/>
                    <a:pt x="5352" y="319"/>
                    <a:pt x="5352" y="181"/>
                  </a:cubicBezTo>
                  <a:cubicBezTo>
                    <a:pt x="5352" y="75"/>
                    <a:pt x="5213" y="0"/>
                    <a:pt x="4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4"/>
            <p:cNvSpPr/>
            <p:nvPr/>
          </p:nvSpPr>
          <p:spPr>
            <a:xfrm>
              <a:off x="6086975" y="2307975"/>
              <a:ext cx="85775" cy="132600"/>
            </a:xfrm>
            <a:custGeom>
              <a:avLst/>
              <a:gdLst/>
              <a:ahLst/>
              <a:cxnLst/>
              <a:rect l="l" t="t" r="r" b="b"/>
              <a:pathLst>
                <a:path w="3431" h="5304" extrusionOk="0">
                  <a:moveTo>
                    <a:pt x="692" y="1"/>
                  </a:moveTo>
                  <a:cubicBezTo>
                    <a:pt x="659" y="1"/>
                    <a:pt x="627" y="7"/>
                    <a:pt x="595" y="22"/>
                  </a:cubicBezTo>
                  <a:cubicBezTo>
                    <a:pt x="1" y="250"/>
                    <a:pt x="1144" y="2674"/>
                    <a:pt x="1281" y="2949"/>
                  </a:cubicBezTo>
                  <a:cubicBezTo>
                    <a:pt x="1411" y="3251"/>
                    <a:pt x="2192" y="5304"/>
                    <a:pt x="2856" y="5304"/>
                  </a:cubicBezTo>
                  <a:cubicBezTo>
                    <a:pt x="2896" y="5304"/>
                    <a:pt x="2935" y="5297"/>
                    <a:pt x="2974" y="5281"/>
                  </a:cubicBezTo>
                  <a:cubicBezTo>
                    <a:pt x="3431" y="5052"/>
                    <a:pt x="2425" y="2812"/>
                    <a:pt x="2288" y="2491"/>
                  </a:cubicBezTo>
                  <a:cubicBezTo>
                    <a:pt x="2158" y="2231"/>
                    <a:pt x="1289" y="1"/>
                    <a:pt x="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4"/>
            <p:cNvSpPr/>
            <p:nvPr/>
          </p:nvSpPr>
          <p:spPr>
            <a:xfrm>
              <a:off x="6340800" y="2308800"/>
              <a:ext cx="117800" cy="144325"/>
            </a:xfrm>
            <a:custGeom>
              <a:avLst/>
              <a:gdLst/>
              <a:ahLst/>
              <a:cxnLst/>
              <a:rect l="l" t="t" r="r" b="b"/>
              <a:pathLst>
                <a:path w="4712" h="5773" extrusionOk="0">
                  <a:moveTo>
                    <a:pt x="4039" y="0"/>
                  </a:moveTo>
                  <a:cubicBezTo>
                    <a:pt x="3382" y="0"/>
                    <a:pt x="2044" y="2387"/>
                    <a:pt x="1830" y="2687"/>
                  </a:cubicBezTo>
                  <a:cubicBezTo>
                    <a:pt x="1647" y="3007"/>
                    <a:pt x="1" y="5385"/>
                    <a:pt x="641" y="5751"/>
                  </a:cubicBezTo>
                  <a:cubicBezTo>
                    <a:pt x="665" y="5766"/>
                    <a:pt x="692" y="5772"/>
                    <a:pt x="721" y="5772"/>
                  </a:cubicBezTo>
                  <a:cubicBezTo>
                    <a:pt x="1248" y="5772"/>
                    <a:pt x="2574" y="3539"/>
                    <a:pt x="2790" y="3236"/>
                  </a:cubicBezTo>
                  <a:cubicBezTo>
                    <a:pt x="2973" y="2916"/>
                    <a:pt x="4711" y="355"/>
                    <a:pt x="4162" y="35"/>
                  </a:cubicBezTo>
                  <a:cubicBezTo>
                    <a:pt x="4125" y="11"/>
                    <a:pt x="4084" y="0"/>
                    <a:pt x="4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4"/>
            <p:cNvSpPr/>
            <p:nvPr/>
          </p:nvSpPr>
          <p:spPr>
            <a:xfrm>
              <a:off x="5509600" y="2414825"/>
              <a:ext cx="1514950" cy="1034825"/>
            </a:xfrm>
            <a:custGeom>
              <a:avLst/>
              <a:gdLst/>
              <a:ahLst/>
              <a:cxnLst/>
              <a:rect l="l" t="t" r="r" b="b"/>
              <a:pathLst>
                <a:path w="60598" h="41393" extrusionOk="0">
                  <a:moveTo>
                    <a:pt x="29616" y="0"/>
                  </a:moveTo>
                  <a:cubicBezTo>
                    <a:pt x="25755" y="0"/>
                    <a:pt x="21871" y="748"/>
                    <a:pt x="18157" y="2379"/>
                  </a:cubicBezTo>
                  <a:cubicBezTo>
                    <a:pt x="11846" y="5535"/>
                    <a:pt x="6037" y="9239"/>
                    <a:pt x="2882" y="15550"/>
                  </a:cubicBezTo>
                  <a:cubicBezTo>
                    <a:pt x="2059" y="17060"/>
                    <a:pt x="1373" y="18614"/>
                    <a:pt x="961" y="20215"/>
                  </a:cubicBezTo>
                  <a:cubicBezTo>
                    <a:pt x="46" y="23416"/>
                    <a:pt x="1" y="26755"/>
                    <a:pt x="915" y="30002"/>
                  </a:cubicBezTo>
                  <a:cubicBezTo>
                    <a:pt x="1373" y="31603"/>
                    <a:pt x="2059" y="33203"/>
                    <a:pt x="3019" y="34758"/>
                  </a:cubicBezTo>
                  <a:cubicBezTo>
                    <a:pt x="5122" y="38009"/>
                    <a:pt x="8409" y="41131"/>
                    <a:pt x="12183" y="41131"/>
                  </a:cubicBezTo>
                  <a:cubicBezTo>
                    <a:pt x="12923" y="41131"/>
                    <a:pt x="13681" y="41012"/>
                    <a:pt x="14452" y="40749"/>
                  </a:cubicBezTo>
                  <a:cubicBezTo>
                    <a:pt x="19813" y="39061"/>
                    <a:pt x="25002" y="37974"/>
                    <a:pt x="30204" y="37974"/>
                  </a:cubicBezTo>
                  <a:cubicBezTo>
                    <a:pt x="34722" y="37974"/>
                    <a:pt x="39249" y="38794"/>
                    <a:pt x="43905" y="40749"/>
                  </a:cubicBezTo>
                  <a:cubicBezTo>
                    <a:pt x="44782" y="41195"/>
                    <a:pt x="45742" y="41392"/>
                    <a:pt x="46718" y="41392"/>
                  </a:cubicBezTo>
                  <a:cubicBezTo>
                    <a:pt x="49252" y="41392"/>
                    <a:pt x="51904" y="40062"/>
                    <a:pt x="53554" y="38280"/>
                  </a:cubicBezTo>
                  <a:cubicBezTo>
                    <a:pt x="54835" y="37136"/>
                    <a:pt x="55978" y="35810"/>
                    <a:pt x="56893" y="34392"/>
                  </a:cubicBezTo>
                  <a:cubicBezTo>
                    <a:pt x="59637" y="30139"/>
                    <a:pt x="60597" y="25292"/>
                    <a:pt x="59362" y="20398"/>
                  </a:cubicBezTo>
                  <a:cubicBezTo>
                    <a:pt x="58996" y="18797"/>
                    <a:pt x="58448" y="17242"/>
                    <a:pt x="57716" y="15825"/>
                  </a:cubicBezTo>
                  <a:cubicBezTo>
                    <a:pt x="57076" y="14544"/>
                    <a:pt x="56344" y="13355"/>
                    <a:pt x="55429" y="12212"/>
                  </a:cubicBezTo>
                  <a:cubicBezTo>
                    <a:pt x="49035" y="4801"/>
                    <a:pt x="39397" y="0"/>
                    <a:pt x="29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4"/>
            <p:cNvSpPr/>
            <p:nvPr/>
          </p:nvSpPr>
          <p:spPr>
            <a:xfrm>
              <a:off x="5764575" y="2747125"/>
              <a:ext cx="74325" cy="78200"/>
            </a:xfrm>
            <a:custGeom>
              <a:avLst/>
              <a:gdLst/>
              <a:ahLst/>
              <a:cxnLst/>
              <a:rect l="l" t="t" r="r" b="b"/>
              <a:pathLst>
                <a:path w="2973" h="3128" extrusionOk="0">
                  <a:moveTo>
                    <a:pt x="1569" y="0"/>
                  </a:moveTo>
                  <a:cubicBezTo>
                    <a:pt x="1433" y="0"/>
                    <a:pt x="1303" y="21"/>
                    <a:pt x="1189" y="63"/>
                  </a:cubicBezTo>
                  <a:cubicBezTo>
                    <a:pt x="870" y="170"/>
                    <a:pt x="633" y="386"/>
                    <a:pt x="457" y="649"/>
                  </a:cubicBezTo>
                  <a:lnTo>
                    <a:pt x="457" y="649"/>
                  </a:lnTo>
                  <a:cubicBezTo>
                    <a:pt x="254" y="792"/>
                    <a:pt x="117" y="983"/>
                    <a:pt x="92" y="1161"/>
                  </a:cubicBezTo>
                  <a:cubicBezTo>
                    <a:pt x="0" y="1527"/>
                    <a:pt x="92" y="1801"/>
                    <a:pt x="183" y="1984"/>
                  </a:cubicBezTo>
                  <a:cubicBezTo>
                    <a:pt x="198" y="2043"/>
                    <a:pt x="245" y="2125"/>
                    <a:pt x="317" y="2214"/>
                  </a:cubicBezTo>
                  <a:lnTo>
                    <a:pt x="317" y="2214"/>
                  </a:lnTo>
                  <a:cubicBezTo>
                    <a:pt x="345" y="2276"/>
                    <a:pt x="377" y="2337"/>
                    <a:pt x="412" y="2396"/>
                  </a:cubicBezTo>
                  <a:cubicBezTo>
                    <a:pt x="549" y="2624"/>
                    <a:pt x="732" y="2807"/>
                    <a:pt x="915" y="2899"/>
                  </a:cubicBezTo>
                  <a:cubicBezTo>
                    <a:pt x="1098" y="3036"/>
                    <a:pt x="1326" y="3082"/>
                    <a:pt x="1509" y="3127"/>
                  </a:cubicBezTo>
                  <a:cubicBezTo>
                    <a:pt x="1660" y="3007"/>
                    <a:pt x="1810" y="2886"/>
                    <a:pt x="1935" y="2740"/>
                  </a:cubicBezTo>
                  <a:lnTo>
                    <a:pt x="1935" y="2740"/>
                  </a:lnTo>
                  <a:cubicBezTo>
                    <a:pt x="2170" y="2690"/>
                    <a:pt x="2430" y="2552"/>
                    <a:pt x="2607" y="2304"/>
                  </a:cubicBezTo>
                  <a:cubicBezTo>
                    <a:pt x="2836" y="2030"/>
                    <a:pt x="2973" y="1664"/>
                    <a:pt x="2927" y="1298"/>
                  </a:cubicBezTo>
                  <a:cubicBezTo>
                    <a:pt x="2881" y="932"/>
                    <a:pt x="2744" y="566"/>
                    <a:pt x="2424" y="292"/>
                  </a:cubicBezTo>
                  <a:cubicBezTo>
                    <a:pt x="2203" y="102"/>
                    <a:pt x="1873"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4"/>
            <p:cNvSpPr/>
            <p:nvPr/>
          </p:nvSpPr>
          <p:spPr>
            <a:xfrm>
              <a:off x="5936075" y="2859600"/>
              <a:ext cx="58875" cy="58625"/>
            </a:xfrm>
            <a:custGeom>
              <a:avLst/>
              <a:gdLst/>
              <a:ahLst/>
              <a:cxnLst/>
              <a:rect l="l" t="t" r="r" b="b"/>
              <a:pathLst>
                <a:path w="2355" h="2345" extrusionOk="0">
                  <a:moveTo>
                    <a:pt x="1235" y="0"/>
                  </a:moveTo>
                  <a:lnTo>
                    <a:pt x="1006" y="46"/>
                  </a:lnTo>
                  <a:cubicBezTo>
                    <a:pt x="549" y="137"/>
                    <a:pt x="275" y="458"/>
                    <a:pt x="137" y="732"/>
                  </a:cubicBezTo>
                  <a:cubicBezTo>
                    <a:pt x="0" y="1052"/>
                    <a:pt x="0" y="1464"/>
                    <a:pt x="183" y="1784"/>
                  </a:cubicBezTo>
                  <a:cubicBezTo>
                    <a:pt x="320" y="2104"/>
                    <a:pt x="595" y="2241"/>
                    <a:pt x="869" y="2287"/>
                  </a:cubicBezTo>
                  <a:cubicBezTo>
                    <a:pt x="983" y="2333"/>
                    <a:pt x="1086" y="2344"/>
                    <a:pt x="1172" y="2344"/>
                  </a:cubicBezTo>
                  <a:cubicBezTo>
                    <a:pt x="1258" y="2344"/>
                    <a:pt x="1326" y="2333"/>
                    <a:pt x="1372" y="2333"/>
                  </a:cubicBezTo>
                  <a:cubicBezTo>
                    <a:pt x="1464" y="2287"/>
                    <a:pt x="1601" y="2287"/>
                    <a:pt x="1829" y="2150"/>
                  </a:cubicBezTo>
                  <a:cubicBezTo>
                    <a:pt x="1975" y="2077"/>
                    <a:pt x="2180" y="1887"/>
                    <a:pt x="2279" y="1605"/>
                  </a:cubicBezTo>
                  <a:lnTo>
                    <a:pt x="2279" y="1605"/>
                  </a:lnTo>
                  <a:lnTo>
                    <a:pt x="2287" y="1601"/>
                  </a:lnTo>
                  <a:lnTo>
                    <a:pt x="2297" y="1551"/>
                  </a:lnTo>
                  <a:lnTo>
                    <a:pt x="2297" y="1551"/>
                  </a:lnTo>
                  <a:cubicBezTo>
                    <a:pt x="2313" y="1494"/>
                    <a:pt x="2326" y="1435"/>
                    <a:pt x="2333" y="1372"/>
                  </a:cubicBezTo>
                  <a:cubicBezTo>
                    <a:pt x="2355" y="1171"/>
                    <a:pt x="2323" y="1002"/>
                    <a:pt x="2257" y="867"/>
                  </a:cubicBezTo>
                  <a:lnTo>
                    <a:pt x="2257" y="867"/>
                  </a:lnTo>
                  <a:cubicBezTo>
                    <a:pt x="2168" y="653"/>
                    <a:pt x="2014" y="472"/>
                    <a:pt x="1829" y="366"/>
                  </a:cubicBezTo>
                  <a:cubicBezTo>
                    <a:pt x="1718" y="255"/>
                    <a:pt x="1577" y="204"/>
                    <a:pt x="1406" y="164"/>
                  </a:cubicBezTo>
                  <a:lnTo>
                    <a:pt x="1406" y="164"/>
                  </a:lnTo>
                  <a:cubicBezTo>
                    <a:pt x="1395" y="155"/>
                    <a:pt x="1384" y="146"/>
                    <a:pt x="1372" y="137"/>
                  </a:cubicBezTo>
                  <a:lnTo>
                    <a:pt x="12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4"/>
            <p:cNvSpPr/>
            <p:nvPr/>
          </p:nvSpPr>
          <p:spPr>
            <a:xfrm>
              <a:off x="6259650" y="2548825"/>
              <a:ext cx="96050" cy="91025"/>
            </a:xfrm>
            <a:custGeom>
              <a:avLst/>
              <a:gdLst/>
              <a:ahLst/>
              <a:cxnLst/>
              <a:rect l="l" t="t" r="r" b="b"/>
              <a:pathLst>
                <a:path w="3842" h="3641" extrusionOk="0">
                  <a:moveTo>
                    <a:pt x="1679" y="0"/>
                  </a:moveTo>
                  <a:cubicBezTo>
                    <a:pt x="1477" y="0"/>
                    <a:pt x="1249" y="39"/>
                    <a:pt x="1006" y="175"/>
                  </a:cubicBezTo>
                  <a:cubicBezTo>
                    <a:pt x="406" y="441"/>
                    <a:pt x="1" y="1168"/>
                    <a:pt x="37" y="1932"/>
                  </a:cubicBezTo>
                  <a:lnTo>
                    <a:pt x="37" y="1932"/>
                  </a:lnTo>
                  <a:cubicBezTo>
                    <a:pt x="42" y="2152"/>
                    <a:pt x="90" y="2375"/>
                    <a:pt x="183" y="2599"/>
                  </a:cubicBezTo>
                  <a:cubicBezTo>
                    <a:pt x="411" y="3147"/>
                    <a:pt x="914" y="3513"/>
                    <a:pt x="1417" y="3605"/>
                  </a:cubicBezTo>
                  <a:cubicBezTo>
                    <a:pt x="1552" y="3629"/>
                    <a:pt x="1684" y="3641"/>
                    <a:pt x="1812" y="3641"/>
                  </a:cubicBezTo>
                  <a:cubicBezTo>
                    <a:pt x="2162" y="3641"/>
                    <a:pt x="2488" y="3556"/>
                    <a:pt x="2789" y="3422"/>
                  </a:cubicBezTo>
                  <a:cubicBezTo>
                    <a:pt x="3201" y="3239"/>
                    <a:pt x="3567" y="2827"/>
                    <a:pt x="3704" y="2416"/>
                  </a:cubicBezTo>
                  <a:cubicBezTo>
                    <a:pt x="3841" y="2004"/>
                    <a:pt x="3796" y="1547"/>
                    <a:pt x="3613" y="1227"/>
                  </a:cubicBezTo>
                  <a:cubicBezTo>
                    <a:pt x="3338" y="632"/>
                    <a:pt x="2927" y="358"/>
                    <a:pt x="2698" y="220"/>
                  </a:cubicBezTo>
                  <a:cubicBezTo>
                    <a:pt x="2561" y="175"/>
                    <a:pt x="2378" y="83"/>
                    <a:pt x="2058" y="38"/>
                  </a:cubicBezTo>
                  <a:cubicBezTo>
                    <a:pt x="1946" y="19"/>
                    <a:pt x="1818" y="0"/>
                    <a:pt x="16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4"/>
            <p:cNvSpPr/>
            <p:nvPr/>
          </p:nvSpPr>
          <p:spPr>
            <a:xfrm>
              <a:off x="6259700" y="3109700"/>
              <a:ext cx="96000" cy="91150"/>
            </a:xfrm>
            <a:custGeom>
              <a:avLst/>
              <a:gdLst/>
              <a:ahLst/>
              <a:cxnLst/>
              <a:rect l="l" t="t" r="r" b="b"/>
              <a:pathLst>
                <a:path w="3840" h="3646" extrusionOk="0">
                  <a:moveTo>
                    <a:pt x="1698" y="0"/>
                  </a:moveTo>
                  <a:cubicBezTo>
                    <a:pt x="1491" y="0"/>
                    <a:pt x="1256" y="55"/>
                    <a:pt x="1004" y="195"/>
                  </a:cubicBezTo>
                  <a:cubicBezTo>
                    <a:pt x="406" y="461"/>
                    <a:pt x="1" y="1161"/>
                    <a:pt x="34" y="1927"/>
                  </a:cubicBezTo>
                  <a:lnTo>
                    <a:pt x="34" y="1927"/>
                  </a:lnTo>
                  <a:cubicBezTo>
                    <a:pt x="38" y="2157"/>
                    <a:pt x="86" y="2392"/>
                    <a:pt x="181" y="2619"/>
                  </a:cubicBezTo>
                  <a:cubicBezTo>
                    <a:pt x="307" y="2921"/>
                    <a:pt x="516" y="3155"/>
                    <a:pt x="764" y="3318"/>
                  </a:cubicBezTo>
                  <a:lnTo>
                    <a:pt x="764" y="3318"/>
                  </a:lnTo>
                  <a:cubicBezTo>
                    <a:pt x="826" y="3366"/>
                    <a:pt x="890" y="3408"/>
                    <a:pt x="958" y="3442"/>
                  </a:cubicBezTo>
                  <a:cubicBezTo>
                    <a:pt x="1067" y="3489"/>
                    <a:pt x="1176" y="3525"/>
                    <a:pt x="1285" y="3550"/>
                  </a:cubicBezTo>
                  <a:lnTo>
                    <a:pt x="1285" y="3550"/>
                  </a:lnTo>
                  <a:cubicBezTo>
                    <a:pt x="1328" y="3561"/>
                    <a:pt x="1372" y="3571"/>
                    <a:pt x="1415" y="3579"/>
                  </a:cubicBezTo>
                  <a:cubicBezTo>
                    <a:pt x="1583" y="3625"/>
                    <a:pt x="1746" y="3645"/>
                    <a:pt x="1903" y="3645"/>
                  </a:cubicBezTo>
                  <a:cubicBezTo>
                    <a:pt x="2218" y="3645"/>
                    <a:pt x="2513" y="3564"/>
                    <a:pt x="2787" y="3442"/>
                  </a:cubicBezTo>
                  <a:cubicBezTo>
                    <a:pt x="3199" y="3213"/>
                    <a:pt x="3565" y="2847"/>
                    <a:pt x="3702" y="2436"/>
                  </a:cubicBezTo>
                  <a:cubicBezTo>
                    <a:pt x="3839" y="1978"/>
                    <a:pt x="3794" y="1567"/>
                    <a:pt x="3611" y="1247"/>
                  </a:cubicBezTo>
                  <a:cubicBezTo>
                    <a:pt x="3336" y="606"/>
                    <a:pt x="2925" y="378"/>
                    <a:pt x="2696" y="241"/>
                  </a:cubicBezTo>
                  <a:cubicBezTo>
                    <a:pt x="2559" y="195"/>
                    <a:pt x="2376" y="103"/>
                    <a:pt x="2056" y="58"/>
                  </a:cubicBezTo>
                  <a:cubicBezTo>
                    <a:pt x="1949" y="22"/>
                    <a:pt x="1829" y="0"/>
                    <a:pt x="16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4"/>
            <p:cNvSpPr/>
            <p:nvPr/>
          </p:nvSpPr>
          <p:spPr>
            <a:xfrm>
              <a:off x="6655225" y="2692450"/>
              <a:ext cx="62900" cy="64275"/>
            </a:xfrm>
            <a:custGeom>
              <a:avLst/>
              <a:gdLst/>
              <a:ahLst/>
              <a:cxnLst/>
              <a:rect l="l" t="t" r="r" b="b"/>
              <a:pathLst>
                <a:path w="2516" h="2571" extrusionOk="0">
                  <a:moveTo>
                    <a:pt x="1414" y="1"/>
                  </a:moveTo>
                  <a:cubicBezTo>
                    <a:pt x="1077" y="1"/>
                    <a:pt x="692" y="141"/>
                    <a:pt x="412" y="421"/>
                  </a:cubicBezTo>
                  <a:cubicBezTo>
                    <a:pt x="275" y="558"/>
                    <a:pt x="138" y="787"/>
                    <a:pt x="92" y="1015"/>
                  </a:cubicBezTo>
                  <a:cubicBezTo>
                    <a:pt x="0" y="1244"/>
                    <a:pt x="0" y="1518"/>
                    <a:pt x="92" y="1793"/>
                  </a:cubicBezTo>
                  <a:cubicBezTo>
                    <a:pt x="183" y="2113"/>
                    <a:pt x="412" y="2342"/>
                    <a:pt x="732" y="2479"/>
                  </a:cubicBezTo>
                  <a:cubicBezTo>
                    <a:pt x="869" y="2547"/>
                    <a:pt x="1018" y="2570"/>
                    <a:pt x="1161" y="2570"/>
                  </a:cubicBezTo>
                  <a:cubicBezTo>
                    <a:pt x="1304" y="2570"/>
                    <a:pt x="1441" y="2547"/>
                    <a:pt x="1555" y="2525"/>
                  </a:cubicBezTo>
                  <a:cubicBezTo>
                    <a:pt x="1830" y="2433"/>
                    <a:pt x="2058" y="2296"/>
                    <a:pt x="2241" y="2067"/>
                  </a:cubicBezTo>
                  <a:cubicBezTo>
                    <a:pt x="2424" y="1793"/>
                    <a:pt x="2516" y="1518"/>
                    <a:pt x="2470" y="1198"/>
                  </a:cubicBezTo>
                  <a:cubicBezTo>
                    <a:pt x="2423" y="989"/>
                    <a:pt x="2294" y="803"/>
                    <a:pt x="2136" y="665"/>
                  </a:cubicBezTo>
                  <a:lnTo>
                    <a:pt x="2136" y="665"/>
                  </a:lnTo>
                  <a:cubicBezTo>
                    <a:pt x="2094" y="567"/>
                    <a:pt x="2040" y="403"/>
                    <a:pt x="1875" y="238"/>
                  </a:cubicBezTo>
                  <a:lnTo>
                    <a:pt x="1738" y="55"/>
                  </a:lnTo>
                  <a:lnTo>
                    <a:pt x="1555" y="9"/>
                  </a:lnTo>
                  <a:cubicBezTo>
                    <a:pt x="1510" y="3"/>
                    <a:pt x="1462" y="1"/>
                    <a:pt x="14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4"/>
            <p:cNvSpPr/>
            <p:nvPr/>
          </p:nvSpPr>
          <p:spPr>
            <a:xfrm>
              <a:off x="6722000" y="2977175"/>
              <a:ext cx="92175" cy="90250"/>
            </a:xfrm>
            <a:custGeom>
              <a:avLst/>
              <a:gdLst/>
              <a:ahLst/>
              <a:cxnLst/>
              <a:rect l="l" t="t" r="r" b="b"/>
              <a:pathLst>
                <a:path w="3687" h="3610" extrusionOk="0">
                  <a:moveTo>
                    <a:pt x="1774" y="1"/>
                  </a:moveTo>
                  <a:cubicBezTo>
                    <a:pt x="1390" y="1"/>
                    <a:pt x="951" y="178"/>
                    <a:pt x="622" y="465"/>
                  </a:cubicBezTo>
                  <a:cubicBezTo>
                    <a:pt x="450" y="638"/>
                    <a:pt x="317" y="836"/>
                    <a:pt x="224" y="1055"/>
                  </a:cubicBezTo>
                  <a:lnTo>
                    <a:pt x="224" y="1055"/>
                  </a:lnTo>
                  <a:cubicBezTo>
                    <a:pt x="43" y="1417"/>
                    <a:pt x="1" y="1830"/>
                    <a:pt x="73" y="2157"/>
                  </a:cubicBezTo>
                  <a:cubicBezTo>
                    <a:pt x="83" y="2202"/>
                    <a:pt x="95" y="2245"/>
                    <a:pt x="108" y="2287"/>
                  </a:cubicBezTo>
                  <a:lnTo>
                    <a:pt x="108" y="2287"/>
                  </a:lnTo>
                  <a:cubicBezTo>
                    <a:pt x="166" y="2546"/>
                    <a:pt x="284" y="2800"/>
                    <a:pt x="485" y="3026"/>
                  </a:cubicBezTo>
                  <a:cubicBezTo>
                    <a:pt x="519" y="3060"/>
                    <a:pt x="553" y="3092"/>
                    <a:pt x="589" y="3123"/>
                  </a:cubicBezTo>
                  <a:lnTo>
                    <a:pt x="589" y="3123"/>
                  </a:lnTo>
                  <a:cubicBezTo>
                    <a:pt x="600" y="3137"/>
                    <a:pt x="611" y="3150"/>
                    <a:pt x="622" y="3163"/>
                  </a:cubicBezTo>
                  <a:cubicBezTo>
                    <a:pt x="897" y="3392"/>
                    <a:pt x="1171" y="3529"/>
                    <a:pt x="1445" y="3575"/>
                  </a:cubicBezTo>
                  <a:cubicBezTo>
                    <a:pt x="1583" y="3598"/>
                    <a:pt x="1697" y="3609"/>
                    <a:pt x="1800" y="3609"/>
                  </a:cubicBezTo>
                  <a:cubicBezTo>
                    <a:pt x="1903" y="3609"/>
                    <a:pt x="1994" y="3598"/>
                    <a:pt x="2086" y="3575"/>
                  </a:cubicBezTo>
                  <a:cubicBezTo>
                    <a:pt x="2314" y="3529"/>
                    <a:pt x="2680" y="3438"/>
                    <a:pt x="3046" y="3118"/>
                  </a:cubicBezTo>
                  <a:cubicBezTo>
                    <a:pt x="3229" y="2980"/>
                    <a:pt x="3366" y="2752"/>
                    <a:pt x="3503" y="2477"/>
                  </a:cubicBezTo>
                  <a:cubicBezTo>
                    <a:pt x="3641" y="2157"/>
                    <a:pt x="3686" y="1791"/>
                    <a:pt x="3595" y="1426"/>
                  </a:cubicBezTo>
                  <a:cubicBezTo>
                    <a:pt x="3412" y="694"/>
                    <a:pt x="2772" y="99"/>
                    <a:pt x="1903" y="8"/>
                  </a:cubicBezTo>
                  <a:cubicBezTo>
                    <a:pt x="1861" y="3"/>
                    <a:pt x="1818" y="1"/>
                    <a:pt x="17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4"/>
            <p:cNvSpPr/>
            <p:nvPr/>
          </p:nvSpPr>
          <p:spPr>
            <a:xfrm>
              <a:off x="6840450" y="2860725"/>
              <a:ext cx="56050" cy="45775"/>
            </a:xfrm>
            <a:custGeom>
              <a:avLst/>
              <a:gdLst/>
              <a:ahLst/>
              <a:cxnLst/>
              <a:rect l="l" t="t" r="r" b="b"/>
              <a:pathLst>
                <a:path w="2242" h="1831" extrusionOk="0">
                  <a:moveTo>
                    <a:pt x="1281" y="1"/>
                  </a:moveTo>
                  <a:cubicBezTo>
                    <a:pt x="1143" y="1"/>
                    <a:pt x="961" y="1"/>
                    <a:pt x="778" y="47"/>
                  </a:cubicBezTo>
                  <a:cubicBezTo>
                    <a:pt x="549" y="92"/>
                    <a:pt x="320" y="230"/>
                    <a:pt x="183" y="458"/>
                  </a:cubicBezTo>
                  <a:lnTo>
                    <a:pt x="0" y="687"/>
                  </a:lnTo>
                  <a:lnTo>
                    <a:pt x="92" y="961"/>
                  </a:lnTo>
                  <a:cubicBezTo>
                    <a:pt x="183" y="1144"/>
                    <a:pt x="275" y="1327"/>
                    <a:pt x="549" y="1556"/>
                  </a:cubicBezTo>
                  <a:cubicBezTo>
                    <a:pt x="570" y="1570"/>
                    <a:pt x="593" y="1583"/>
                    <a:pt x="617" y="1596"/>
                  </a:cubicBezTo>
                  <a:lnTo>
                    <a:pt x="617" y="1596"/>
                  </a:lnTo>
                  <a:cubicBezTo>
                    <a:pt x="651" y="1628"/>
                    <a:pt x="689" y="1661"/>
                    <a:pt x="732" y="1693"/>
                  </a:cubicBezTo>
                  <a:cubicBezTo>
                    <a:pt x="915" y="1785"/>
                    <a:pt x="1098" y="1830"/>
                    <a:pt x="1281" y="1830"/>
                  </a:cubicBezTo>
                  <a:cubicBezTo>
                    <a:pt x="1647" y="1830"/>
                    <a:pt x="2012" y="1602"/>
                    <a:pt x="2150" y="1282"/>
                  </a:cubicBezTo>
                  <a:lnTo>
                    <a:pt x="2241" y="1144"/>
                  </a:lnTo>
                  <a:lnTo>
                    <a:pt x="2241" y="1007"/>
                  </a:lnTo>
                  <a:cubicBezTo>
                    <a:pt x="2195" y="596"/>
                    <a:pt x="1921" y="367"/>
                    <a:pt x="1875" y="321"/>
                  </a:cubicBezTo>
                  <a:cubicBezTo>
                    <a:pt x="1784" y="230"/>
                    <a:pt x="1601" y="92"/>
                    <a:pt x="1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4"/>
            <p:cNvSpPr/>
            <p:nvPr/>
          </p:nvSpPr>
          <p:spPr>
            <a:xfrm>
              <a:off x="5708550" y="3019150"/>
              <a:ext cx="66325" cy="59550"/>
            </a:xfrm>
            <a:custGeom>
              <a:avLst/>
              <a:gdLst/>
              <a:ahLst/>
              <a:cxnLst/>
              <a:rect l="l" t="t" r="r" b="b"/>
              <a:pathLst>
                <a:path w="2653" h="2382" extrusionOk="0">
                  <a:moveTo>
                    <a:pt x="1143" y="1142"/>
                  </a:moveTo>
                  <a:cubicBezTo>
                    <a:pt x="1144" y="1147"/>
                    <a:pt x="1144" y="1155"/>
                    <a:pt x="1144" y="1164"/>
                  </a:cubicBezTo>
                  <a:cubicBezTo>
                    <a:pt x="1178" y="1199"/>
                    <a:pt x="1213" y="1207"/>
                    <a:pt x="1227" y="1229"/>
                  </a:cubicBezTo>
                  <a:lnTo>
                    <a:pt x="1227" y="1229"/>
                  </a:lnTo>
                  <a:cubicBezTo>
                    <a:pt x="1217" y="1224"/>
                    <a:pt x="1204" y="1217"/>
                    <a:pt x="1189" y="1210"/>
                  </a:cubicBezTo>
                  <a:cubicBezTo>
                    <a:pt x="1170" y="1210"/>
                    <a:pt x="1150" y="1193"/>
                    <a:pt x="1134" y="1170"/>
                  </a:cubicBezTo>
                  <a:lnTo>
                    <a:pt x="1134" y="1170"/>
                  </a:lnTo>
                  <a:cubicBezTo>
                    <a:pt x="1140" y="1161"/>
                    <a:pt x="1142" y="1153"/>
                    <a:pt x="1143" y="1142"/>
                  </a:cubicBezTo>
                  <a:close/>
                  <a:moveTo>
                    <a:pt x="1636" y="1"/>
                  </a:moveTo>
                  <a:cubicBezTo>
                    <a:pt x="1418" y="1"/>
                    <a:pt x="1227" y="54"/>
                    <a:pt x="1073" y="143"/>
                  </a:cubicBezTo>
                  <a:lnTo>
                    <a:pt x="1073" y="143"/>
                  </a:lnTo>
                  <a:cubicBezTo>
                    <a:pt x="1057" y="147"/>
                    <a:pt x="1041" y="151"/>
                    <a:pt x="1025" y="156"/>
                  </a:cubicBezTo>
                  <a:lnTo>
                    <a:pt x="1025" y="156"/>
                  </a:lnTo>
                  <a:cubicBezTo>
                    <a:pt x="804" y="183"/>
                    <a:pt x="611" y="264"/>
                    <a:pt x="458" y="387"/>
                  </a:cubicBezTo>
                  <a:cubicBezTo>
                    <a:pt x="183" y="570"/>
                    <a:pt x="0" y="890"/>
                    <a:pt x="0" y="1256"/>
                  </a:cubicBezTo>
                  <a:lnTo>
                    <a:pt x="0" y="1301"/>
                  </a:lnTo>
                  <a:lnTo>
                    <a:pt x="0" y="1347"/>
                  </a:lnTo>
                  <a:cubicBezTo>
                    <a:pt x="197" y="2017"/>
                    <a:pt x="768" y="2382"/>
                    <a:pt x="1332" y="2382"/>
                  </a:cubicBezTo>
                  <a:cubicBezTo>
                    <a:pt x="1422" y="2382"/>
                    <a:pt x="1512" y="2372"/>
                    <a:pt x="1601" y="2353"/>
                  </a:cubicBezTo>
                  <a:cubicBezTo>
                    <a:pt x="1921" y="2262"/>
                    <a:pt x="2150" y="2033"/>
                    <a:pt x="2241" y="1896"/>
                  </a:cubicBezTo>
                  <a:cubicBezTo>
                    <a:pt x="2351" y="1750"/>
                    <a:pt x="2402" y="1604"/>
                    <a:pt x="2418" y="1505"/>
                  </a:cubicBezTo>
                  <a:lnTo>
                    <a:pt x="2418" y="1505"/>
                  </a:lnTo>
                  <a:cubicBezTo>
                    <a:pt x="2454" y="1457"/>
                    <a:pt x="2487" y="1404"/>
                    <a:pt x="2516" y="1347"/>
                  </a:cubicBezTo>
                  <a:cubicBezTo>
                    <a:pt x="2653" y="1119"/>
                    <a:pt x="2653" y="890"/>
                    <a:pt x="2607" y="707"/>
                  </a:cubicBezTo>
                  <a:cubicBezTo>
                    <a:pt x="2561" y="524"/>
                    <a:pt x="2470" y="341"/>
                    <a:pt x="2333" y="204"/>
                  </a:cubicBezTo>
                  <a:cubicBezTo>
                    <a:pt x="2150" y="112"/>
                    <a:pt x="2013" y="21"/>
                    <a:pt x="1875" y="21"/>
                  </a:cubicBezTo>
                  <a:cubicBezTo>
                    <a:pt x="1792" y="7"/>
                    <a:pt x="1713" y="1"/>
                    <a:pt x="1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4"/>
            <p:cNvSpPr/>
            <p:nvPr/>
          </p:nvSpPr>
          <p:spPr>
            <a:xfrm>
              <a:off x="6076700" y="2619175"/>
              <a:ext cx="40025" cy="44550"/>
            </a:xfrm>
            <a:custGeom>
              <a:avLst/>
              <a:gdLst/>
              <a:ahLst/>
              <a:cxnLst/>
              <a:rect l="l" t="t" r="r" b="b"/>
              <a:pathLst>
                <a:path w="1601" h="1782" extrusionOk="0">
                  <a:moveTo>
                    <a:pt x="695" y="498"/>
                  </a:moveTo>
                  <a:cubicBezTo>
                    <a:pt x="702" y="498"/>
                    <a:pt x="719" y="517"/>
                    <a:pt x="727" y="557"/>
                  </a:cubicBezTo>
                  <a:lnTo>
                    <a:pt x="727" y="557"/>
                  </a:lnTo>
                  <a:cubicBezTo>
                    <a:pt x="691" y="519"/>
                    <a:pt x="687" y="498"/>
                    <a:pt x="695" y="498"/>
                  </a:cubicBezTo>
                  <a:close/>
                  <a:moveTo>
                    <a:pt x="815" y="1"/>
                  </a:moveTo>
                  <a:cubicBezTo>
                    <a:pt x="680" y="1"/>
                    <a:pt x="569" y="68"/>
                    <a:pt x="458" y="105"/>
                  </a:cubicBezTo>
                  <a:cubicBezTo>
                    <a:pt x="320" y="196"/>
                    <a:pt x="229" y="288"/>
                    <a:pt x="183" y="379"/>
                  </a:cubicBezTo>
                  <a:cubicBezTo>
                    <a:pt x="92" y="562"/>
                    <a:pt x="46" y="699"/>
                    <a:pt x="46" y="745"/>
                  </a:cubicBezTo>
                  <a:cubicBezTo>
                    <a:pt x="46" y="836"/>
                    <a:pt x="0" y="1019"/>
                    <a:pt x="92" y="1340"/>
                  </a:cubicBezTo>
                  <a:cubicBezTo>
                    <a:pt x="183" y="1477"/>
                    <a:pt x="275" y="1614"/>
                    <a:pt x="549" y="1705"/>
                  </a:cubicBezTo>
                  <a:cubicBezTo>
                    <a:pt x="603" y="1759"/>
                    <a:pt x="688" y="1781"/>
                    <a:pt x="776" y="1781"/>
                  </a:cubicBezTo>
                  <a:cubicBezTo>
                    <a:pt x="839" y="1781"/>
                    <a:pt x="904" y="1770"/>
                    <a:pt x="961" y="1751"/>
                  </a:cubicBezTo>
                  <a:cubicBezTo>
                    <a:pt x="1098" y="1751"/>
                    <a:pt x="1189" y="1660"/>
                    <a:pt x="1281" y="1614"/>
                  </a:cubicBezTo>
                  <a:cubicBezTo>
                    <a:pt x="1555" y="1340"/>
                    <a:pt x="1601" y="1065"/>
                    <a:pt x="1464" y="745"/>
                  </a:cubicBezTo>
                  <a:cubicBezTo>
                    <a:pt x="1458" y="737"/>
                    <a:pt x="1452" y="728"/>
                    <a:pt x="1446" y="721"/>
                  </a:cubicBezTo>
                  <a:lnTo>
                    <a:pt x="1446" y="721"/>
                  </a:lnTo>
                  <a:cubicBezTo>
                    <a:pt x="1457" y="676"/>
                    <a:pt x="1464" y="624"/>
                    <a:pt x="1464" y="562"/>
                  </a:cubicBezTo>
                  <a:cubicBezTo>
                    <a:pt x="1464" y="425"/>
                    <a:pt x="1418" y="288"/>
                    <a:pt x="1327" y="196"/>
                  </a:cubicBezTo>
                  <a:cubicBezTo>
                    <a:pt x="1281" y="105"/>
                    <a:pt x="1235" y="105"/>
                    <a:pt x="1144" y="59"/>
                  </a:cubicBezTo>
                  <a:lnTo>
                    <a:pt x="1052" y="13"/>
                  </a:lnTo>
                  <a:lnTo>
                    <a:pt x="915" y="13"/>
                  </a:lnTo>
                  <a:cubicBezTo>
                    <a:pt x="880" y="5"/>
                    <a:pt x="847" y="1"/>
                    <a:pt x="8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4"/>
            <p:cNvSpPr/>
            <p:nvPr/>
          </p:nvSpPr>
          <p:spPr>
            <a:xfrm>
              <a:off x="6349950" y="2840850"/>
              <a:ext cx="51475" cy="45500"/>
            </a:xfrm>
            <a:custGeom>
              <a:avLst/>
              <a:gdLst/>
              <a:ahLst/>
              <a:cxnLst/>
              <a:rect l="l" t="t" r="r" b="b"/>
              <a:pathLst>
                <a:path w="2059" h="1820" extrusionOk="0">
                  <a:moveTo>
                    <a:pt x="919" y="1014"/>
                  </a:moveTo>
                  <a:lnTo>
                    <a:pt x="915" y="1025"/>
                  </a:lnTo>
                  <a:cubicBezTo>
                    <a:pt x="915" y="1025"/>
                    <a:pt x="915" y="1016"/>
                    <a:pt x="919" y="1014"/>
                  </a:cubicBezTo>
                  <a:close/>
                  <a:moveTo>
                    <a:pt x="1105" y="1123"/>
                  </a:moveTo>
                  <a:cubicBezTo>
                    <a:pt x="1118" y="1138"/>
                    <a:pt x="1120" y="1146"/>
                    <a:pt x="1118" y="1146"/>
                  </a:cubicBezTo>
                  <a:cubicBezTo>
                    <a:pt x="1116" y="1146"/>
                    <a:pt x="1110" y="1139"/>
                    <a:pt x="1105" y="1123"/>
                  </a:cubicBezTo>
                  <a:close/>
                  <a:moveTo>
                    <a:pt x="988" y="1"/>
                  </a:moveTo>
                  <a:cubicBezTo>
                    <a:pt x="838" y="1"/>
                    <a:pt x="671" y="43"/>
                    <a:pt x="504" y="110"/>
                  </a:cubicBezTo>
                  <a:cubicBezTo>
                    <a:pt x="321" y="156"/>
                    <a:pt x="184" y="293"/>
                    <a:pt x="138" y="430"/>
                  </a:cubicBezTo>
                  <a:lnTo>
                    <a:pt x="1" y="567"/>
                  </a:lnTo>
                  <a:lnTo>
                    <a:pt x="1" y="750"/>
                  </a:lnTo>
                  <a:cubicBezTo>
                    <a:pt x="1" y="842"/>
                    <a:pt x="1" y="887"/>
                    <a:pt x="1" y="887"/>
                  </a:cubicBezTo>
                  <a:cubicBezTo>
                    <a:pt x="46" y="1025"/>
                    <a:pt x="138" y="1345"/>
                    <a:pt x="412" y="1573"/>
                  </a:cubicBezTo>
                  <a:cubicBezTo>
                    <a:pt x="549" y="1665"/>
                    <a:pt x="732" y="1756"/>
                    <a:pt x="915" y="1802"/>
                  </a:cubicBezTo>
                  <a:cubicBezTo>
                    <a:pt x="972" y="1814"/>
                    <a:pt x="1032" y="1819"/>
                    <a:pt x="1094" y="1819"/>
                  </a:cubicBezTo>
                  <a:cubicBezTo>
                    <a:pt x="1278" y="1819"/>
                    <a:pt x="1475" y="1768"/>
                    <a:pt x="1647" y="1665"/>
                  </a:cubicBezTo>
                  <a:lnTo>
                    <a:pt x="1693" y="1619"/>
                  </a:lnTo>
                  <a:lnTo>
                    <a:pt x="1738" y="1619"/>
                  </a:lnTo>
                  <a:cubicBezTo>
                    <a:pt x="1876" y="1482"/>
                    <a:pt x="1967" y="1299"/>
                    <a:pt x="2013" y="1070"/>
                  </a:cubicBezTo>
                  <a:cubicBezTo>
                    <a:pt x="2013" y="1051"/>
                    <a:pt x="2012" y="1032"/>
                    <a:pt x="2011" y="1013"/>
                  </a:cubicBezTo>
                  <a:lnTo>
                    <a:pt x="2011" y="1013"/>
                  </a:lnTo>
                  <a:cubicBezTo>
                    <a:pt x="2025" y="1002"/>
                    <a:pt x="2041" y="991"/>
                    <a:pt x="2059" y="979"/>
                  </a:cubicBezTo>
                  <a:cubicBezTo>
                    <a:pt x="2059" y="770"/>
                    <a:pt x="1982" y="561"/>
                    <a:pt x="1794" y="387"/>
                  </a:cubicBezTo>
                  <a:lnTo>
                    <a:pt x="1794" y="387"/>
                  </a:lnTo>
                  <a:cubicBezTo>
                    <a:pt x="1752" y="336"/>
                    <a:pt x="1707" y="290"/>
                    <a:pt x="1659" y="251"/>
                  </a:cubicBezTo>
                  <a:lnTo>
                    <a:pt x="1659" y="251"/>
                  </a:lnTo>
                  <a:cubicBezTo>
                    <a:pt x="1521" y="125"/>
                    <a:pt x="1333" y="56"/>
                    <a:pt x="1144" y="19"/>
                  </a:cubicBezTo>
                  <a:cubicBezTo>
                    <a:pt x="1095" y="6"/>
                    <a:pt x="1043" y="1"/>
                    <a:pt x="9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4"/>
            <p:cNvSpPr/>
            <p:nvPr/>
          </p:nvSpPr>
          <p:spPr>
            <a:xfrm>
              <a:off x="6105275" y="3014650"/>
              <a:ext cx="51475" cy="45475"/>
            </a:xfrm>
            <a:custGeom>
              <a:avLst/>
              <a:gdLst/>
              <a:ahLst/>
              <a:cxnLst/>
              <a:rect l="l" t="t" r="r" b="b"/>
              <a:pathLst>
                <a:path w="2059" h="1819" extrusionOk="0">
                  <a:moveTo>
                    <a:pt x="919" y="1013"/>
                  </a:moveTo>
                  <a:lnTo>
                    <a:pt x="915" y="1024"/>
                  </a:lnTo>
                  <a:cubicBezTo>
                    <a:pt x="915" y="1024"/>
                    <a:pt x="915" y="1016"/>
                    <a:pt x="919" y="1013"/>
                  </a:cubicBezTo>
                  <a:close/>
                  <a:moveTo>
                    <a:pt x="1105" y="1123"/>
                  </a:moveTo>
                  <a:cubicBezTo>
                    <a:pt x="1118" y="1137"/>
                    <a:pt x="1120" y="1146"/>
                    <a:pt x="1118" y="1146"/>
                  </a:cubicBezTo>
                  <a:cubicBezTo>
                    <a:pt x="1116" y="1146"/>
                    <a:pt x="1110" y="1138"/>
                    <a:pt x="1105" y="1123"/>
                  </a:cubicBezTo>
                  <a:close/>
                  <a:moveTo>
                    <a:pt x="988" y="0"/>
                  </a:moveTo>
                  <a:cubicBezTo>
                    <a:pt x="839" y="0"/>
                    <a:pt x="671" y="42"/>
                    <a:pt x="504" y="109"/>
                  </a:cubicBezTo>
                  <a:cubicBezTo>
                    <a:pt x="321" y="201"/>
                    <a:pt x="184" y="338"/>
                    <a:pt x="138" y="430"/>
                  </a:cubicBezTo>
                  <a:lnTo>
                    <a:pt x="1" y="567"/>
                  </a:lnTo>
                  <a:lnTo>
                    <a:pt x="1" y="750"/>
                  </a:lnTo>
                  <a:cubicBezTo>
                    <a:pt x="1" y="841"/>
                    <a:pt x="1" y="887"/>
                    <a:pt x="1" y="887"/>
                  </a:cubicBezTo>
                  <a:cubicBezTo>
                    <a:pt x="46" y="1024"/>
                    <a:pt x="138" y="1344"/>
                    <a:pt x="412" y="1573"/>
                  </a:cubicBezTo>
                  <a:cubicBezTo>
                    <a:pt x="549" y="1664"/>
                    <a:pt x="732" y="1756"/>
                    <a:pt x="915" y="1802"/>
                  </a:cubicBezTo>
                  <a:cubicBezTo>
                    <a:pt x="973" y="1813"/>
                    <a:pt x="1033" y="1819"/>
                    <a:pt x="1094" y="1819"/>
                  </a:cubicBezTo>
                  <a:cubicBezTo>
                    <a:pt x="1278" y="1819"/>
                    <a:pt x="1476" y="1767"/>
                    <a:pt x="1647" y="1664"/>
                  </a:cubicBezTo>
                  <a:lnTo>
                    <a:pt x="1693" y="1664"/>
                  </a:lnTo>
                  <a:lnTo>
                    <a:pt x="1739" y="1619"/>
                  </a:lnTo>
                  <a:cubicBezTo>
                    <a:pt x="1876" y="1481"/>
                    <a:pt x="1967" y="1299"/>
                    <a:pt x="2013" y="1070"/>
                  </a:cubicBezTo>
                  <a:cubicBezTo>
                    <a:pt x="2013" y="1051"/>
                    <a:pt x="2012" y="1031"/>
                    <a:pt x="2011" y="1012"/>
                  </a:cubicBezTo>
                  <a:lnTo>
                    <a:pt x="2011" y="1012"/>
                  </a:lnTo>
                  <a:cubicBezTo>
                    <a:pt x="2025" y="1002"/>
                    <a:pt x="2041" y="990"/>
                    <a:pt x="2059" y="978"/>
                  </a:cubicBezTo>
                  <a:cubicBezTo>
                    <a:pt x="2059" y="769"/>
                    <a:pt x="1982" y="560"/>
                    <a:pt x="1794" y="386"/>
                  </a:cubicBezTo>
                  <a:lnTo>
                    <a:pt x="1794" y="386"/>
                  </a:lnTo>
                  <a:cubicBezTo>
                    <a:pt x="1752" y="336"/>
                    <a:pt x="1707" y="290"/>
                    <a:pt x="1659" y="250"/>
                  </a:cubicBezTo>
                  <a:lnTo>
                    <a:pt x="1659" y="250"/>
                  </a:lnTo>
                  <a:cubicBezTo>
                    <a:pt x="1522" y="125"/>
                    <a:pt x="1333" y="56"/>
                    <a:pt x="1144" y="18"/>
                  </a:cubicBezTo>
                  <a:cubicBezTo>
                    <a:pt x="1095" y="6"/>
                    <a:pt x="1043" y="0"/>
                    <a:pt x="9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4"/>
            <p:cNvSpPr/>
            <p:nvPr/>
          </p:nvSpPr>
          <p:spPr>
            <a:xfrm>
              <a:off x="6578625" y="3255000"/>
              <a:ext cx="52600" cy="46425"/>
            </a:xfrm>
            <a:custGeom>
              <a:avLst/>
              <a:gdLst/>
              <a:ahLst/>
              <a:cxnLst/>
              <a:rect l="l" t="t" r="r" b="b"/>
              <a:pathLst>
                <a:path w="2104" h="1857" extrusionOk="0">
                  <a:moveTo>
                    <a:pt x="1112" y="838"/>
                  </a:moveTo>
                  <a:cubicBezTo>
                    <a:pt x="1117" y="845"/>
                    <a:pt x="1119" y="857"/>
                    <a:pt x="1118" y="870"/>
                  </a:cubicBezTo>
                  <a:lnTo>
                    <a:pt x="1118" y="870"/>
                  </a:lnTo>
                  <a:cubicBezTo>
                    <a:pt x="1111" y="862"/>
                    <a:pt x="1104" y="854"/>
                    <a:pt x="1099" y="847"/>
                  </a:cubicBezTo>
                  <a:lnTo>
                    <a:pt x="1099" y="847"/>
                  </a:lnTo>
                  <a:cubicBezTo>
                    <a:pt x="1103" y="844"/>
                    <a:pt x="1107" y="841"/>
                    <a:pt x="1112" y="838"/>
                  </a:cubicBezTo>
                  <a:close/>
                  <a:moveTo>
                    <a:pt x="878" y="1"/>
                  </a:moveTo>
                  <a:cubicBezTo>
                    <a:pt x="844" y="1"/>
                    <a:pt x="811" y="3"/>
                    <a:pt x="778" y="8"/>
                  </a:cubicBezTo>
                  <a:lnTo>
                    <a:pt x="595" y="54"/>
                  </a:lnTo>
                  <a:lnTo>
                    <a:pt x="458" y="145"/>
                  </a:lnTo>
                  <a:cubicBezTo>
                    <a:pt x="320" y="328"/>
                    <a:pt x="229" y="465"/>
                    <a:pt x="229" y="511"/>
                  </a:cubicBezTo>
                  <a:cubicBezTo>
                    <a:pt x="183" y="648"/>
                    <a:pt x="0" y="1151"/>
                    <a:pt x="458" y="1609"/>
                  </a:cubicBezTo>
                  <a:cubicBezTo>
                    <a:pt x="613" y="1764"/>
                    <a:pt x="853" y="1856"/>
                    <a:pt x="1077" y="1856"/>
                  </a:cubicBezTo>
                  <a:cubicBezTo>
                    <a:pt x="1182" y="1856"/>
                    <a:pt x="1284" y="1836"/>
                    <a:pt x="1372" y="1792"/>
                  </a:cubicBezTo>
                  <a:cubicBezTo>
                    <a:pt x="1647" y="1746"/>
                    <a:pt x="1921" y="1517"/>
                    <a:pt x="2012" y="1197"/>
                  </a:cubicBezTo>
                  <a:lnTo>
                    <a:pt x="2104" y="831"/>
                  </a:lnTo>
                  <a:lnTo>
                    <a:pt x="1875" y="648"/>
                  </a:lnTo>
                  <a:cubicBezTo>
                    <a:pt x="1838" y="621"/>
                    <a:pt x="1801" y="597"/>
                    <a:pt x="1763" y="576"/>
                  </a:cubicBezTo>
                  <a:lnTo>
                    <a:pt x="1763" y="576"/>
                  </a:lnTo>
                  <a:cubicBezTo>
                    <a:pt x="1730" y="517"/>
                    <a:pt x="1691" y="464"/>
                    <a:pt x="1647" y="420"/>
                  </a:cubicBezTo>
                  <a:cubicBezTo>
                    <a:pt x="1483" y="173"/>
                    <a:pt x="1171" y="1"/>
                    <a:pt x="8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4"/>
            <p:cNvSpPr/>
            <p:nvPr/>
          </p:nvSpPr>
          <p:spPr>
            <a:xfrm>
              <a:off x="5826300" y="3235750"/>
              <a:ext cx="51475" cy="56050"/>
            </a:xfrm>
            <a:custGeom>
              <a:avLst/>
              <a:gdLst/>
              <a:ahLst/>
              <a:cxnLst/>
              <a:rect l="l" t="t" r="r" b="b"/>
              <a:pathLst>
                <a:path w="2059" h="2242" extrusionOk="0">
                  <a:moveTo>
                    <a:pt x="961" y="0"/>
                  </a:moveTo>
                  <a:cubicBezTo>
                    <a:pt x="846" y="29"/>
                    <a:pt x="746" y="68"/>
                    <a:pt x="658" y="115"/>
                  </a:cubicBezTo>
                  <a:lnTo>
                    <a:pt x="658" y="115"/>
                  </a:lnTo>
                  <a:cubicBezTo>
                    <a:pt x="499" y="184"/>
                    <a:pt x="361" y="298"/>
                    <a:pt x="275" y="412"/>
                  </a:cubicBezTo>
                  <a:cubicBezTo>
                    <a:pt x="138" y="595"/>
                    <a:pt x="92" y="778"/>
                    <a:pt x="47" y="915"/>
                  </a:cubicBezTo>
                  <a:cubicBezTo>
                    <a:pt x="1" y="1235"/>
                    <a:pt x="92" y="1464"/>
                    <a:pt x="138" y="1601"/>
                  </a:cubicBezTo>
                  <a:cubicBezTo>
                    <a:pt x="138" y="1647"/>
                    <a:pt x="184" y="1784"/>
                    <a:pt x="321" y="1921"/>
                  </a:cubicBezTo>
                  <a:cubicBezTo>
                    <a:pt x="412" y="2058"/>
                    <a:pt x="641" y="2196"/>
                    <a:pt x="915" y="2241"/>
                  </a:cubicBezTo>
                  <a:lnTo>
                    <a:pt x="1098" y="2241"/>
                  </a:lnTo>
                  <a:cubicBezTo>
                    <a:pt x="1601" y="2150"/>
                    <a:pt x="1967" y="1693"/>
                    <a:pt x="2013" y="1190"/>
                  </a:cubicBezTo>
                  <a:cubicBezTo>
                    <a:pt x="2059" y="961"/>
                    <a:pt x="2013" y="641"/>
                    <a:pt x="1830" y="366"/>
                  </a:cubicBezTo>
                  <a:cubicBezTo>
                    <a:pt x="1739" y="229"/>
                    <a:pt x="1601" y="138"/>
                    <a:pt x="1464" y="46"/>
                  </a:cubicBezTo>
                  <a:cubicBezTo>
                    <a:pt x="1281" y="0"/>
                    <a:pt x="1098" y="0"/>
                    <a:pt x="9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4"/>
            <p:cNvSpPr/>
            <p:nvPr/>
          </p:nvSpPr>
          <p:spPr>
            <a:xfrm>
              <a:off x="6577475" y="3022650"/>
              <a:ext cx="40050" cy="35275"/>
            </a:xfrm>
            <a:custGeom>
              <a:avLst/>
              <a:gdLst/>
              <a:ahLst/>
              <a:cxnLst/>
              <a:rect l="l" t="t" r="r" b="b"/>
              <a:pathLst>
                <a:path w="1602" h="1411" extrusionOk="0">
                  <a:moveTo>
                    <a:pt x="956" y="0"/>
                  </a:moveTo>
                  <a:cubicBezTo>
                    <a:pt x="874" y="0"/>
                    <a:pt x="794" y="23"/>
                    <a:pt x="732" y="64"/>
                  </a:cubicBezTo>
                  <a:cubicBezTo>
                    <a:pt x="595" y="110"/>
                    <a:pt x="595" y="247"/>
                    <a:pt x="641" y="384"/>
                  </a:cubicBezTo>
                  <a:cubicBezTo>
                    <a:pt x="644" y="390"/>
                    <a:pt x="646" y="395"/>
                    <a:pt x="650" y="401"/>
                  </a:cubicBezTo>
                  <a:lnTo>
                    <a:pt x="650" y="401"/>
                  </a:lnTo>
                  <a:cubicBezTo>
                    <a:pt x="572" y="394"/>
                    <a:pt x="478" y="366"/>
                    <a:pt x="366" y="338"/>
                  </a:cubicBezTo>
                  <a:cubicBezTo>
                    <a:pt x="332" y="327"/>
                    <a:pt x="301" y="321"/>
                    <a:pt x="271" y="321"/>
                  </a:cubicBezTo>
                  <a:cubicBezTo>
                    <a:pt x="183" y="321"/>
                    <a:pt x="115" y="373"/>
                    <a:pt x="46" y="475"/>
                  </a:cubicBezTo>
                  <a:cubicBezTo>
                    <a:pt x="0" y="613"/>
                    <a:pt x="0" y="796"/>
                    <a:pt x="92" y="979"/>
                  </a:cubicBezTo>
                  <a:cubicBezTo>
                    <a:pt x="183" y="1116"/>
                    <a:pt x="321" y="1253"/>
                    <a:pt x="458" y="1299"/>
                  </a:cubicBezTo>
                  <a:cubicBezTo>
                    <a:pt x="595" y="1390"/>
                    <a:pt x="732" y="1390"/>
                    <a:pt x="824" y="1390"/>
                  </a:cubicBezTo>
                  <a:cubicBezTo>
                    <a:pt x="824" y="1390"/>
                    <a:pt x="885" y="1410"/>
                    <a:pt x="966" y="1410"/>
                  </a:cubicBezTo>
                  <a:cubicBezTo>
                    <a:pt x="1007" y="1410"/>
                    <a:pt x="1052" y="1405"/>
                    <a:pt x="1098" y="1390"/>
                  </a:cubicBezTo>
                  <a:lnTo>
                    <a:pt x="1235" y="1344"/>
                  </a:lnTo>
                  <a:lnTo>
                    <a:pt x="1372" y="1253"/>
                  </a:lnTo>
                  <a:cubicBezTo>
                    <a:pt x="1510" y="1070"/>
                    <a:pt x="1601" y="796"/>
                    <a:pt x="1555" y="567"/>
                  </a:cubicBezTo>
                  <a:cubicBezTo>
                    <a:pt x="1510" y="338"/>
                    <a:pt x="1418" y="201"/>
                    <a:pt x="1235" y="110"/>
                  </a:cubicBezTo>
                  <a:cubicBezTo>
                    <a:pt x="1160" y="34"/>
                    <a:pt x="1056" y="0"/>
                    <a:pt x="9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4"/>
            <p:cNvSpPr/>
            <p:nvPr/>
          </p:nvSpPr>
          <p:spPr>
            <a:xfrm>
              <a:off x="6388825" y="2598925"/>
              <a:ext cx="106350" cy="100225"/>
            </a:xfrm>
            <a:custGeom>
              <a:avLst/>
              <a:gdLst/>
              <a:ahLst/>
              <a:cxnLst/>
              <a:rect l="l" t="t" r="r" b="b"/>
              <a:pathLst>
                <a:path w="4254" h="4009" extrusionOk="0">
                  <a:moveTo>
                    <a:pt x="2058" y="1622"/>
                  </a:moveTo>
                  <a:cubicBezTo>
                    <a:pt x="2058" y="1646"/>
                    <a:pt x="2058" y="1669"/>
                    <a:pt x="2058" y="1692"/>
                  </a:cubicBezTo>
                  <a:cubicBezTo>
                    <a:pt x="2056" y="1699"/>
                    <a:pt x="2054" y="1705"/>
                    <a:pt x="2051" y="1712"/>
                  </a:cubicBezTo>
                  <a:lnTo>
                    <a:pt x="2051" y="1712"/>
                  </a:lnTo>
                  <a:cubicBezTo>
                    <a:pt x="2029" y="1738"/>
                    <a:pt x="1959" y="1738"/>
                    <a:pt x="1921" y="1738"/>
                  </a:cubicBezTo>
                  <a:cubicBezTo>
                    <a:pt x="1909" y="1738"/>
                    <a:pt x="1897" y="1735"/>
                    <a:pt x="1887" y="1731"/>
                  </a:cubicBezTo>
                  <a:lnTo>
                    <a:pt x="1887" y="1731"/>
                  </a:lnTo>
                  <a:cubicBezTo>
                    <a:pt x="1899" y="1716"/>
                    <a:pt x="1911" y="1703"/>
                    <a:pt x="1921" y="1692"/>
                  </a:cubicBezTo>
                  <a:cubicBezTo>
                    <a:pt x="1942" y="1671"/>
                    <a:pt x="1993" y="1640"/>
                    <a:pt x="2058" y="1622"/>
                  </a:cubicBezTo>
                  <a:close/>
                  <a:moveTo>
                    <a:pt x="2424" y="0"/>
                  </a:moveTo>
                  <a:cubicBezTo>
                    <a:pt x="2329" y="24"/>
                    <a:pt x="2234" y="35"/>
                    <a:pt x="2139" y="54"/>
                  </a:cubicBezTo>
                  <a:lnTo>
                    <a:pt x="2139" y="54"/>
                  </a:lnTo>
                  <a:cubicBezTo>
                    <a:pt x="1870" y="54"/>
                    <a:pt x="1598" y="118"/>
                    <a:pt x="1372" y="183"/>
                  </a:cubicBezTo>
                  <a:cubicBezTo>
                    <a:pt x="732" y="457"/>
                    <a:pt x="229" y="1052"/>
                    <a:pt x="92" y="1738"/>
                  </a:cubicBezTo>
                  <a:cubicBezTo>
                    <a:pt x="1" y="2104"/>
                    <a:pt x="46" y="2515"/>
                    <a:pt x="183" y="2836"/>
                  </a:cubicBezTo>
                  <a:cubicBezTo>
                    <a:pt x="366" y="3156"/>
                    <a:pt x="595" y="3430"/>
                    <a:pt x="869" y="3613"/>
                  </a:cubicBezTo>
                  <a:cubicBezTo>
                    <a:pt x="1171" y="3860"/>
                    <a:pt x="1572" y="4008"/>
                    <a:pt x="1982" y="4008"/>
                  </a:cubicBezTo>
                  <a:cubicBezTo>
                    <a:pt x="2077" y="4008"/>
                    <a:pt x="2172" y="4000"/>
                    <a:pt x="2267" y="3984"/>
                  </a:cubicBezTo>
                  <a:lnTo>
                    <a:pt x="2267" y="3984"/>
                  </a:lnTo>
                  <a:cubicBezTo>
                    <a:pt x="2544" y="3975"/>
                    <a:pt x="2821" y="3907"/>
                    <a:pt x="3065" y="3796"/>
                  </a:cubicBezTo>
                  <a:cubicBezTo>
                    <a:pt x="3339" y="3704"/>
                    <a:pt x="3613" y="3522"/>
                    <a:pt x="3796" y="3247"/>
                  </a:cubicBezTo>
                  <a:cubicBezTo>
                    <a:pt x="4025" y="3018"/>
                    <a:pt x="4162" y="2653"/>
                    <a:pt x="4208" y="2332"/>
                  </a:cubicBezTo>
                  <a:cubicBezTo>
                    <a:pt x="4254" y="1601"/>
                    <a:pt x="3934" y="915"/>
                    <a:pt x="3385" y="503"/>
                  </a:cubicBezTo>
                  <a:cubicBezTo>
                    <a:pt x="3168" y="330"/>
                    <a:pt x="2869" y="157"/>
                    <a:pt x="2528" y="100"/>
                  </a:cubicBezTo>
                  <a:lnTo>
                    <a:pt x="2528" y="100"/>
                  </a:lnTo>
                  <a:cubicBezTo>
                    <a:pt x="2494" y="68"/>
                    <a:pt x="2459" y="35"/>
                    <a:pt x="24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4"/>
            <p:cNvSpPr/>
            <p:nvPr/>
          </p:nvSpPr>
          <p:spPr>
            <a:xfrm>
              <a:off x="5835450" y="2647475"/>
              <a:ext cx="109800" cy="100575"/>
            </a:xfrm>
            <a:custGeom>
              <a:avLst/>
              <a:gdLst/>
              <a:ahLst/>
              <a:cxnLst/>
              <a:rect l="l" t="t" r="r" b="b"/>
              <a:pathLst>
                <a:path w="4392" h="4023" extrusionOk="0">
                  <a:moveTo>
                    <a:pt x="1846" y="1116"/>
                  </a:moveTo>
                  <a:cubicBezTo>
                    <a:pt x="1856" y="1118"/>
                    <a:pt x="1866" y="1120"/>
                    <a:pt x="1876" y="1122"/>
                  </a:cubicBezTo>
                  <a:cubicBezTo>
                    <a:pt x="2003" y="1122"/>
                    <a:pt x="2131" y="1151"/>
                    <a:pt x="2243" y="1208"/>
                  </a:cubicBezTo>
                  <a:lnTo>
                    <a:pt x="2243" y="1208"/>
                  </a:lnTo>
                  <a:cubicBezTo>
                    <a:pt x="2222" y="1230"/>
                    <a:pt x="2203" y="1252"/>
                    <a:pt x="2186" y="1274"/>
                  </a:cubicBezTo>
                  <a:lnTo>
                    <a:pt x="2186" y="1274"/>
                  </a:lnTo>
                  <a:cubicBezTo>
                    <a:pt x="2115" y="1224"/>
                    <a:pt x="2038" y="1186"/>
                    <a:pt x="1967" y="1168"/>
                  </a:cubicBezTo>
                  <a:cubicBezTo>
                    <a:pt x="1918" y="1143"/>
                    <a:pt x="1866" y="1129"/>
                    <a:pt x="1812" y="1123"/>
                  </a:cubicBezTo>
                  <a:lnTo>
                    <a:pt x="1812" y="1123"/>
                  </a:lnTo>
                  <a:cubicBezTo>
                    <a:pt x="1823" y="1120"/>
                    <a:pt x="1835" y="1118"/>
                    <a:pt x="1846" y="1116"/>
                  </a:cubicBezTo>
                  <a:close/>
                  <a:moveTo>
                    <a:pt x="2095" y="1711"/>
                  </a:moveTo>
                  <a:lnTo>
                    <a:pt x="2095" y="1711"/>
                  </a:lnTo>
                  <a:cubicBezTo>
                    <a:pt x="2098" y="1713"/>
                    <a:pt x="2101" y="1715"/>
                    <a:pt x="2104" y="1717"/>
                  </a:cubicBezTo>
                  <a:lnTo>
                    <a:pt x="2059" y="1717"/>
                  </a:lnTo>
                  <a:cubicBezTo>
                    <a:pt x="2070" y="1717"/>
                    <a:pt x="2082" y="1715"/>
                    <a:pt x="2095" y="1711"/>
                  </a:cubicBezTo>
                  <a:close/>
                  <a:moveTo>
                    <a:pt x="2564" y="1520"/>
                  </a:moveTo>
                  <a:cubicBezTo>
                    <a:pt x="2626" y="1632"/>
                    <a:pt x="2640" y="1755"/>
                    <a:pt x="2607" y="1854"/>
                  </a:cubicBezTo>
                  <a:cubicBezTo>
                    <a:pt x="2607" y="1922"/>
                    <a:pt x="2532" y="1990"/>
                    <a:pt x="2399" y="2039"/>
                  </a:cubicBezTo>
                  <a:lnTo>
                    <a:pt x="2399" y="2039"/>
                  </a:lnTo>
                  <a:cubicBezTo>
                    <a:pt x="2446" y="1918"/>
                    <a:pt x="2471" y="1767"/>
                    <a:pt x="2424" y="1580"/>
                  </a:cubicBezTo>
                  <a:cubicBezTo>
                    <a:pt x="2423" y="1573"/>
                    <a:pt x="2421" y="1566"/>
                    <a:pt x="2419" y="1560"/>
                  </a:cubicBezTo>
                  <a:lnTo>
                    <a:pt x="2419" y="1560"/>
                  </a:lnTo>
                  <a:cubicBezTo>
                    <a:pt x="2449" y="1550"/>
                    <a:pt x="2482" y="1541"/>
                    <a:pt x="2516" y="1534"/>
                  </a:cubicBezTo>
                  <a:cubicBezTo>
                    <a:pt x="2531" y="1529"/>
                    <a:pt x="2547" y="1524"/>
                    <a:pt x="2564" y="1520"/>
                  </a:cubicBezTo>
                  <a:close/>
                  <a:moveTo>
                    <a:pt x="1876" y="1762"/>
                  </a:moveTo>
                  <a:cubicBezTo>
                    <a:pt x="1921" y="1808"/>
                    <a:pt x="1921" y="1991"/>
                    <a:pt x="1876" y="2037"/>
                  </a:cubicBezTo>
                  <a:cubicBezTo>
                    <a:pt x="1876" y="2042"/>
                    <a:pt x="1875" y="2048"/>
                    <a:pt x="1875" y="2053"/>
                  </a:cubicBezTo>
                  <a:lnTo>
                    <a:pt x="1875" y="2053"/>
                  </a:lnTo>
                  <a:cubicBezTo>
                    <a:pt x="1839" y="2036"/>
                    <a:pt x="1809" y="2015"/>
                    <a:pt x="1784" y="1991"/>
                  </a:cubicBezTo>
                  <a:cubicBezTo>
                    <a:pt x="1784" y="1991"/>
                    <a:pt x="1784" y="1991"/>
                    <a:pt x="1739" y="1945"/>
                  </a:cubicBezTo>
                  <a:lnTo>
                    <a:pt x="1739" y="1900"/>
                  </a:lnTo>
                  <a:cubicBezTo>
                    <a:pt x="1739" y="1900"/>
                    <a:pt x="1739" y="1854"/>
                    <a:pt x="1739" y="1854"/>
                  </a:cubicBezTo>
                  <a:cubicBezTo>
                    <a:pt x="1784" y="1808"/>
                    <a:pt x="1830" y="1808"/>
                    <a:pt x="1830" y="1762"/>
                  </a:cubicBezTo>
                  <a:cubicBezTo>
                    <a:pt x="1830" y="1762"/>
                    <a:pt x="1850" y="1783"/>
                    <a:pt x="1864" y="1783"/>
                  </a:cubicBezTo>
                  <a:cubicBezTo>
                    <a:pt x="1871" y="1783"/>
                    <a:pt x="1876" y="1778"/>
                    <a:pt x="1876" y="1762"/>
                  </a:cubicBezTo>
                  <a:close/>
                  <a:moveTo>
                    <a:pt x="2009" y="1"/>
                  </a:moveTo>
                  <a:cubicBezTo>
                    <a:pt x="1928" y="1"/>
                    <a:pt x="1846" y="7"/>
                    <a:pt x="1763" y="20"/>
                  </a:cubicBezTo>
                  <a:lnTo>
                    <a:pt x="1763" y="20"/>
                  </a:lnTo>
                  <a:cubicBezTo>
                    <a:pt x="1335" y="44"/>
                    <a:pt x="901" y="222"/>
                    <a:pt x="595" y="528"/>
                  </a:cubicBezTo>
                  <a:cubicBezTo>
                    <a:pt x="275" y="894"/>
                    <a:pt x="92" y="1305"/>
                    <a:pt x="46" y="1717"/>
                  </a:cubicBezTo>
                  <a:cubicBezTo>
                    <a:pt x="1" y="2128"/>
                    <a:pt x="46" y="2586"/>
                    <a:pt x="229" y="2952"/>
                  </a:cubicBezTo>
                  <a:cubicBezTo>
                    <a:pt x="367" y="3317"/>
                    <a:pt x="687" y="3638"/>
                    <a:pt x="1053" y="3820"/>
                  </a:cubicBezTo>
                  <a:cubicBezTo>
                    <a:pt x="1293" y="3923"/>
                    <a:pt x="1558" y="3975"/>
                    <a:pt x="1811" y="3975"/>
                  </a:cubicBezTo>
                  <a:cubicBezTo>
                    <a:pt x="1875" y="3975"/>
                    <a:pt x="1938" y="3972"/>
                    <a:pt x="1999" y="3965"/>
                  </a:cubicBezTo>
                  <a:lnTo>
                    <a:pt x="1999" y="3965"/>
                  </a:lnTo>
                  <a:cubicBezTo>
                    <a:pt x="2109" y="3990"/>
                    <a:pt x="2221" y="4003"/>
                    <a:pt x="2333" y="4003"/>
                  </a:cubicBezTo>
                  <a:cubicBezTo>
                    <a:pt x="2400" y="4017"/>
                    <a:pt x="2471" y="4022"/>
                    <a:pt x="2543" y="4022"/>
                  </a:cubicBezTo>
                  <a:cubicBezTo>
                    <a:pt x="2719" y="4022"/>
                    <a:pt x="2903" y="3990"/>
                    <a:pt x="3065" y="3958"/>
                  </a:cubicBezTo>
                  <a:cubicBezTo>
                    <a:pt x="3293" y="3866"/>
                    <a:pt x="3522" y="3775"/>
                    <a:pt x="3705" y="3592"/>
                  </a:cubicBezTo>
                  <a:cubicBezTo>
                    <a:pt x="4071" y="3317"/>
                    <a:pt x="4254" y="2906"/>
                    <a:pt x="4345" y="2448"/>
                  </a:cubicBezTo>
                  <a:cubicBezTo>
                    <a:pt x="4391" y="2037"/>
                    <a:pt x="4254" y="1580"/>
                    <a:pt x="3979" y="1305"/>
                  </a:cubicBezTo>
                  <a:cubicBezTo>
                    <a:pt x="3912" y="1247"/>
                    <a:pt x="3844" y="1197"/>
                    <a:pt x="3777" y="1155"/>
                  </a:cubicBezTo>
                  <a:lnTo>
                    <a:pt x="3777" y="1155"/>
                  </a:lnTo>
                  <a:cubicBezTo>
                    <a:pt x="3627" y="851"/>
                    <a:pt x="3380" y="581"/>
                    <a:pt x="3065" y="345"/>
                  </a:cubicBezTo>
                  <a:cubicBezTo>
                    <a:pt x="2802" y="157"/>
                    <a:pt x="2417" y="1"/>
                    <a:pt x="20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34"/>
          <p:cNvGrpSpPr/>
          <p:nvPr/>
        </p:nvGrpSpPr>
        <p:grpSpPr>
          <a:xfrm rot="365333">
            <a:off x="7653909" y="3472090"/>
            <a:ext cx="761242" cy="1039226"/>
            <a:chOff x="2516825" y="2364538"/>
            <a:chExt cx="1214225" cy="1657625"/>
          </a:xfrm>
        </p:grpSpPr>
        <p:sp>
          <p:nvSpPr>
            <p:cNvPr id="1166" name="Google Shape;1166;p34"/>
            <p:cNvSpPr/>
            <p:nvPr/>
          </p:nvSpPr>
          <p:spPr>
            <a:xfrm>
              <a:off x="2644875" y="2662138"/>
              <a:ext cx="1008450" cy="1280075"/>
            </a:xfrm>
            <a:custGeom>
              <a:avLst/>
              <a:gdLst/>
              <a:ahLst/>
              <a:cxnLst/>
              <a:rect l="l" t="t" r="r" b="b"/>
              <a:pathLst>
                <a:path w="40338" h="51203" extrusionOk="0">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4"/>
            <p:cNvSpPr/>
            <p:nvPr/>
          </p:nvSpPr>
          <p:spPr>
            <a:xfrm>
              <a:off x="2660875" y="2547863"/>
              <a:ext cx="173825" cy="234525"/>
            </a:xfrm>
            <a:custGeom>
              <a:avLst/>
              <a:gdLst/>
              <a:ahLst/>
              <a:cxnLst/>
              <a:rect l="l" t="t" r="r" b="b"/>
              <a:pathLst>
                <a:path w="6953" h="9381" extrusionOk="0">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2777500" y="2445063"/>
              <a:ext cx="162375" cy="303375"/>
            </a:xfrm>
            <a:custGeom>
              <a:avLst/>
              <a:gdLst/>
              <a:ahLst/>
              <a:cxnLst/>
              <a:rect l="l" t="t" r="r" b="b"/>
              <a:pathLst>
                <a:path w="6495" h="12135" extrusionOk="0">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4"/>
            <p:cNvSpPr/>
            <p:nvPr/>
          </p:nvSpPr>
          <p:spPr>
            <a:xfrm>
              <a:off x="2952425" y="2364538"/>
              <a:ext cx="96075" cy="360775"/>
            </a:xfrm>
            <a:custGeom>
              <a:avLst/>
              <a:gdLst/>
              <a:ahLst/>
              <a:cxnLst/>
              <a:rect l="l" t="t" r="r" b="b"/>
              <a:pathLst>
                <a:path w="3843" h="14431" extrusionOk="0">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4"/>
            <p:cNvSpPr/>
            <p:nvPr/>
          </p:nvSpPr>
          <p:spPr>
            <a:xfrm>
              <a:off x="3122775" y="2423338"/>
              <a:ext cx="88075" cy="319450"/>
            </a:xfrm>
            <a:custGeom>
              <a:avLst/>
              <a:gdLst/>
              <a:ahLst/>
              <a:cxnLst/>
              <a:rect l="l" t="t" r="r" b="b"/>
              <a:pathLst>
                <a:path w="3523" h="12778" extrusionOk="0">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4"/>
            <p:cNvSpPr/>
            <p:nvPr/>
          </p:nvSpPr>
          <p:spPr>
            <a:xfrm>
              <a:off x="3171950" y="2528363"/>
              <a:ext cx="182950" cy="256350"/>
            </a:xfrm>
            <a:custGeom>
              <a:avLst/>
              <a:gdLst/>
              <a:ahLst/>
              <a:cxnLst/>
              <a:rect l="l" t="t" r="r" b="b"/>
              <a:pathLst>
                <a:path w="7318" h="10254" extrusionOk="0">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4"/>
            <p:cNvSpPr/>
            <p:nvPr/>
          </p:nvSpPr>
          <p:spPr>
            <a:xfrm>
              <a:off x="3217675" y="2701188"/>
              <a:ext cx="228700" cy="161525"/>
            </a:xfrm>
            <a:custGeom>
              <a:avLst/>
              <a:gdLst/>
              <a:ahLst/>
              <a:cxnLst/>
              <a:rect l="l" t="t" r="r" b="b"/>
              <a:pathLst>
                <a:path w="9148" h="6461" extrusionOk="0">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2572850" y="2689638"/>
              <a:ext cx="198950" cy="182450"/>
            </a:xfrm>
            <a:custGeom>
              <a:avLst/>
              <a:gdLst/>
              <a:ahLst/>
              <a:cxnLst/>
              <a:rect l="l" t="t" r="r" b="b"/>
              <a:pathLst>
                <a:path w="7958" h="7298" extrusionOk="0">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4"/>
            <p:cNvSpPr/>
            <p:nvPr/>
          </p:nvSpPr>
          <p:spPr>
            <a:xfrm>
              <a:off x="2516825" y="2918963"/>
              <a:ext cx="222975" cy="62350"/>
            </a:xfrm>
            <a:custGeom>
              <a:avLst/>
              <a:gdLst/>
              <a:ahLst/>
              <a:cxnLst/>
              <a:rect l="l" t="t" r="r" b="b"/>
              <a:pathLst>
                <a:path w="8919" h="2494" extrusionOk="0">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4"/>
            <p:cNvSpPr/>
            <p:nvPr/>
          </p:nvSpPr>
          <p:spPr>
            <a:xfrm>
              <a:off x="3238250" y="2871538"/>
              <a:ext cx="197825" cy="84425"/>
            </a:xfrm>
            <a:custGeom>
              <a:avLst/>
              <a:gdLst/>
              <a:ahLst/>
              <a:cxnLst/>
              <a:rect l="l" t="t" r="r" b="b"/>
              <a:pathLst>
                <a:path w="7913" h="3377" extrusionOk="0">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4"/>
            <p:cNvSpPr/>
            <p:nvPr/>
          </p:nvSpPr>
          <p:spPr>
            <a:xfrm>
              <a:off x="2958150" y="3685163"/>
              <a:ext cx="100625" cy="328475"/>
            </a:xfrm>
            <a:custGeom>
              <a:avLst/>
              <a:gdLst/>
              <a:ahLst/>
              <a:cxnLst/>
              <a:rect l="l" t="t" r="r" b="b"/>
              <a:pathLst>
                <a:path w="4025" h="13139" extrusionOk="0">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4"/>
            <p:cNvSpPr/>
            <p:nvPr/>
          </p:nvSpPr>
          <p:spPr>
            <a:xfrm>
              <a:off x="3087350" y="3745913"/>
              <a:ext cx="62900" cy="276250"/>
            </a:xfrm>
            <a:custGeom>
              <a:avLst/>
              <a:gdLst/>
              <a:ahLst/>
              <a:cxnLst/>
              <a:rect l="l" t="t" r="r" b="b"/>
              <a:pathLst>
                <a:path w="2516" h="11050" extrusionOk="0">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4"/>
            <p:cNvSpPr/>
            <p:nvPr/>
          </p:nvSpPr>
          <p:spPr>
            <a:xfrm>
              <a:off x="3482925" y="3739613"/>
              <a:ext cx="146375" cy="248275"/>
            </a:xfrm>
            <a:custGeom>
              <a:avLst/>
              <a:gdLst/>
              <a:ahLst/>
              <a:cxnLst/>
              <a:rect l="l" t="t" r="r" b="b"/>
              <a:pathLst>
                <a:path w="5855" h="9931" extrusionOk="0">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4"/>
            <p:cNvSpPr/>
            <p:nvPr/>
          </p:nvSpPr>
          <p:spPr>
            <a:xfrm>
              <a:off x="3514950" y="3531238"/>
              <a:ext cx="216100" cy="77925"/>
            </a:xfrm>
            <a:custGeom>
              <a:avLst/>
              <a:gdLst/>
              <a:ahLst/>
              <a:cxnLst/>
              <a:rect l="l" t="t" r="r" b="b"/>
              <a:pathLst>
                <a:path w="8644" h="3117" extrusionOk="0">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4"/>
            <p:cNvSpPr/>
            <p:nvPr/>
          </p:nvSpPr>
          <p:spPr>
            <a:xfrm>
              <a:off x="3497800" y="3434338"/>
              <a:ext cx="218400" cy="58650"/>
            </a:xfrm>
            <a:custGeom>
              <a:avLst/>
              <a:gdLst/>
              <a:ahLst/>
              <a:cxnLst/>
              <a:rect l="l" t="t" r="r" b="b"/>
              <a:pathLst>
                <a:path w="8736" h="2346" extrusionOk="0">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4"/>
            <p:cNvSpPr/>
            <p:nvPr/>
          </p:nvSpPr>
          <p:spPr>
            <a:xfrm>
              <a:off x="3453200" y="3343863"/>
              <a:ext cx="168100" cy="83925"/>
            </a:xfrm>
            <a:custGeom>
              <a:avLst/>
              <a:gdLst/>
              <a:ahLst/>
              <a:cxnLst/>
              <a:rect l="l" t="t" r="r" b="b"/>
              <a:pathLst>
                <a:path w="6724" h="3357" extrusionOk="0">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4"/>
            <p:cNvSpPr/>
            <p:nvPr/>
          </p:nvSpPr>
          <p:spPr>
            <a:xfrm>
              <a:off x="2821100" y="3678513"/>
              <a:ext cx="127925" cy="328825"/>
            </a:xfrm>
            <a:custGeom>
              <a:avLst/>
              <a:gdLst/>
              <a:ahLst/>
              <a:cxnLst/>
              <a:rect l="l" t="t" r="r" b="b"/>
              <a:pathLst>
                <a:path w="5117" h="13153" extrusionOk="0">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83;p34"/>
          <p:cNvGrpSpPr/>
          <p:nvPr/>
        </p:nvGrpSpPr>
        <p:grpSpPr>
          <a:xfrm rot="-4697166">
            <a:off x="8611125" y="1892502"/>
            <a:ext cx="1046166" cy="1161097"/>
            <a:chOff x="1426725" y="237975"/>
            <a:chExt cx="1457775" cy="1617925"/>
          </a:xfrm>
        </p:grpSpPr>
        <p:sp>
          <p:nvSpPr>
            <p:cNvPr id="1184" name="Google Shape;1184;p34"/>
            <p:cNvSpPr/>
            <p:nvPr/>
          </p:nvSpPr>
          <p:spPr>
            <a:xfrm>
              <a:off x="1495325" y="648575"/>
              <a:ext cx="45750" cy="134225"/>
            </a:xfrm>
            <a:custGeom>
              <a:avLst/>
              <a:gdLst/>
              <a:ahLst/>
              <a:cxnLst/>
              <a:rect l="l" t="t" r="r" b="b"/>
              <a:pathLst>
                <a:path w="1830" h="5369" extrusionOk="0">
                  <a:moveTo>
                    <a:pt x="1357" y="0"/>
                  </a:moveTo>
                  <a:cubicBezTo>
                    <a:pt x="1245" y="0"/>
                    <a:pt x="1113" y="61"/>
                    <a:pt x="961" y="183"/>
                  </a:cubicBezTo>
                  <a:cubicBezTo>
                    <a:pt x="732" y="366"/>
                    <a:pt x="503" y="686"/>
                    <a:pt x="366" y="1052"/>
                  </a:cubicBezTo>
                  <a:cubicBezTo>
                    <a:pt x="0" y="1784"/>
                    <a:pt x="46" y="2607"/>
                    <a:pt x="46" y="2790"/>
                  </a:cubicBezTo>
                  <a:cubicBezTo>
                    <a:pt x="46" y="2973"/>
                    <a:pt x="92" y="3796"/>
                    <a:pt x="457" y="4436"/>
                  </a:cubicBezTo>
                  <a:cubicBezTo>
                    <a:pt x="717" y="4993"/>
                    <a:pt x="1158" y="5369"/>
                    <a:pt x="1461" y="5369"/>
                  </a:cubicBezTo>
                  <a:cubicBezTo>
                    <a:pt x="1532" y="5369"/>
                    <a:pt x="1595" y="5348"/>
                    <a:pt x="1647" y="5305"/>
                  </a:cubicBezTo>
                  <a:cubicBezTo>
                    <a:pt x="1829" y="5077"/>
                    <a:pt x="1555" y="4619"/>
                    <a:pt x="1418" y="4071"/>
                  </a:cubicBezTo>
                  <a:cubicBezTo>
                    <a:pt x="1235" y="3522"/>
                    <a:pt x="1189" y="2881"/>
                    <a:pt x="1189" y="2744"/>
                  </a:cubicBezTo>
                  <a:cubicBezTo>
                    <a:pt x="1143" y="2607"/>
                    <a:pt x="1189" y="1967"/>
                    <a:pt x="1326" y="1372"/>
                  </a:cubicBezTo>
                  <a:cubicBezTo>
                    <a:pt x="1464" y="778"/>
                    <a:pt x="1738" y="275"/>
                    <a:pt x="1509" y="46"/>
                  </a:cubicBezTo>
                  <a:cubicBezTo>
                    <a:pt x="1464" y="16"/>
                    <a:pt x="1413" y="0"/>
                    <a:pt x="1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4"/>
            <p:cNvSpPr/>
            <p:nvPr/>
          </p:nvSpPr>
          <p:spPr>
            <a:xfrm>
              <a:off x="1578775" y="689725"/>
              <a:ext cx="93775" cy="102800"/>
            </a:xfrm>
            <a:custGeom>
              <a:avLst/>
              <a:gdLst/>
              <a:ahLst/>
              <a:cxnLst/>
              <a:rect l="l" t="t" r="r" b="b"/>
              <a:pathLst>
                <a:path w="3751" h="4112" extrusionOk="0">
                  <a:moveTo>
                    <a:pt x="3248" y="1"/>
                  </a:moveTo>
                  <a:cubicBezTo>
                    <a:pt x="2928" y="46"/>
                    <a:pt x="2790" y="595"/>
                    <a:pt x="2516" y="1098"/>
                  </a:cubicBezTo>
                  <a:cubicBezTo>
                    <a:pt x="2287" y="1601"/>
                    <a:pt x="1921" y="2104"/>
                    <a:pt x="1830" y="2196"/>
                  </a:cubicBezTo>
                  <a:cubicBezTo>
                    <a:pt x="1739" y="2287"/>
                    <a:pt x="1327" y="2699"/>
                    <a:pt x="915" y="2973"/>
                  </a:cubicBezTo>
                  <a:cubicBezTo>
                    <a:pt x="458" y="3293"/>
                    <a:pt x="1" y="3522"/>
                    <a:pt x="46" y="3888"/>
                  </a:cubicBezTo>
                  <a:cubicBezTo>
                    <a:pt x="70" y="4030"/>
                    <a:pt x="266" y="4111"/>
                    <a:pt x="539" y="4111"/>
                  </a:cubicBezTo>
                  <a:cubicBezTo>
                    <a:pt x="792" y="4111"/>
                    <a:pt x="1111" y="4042"/>
                    <a:pt x="1418" y="3888"/>
                  </a:cubicBezTo>
                  <a:cubicBezTo>
                    <a:pt x="2059" y="3614"/>
                    <a:pt x="2562" y="3065"/>
                    <a:pt x="2653" y="2928"/>
                  </a:cubicBezTo>
                  <a:cubicBezTo>
                    <a:pt x="2790" y="2790"/>
                    <a:pt x="3339" y="2196"/>
                    <a:pt x="3522" y="1464"/>
                  </a:cubicBezTo>
                  <a:cubicBezTo>
                    <a:pt x="3751" y="732"/>
                    <a:pt x="3568" y="1"/>
                    <a:pt x="32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4"/>
            <p:cNvSpPr/>
            <p:nvPr/>
          </p:nvSpPr>
          <p:spPr>
            <a:xfrm>
              <a:off x="1526175" y="337475"/>
              <a:ext cx="168100" cy="55125"/>
            </a:xfrm>
            <a:custGeom>
              <a:avLst/>
              <a:gdLst/>
              <a:ahLst/>
              <a:cxnLst/>
              <a:rect l="l" t="t" r="r" b="b"/>
              <a:pathLst>
                <a:path w="6724" h="2205" extrusionOk="0">
                  <a:moveTo>
                    <a:pt x="6345" y="1"/>
                  </a:moveTo>
                  <a:cubicBezTo>
                    <a:pt x="6069" y="1"/>
                    <a:pt x="5542" y="277"/>
                    <a:pt x="4986" y="462"/>
                  </a:cubicBezTo>
                  <a:cubicBezTo>
                    <a:pt x="4300" y="782"/>
                    <a:pt x="3568" y="965"/>
                    <a:pt x="3385" y="965"/>
                  </a:cubicBezTo>
                  <a:cubicBezTo>
                    <a:pt x="3228" y="1005"/>
                    <a:pt x="2596" y="1112"/>
                    <a:pt x="1928" y="1112"/>
                  </a:cubicBezTo>
                  <a:cubicBezTo>
                    <a:pt x="1820" y="1112"/>
                    <a:pt x="1710" y="1109"/>
                    <a:pt x="1602" y="1102"/>
                  </a:cubicBezTo>
                  <a:cubicBezTo>
                    <a:pt x="1236" y="1102"/>
                    <a:pt x="916" y="1057"/>
                    <a:pt x="687" y="965"/>
                  </a:cubicBezTo>
                  <a:cubicBezTo>
                    <a:pt x="535" y="965"/>
                    <a:pt x="423" y="925"/>
                    <a:pt x="311" y="925"/>
                  </a:cubicBezTo>
                  <a:cubicBezTo>
                    <a:pt x="255" y="925"/>
                    <a:pt x="199" y="935"/>
                    <a:pt x="138" y="965"/>
                  </a:cubicBezTo>
                  <a:lnTo>
                    <a:pt x="184" y="965"/>
                  </a:lnTo>
                  <a:cubicBezTo>
                    <a:pt x="1" y="1011"/>
                    <a:pt x="1" y="1331"/>
                    <a:pt x="321" y="1605"/>
                  </a:cubicBezTo>
                  <a:cubicBezTo>
                    <a:pt x="550" y="1880"/>
                    <a:pt x="1053" y="2063"/>
                    <a:pt x="1510" y="2154"/>
                  </a:cubicBezTo>
                  <a:cubicBezTo>
                    <a:pt x="1752" y="2190"/>
                    <a:pt x="1996" y="2204"/>
                    <a:pt x="2230" y="2204"/>
                  </a:cubicBezTo>
                  <a:cubicBezTo>
                    <a:pt x="2881" y="2204"/>
                    <a:pt x="3446" y="2096"/>
                    <a:pt x="3614" y="2063"/>
                  </a:cubicBezTo>
                  <a:cubicBezTo>
                    <a:pt x="3797" y="2063"/>
                    <a:pt x="4711" y="1880"/>
                    <a:pt x="5443" y="1423"/>
                  </a:cubicBezTo>
                  <a:cubicBezTo>
                    <a:pt x="6221" y="1011"/>
                    <a:pt x="6724" y="325"/>
                    <a:pt x="6495" y="51"/>
                  </a:cubicBezTo>
                  <a:cubicBezTo>
                    <a:pt x="6461" y="16"/>
                    <a:pt x="6410" y="1"/>
                    <a:pt x="6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4"/>
            <p:cNvSpPr/>
            <p:nvPr/>
          </p:nvSpPr>
          <p:spPr>
            <a:xfrm>
              <a:off x="1535325" y="243800"/>
              <a:ext cx="130375" cy="45525"/>
            </a:xfrm>
            <a:custGeom>
              <a:avLst/>
              <a:gdLst/>
              <a:ahLst/>
              <a:cxnLst/>
              <a:rect l="l" t="t" r="r" b="b"/>
              <a:pathLst>
                <a:path w="5215" h="1821" extrusionOk="0">
                  <a:moveTo>
                    <a:pt x="2057" y="1"/>
                  </a:moveTo>
                  <a:cubicBezTo>
                    <a:pt x="1812" y="1"/>
                    <a:pt x="1540" y="24"/>
                    <a:pt x="1281" y="93"/>
                  </a:cubicBezTo>
                  <a:cubicBezTo>
                    <a:pt x="595" y="230"/>
                    <a:pt x="1" y="642"/>
                    <a:pt x="184" y="916"/>
                  </a:cubicBezTo>
                  <a:cubicBezTo>
                    <a:pt x="271" y="1120"/>
                    <a:pt x="525" y="1157"/>
                    <a:pt x="840" y="1157"/>
                  </a:cubicBezTo>
                  <a:cubicBezTo>
                    <a:pt x="1019" y="1157"/>
                    <a:pt x="1219" y="1145"/>
                    <a:pt x="1419" y="1145"/>
                  </a:cubicBezTo>
                  <a:cubicBezTo>
                    <a:pt x="1528" y="1136"/>
                    <a:pt x="1640" y="1132"/>
                    <a:pt x="1749" y="1132"/>
                  </a:cubicBezTo>
                  <a:cubicBezTo>
                    <a:pt x="2187" y="1132"/>
                    <a:pt x="2589" y="1191"/>
                    <a:pt x="2699" y="1191"/>
                  </a:cubicBezTo>
                  <a:cubicBezTo>
                    <a:pt x="2791" y="1236"/>
                    <a:pt x="3339" y="1374"/>
                    <a:pt x="3842" y="1557"/>
                  </a:cubicBezTo>
                  <a:cubicBezTo>
                    <a:pt x="4147" y="1679"/>
                    <a:pt x="4452" y="1821"/>
                    <a:pt x="4703" y="1821"/>
                  </a:cubicBezTo>
                  <a:cubicBezTo>
                    <a:pt x="4828" y="1821"/>
                    <a:pt x="4940" y="1785"/>
                    <a:pt x="5031" y="1694"/>
                  </a:cubicBezTo>
                  <a:cubicBezTo>
                    <a:pt x="5214" y="1511"/>
                    <a:pt x="4894" y="1008"/>
                    <a:pt x="4300" y="642"/>
                  </a:cubicBezTo>
                  <a:cubicBezTo>
                    <a:pt x="3751" y="276"/>
                    <a:pt x="3065" y="139"/>
                    <a:pt x="2882" y="93"/>
                  </a:cubicBezTo>
                  <a:cubicBezTo>
                    <a:pt x="2797" y="65"/>
                    <a:pt x="2463" y="1"/>
                    <a:pt x="20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4"/>
            <p:cNvSpPr/>
            <p:nvPr/>
          </p:nvSpPr>
          <p:spPr>
            <a:xfrm>
              <a:off x="2304800" y="242825"/>
              <a:ext cx="53750" cy="122500"/>
            </a:xfrm>
            <a:custGeom>
              <a:avLst/>
              <a:gdLst/>
              <a:ahLst/>
              <a:cxnLst/>
              <a:rect l="l" t="t" r="r" b="b"/>
              <a:pathLst>
                <a:path w="2150" h="4900" extrusionOk="0">
                  <a:moveTo>
                    <a:pt x="1024" y="0"/>
                  </a:moveTo>
                  <a:cubicBezTo>
                    <a:pt x="771" y="0"/>
                    <a:pt x="384" y="418"/>
                    <a:pt x="229" y="1001"/>
                  </a:cubicBezTo>
                  <a:cubicBezTo>
                    <a:pt x="0" y="1641"/>
                    <a:pt x="92" y="2419"/>
                    <a:pt x="137" y="2556"/>
                  </a:cubicBezTo>
                  <a:cubicBezTo>
                    <a:pt x="137" y="2739"/>
                    <a:pt x="229" y="3516"/>
                    <a:pt x="686" y="4111"/>
                  </a:cubicBezTo>
                  <a:cubicBezTo>
                    <a:pt x="869" y="4431"/>
                    <a:pt x="1144" y="4705"/>
                    <a:pt x="1418" y="4797"/>
                  </a:cubicBezTo>
                  <a:cubicBezTo>
                    <a:pt x="1532" y="4866"/>
                    <a:pt x="1635" y="4900"/>
                    <a:pt x="1721" y="4900"/>
                  </a:cubicBezTo>
                  <a:cubicBezTo>
                    <a:pt x="1807" y="4900"/>
                    <a:pt x="1875" y="4866"/>
                    <a:pt x="1921" y="4797"/>
                  </a:cubicBezTo>
                  <a:cubicBezTo>
                    <a:pt x="2150" y="4523"/>
                    <a:pt x="1784" y="4111"/>
                    <a:pt x="1601" y="3608"/>
                  </a:cubicBezTo>
                  <a:cubicBezTo>
                    <a:pt x="1372" y="3105"/>
                    <a:pt x="1235" y="2556"/>
                    <a:pt x="1235" y="2419"/>
                  </a:cubicBezTo>
                  <a:cubicBezTo>
                    <a:pt x="1189" y="2282"/>
                    <a:pt x="1189" y="1733"/>
                    <a:pt x="1235" y="1230"/>
                  </a:cubicBezTo>
                  <a:cubicBezTo>
                    <a:pt x="1281" y="727"/>
                    <a:pt x="1464" y="269"/>
                    <a:pt x="1144" y="41"/>
                  </a:cubicBezTo>
                  <a:cubicBezTo>
                    <a:pt x="1109" y="13"/>
                    <a:pt x="1069" y="0"/>
                    <a:pt x="10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4"/>
            <p:cNvSpPr/>
            <p:nvPr/>
          </p:nvSpPr>
          <p:spPr>
            <a:xfrm>
              <a:off x="2388250" y="247675"/>
              <a:ext cx="74350" cy="123525"/>
            </a:xfrm>
            <a:custGeom>
              <a:avLst/>
              <a:gdLst/>
              <a:ahLst/>
              <a:cxnLst/>
              <a:rect l="l" t="t" r="r" b="b"/>
              <a:pathLst>
                <a:path w="2974" h="4941" extrusionOk="0">
                  <a:moveTo>
                    <a:pt x="2198" y="1"/>
                  </a:moveTo>
                  <a:cubicBezTo>
                    <a:pt x="2165" y="1"/>
                    <a:pt x="2134" y="10"/>
                    <a:pt x="2105" y="30"/>
                  </a:cubicBezTo>
                  <a:cubicBezTo>
                    <a:pt x="1830" y="121"/>
                    <a:pt x="1922" y="670"/>
                    <a:pt x="1830" y="1264"/>
                  </a:cubicBezTo>
                  <a:cubicBezTo>
                    <a:pt x="1784" y="1813"/>
                    <a:pt x="1601" y="2362"/>
                    <a:pt x="1556" y="2499"/>
                  </a:cubicBezTo>
                  <a:cubicBezTo>
                    <a:pt x="1510" y="2636"/>
                    <a:pt x="1236" y="3231"/>
                    <a:pt x="824" y="3688"/>
                  </a:cubicBezTo>
                  <a:cubicBezTo>
                    <a:pt x="458" y="4146"/>
                    <a:pt x="1" y="4511"/>
                    <a:pt x="138" y="4786"/>
                  </a:cubicBezTo>
                  <a:lnTo>
                    <a:pt x="92" y="4786"/>
                  </a:lnTo>
                  <a:cubicBezTo>
                    <a:pt x="161" y="4889"/>
                    <a:pt x="281" y="4940"/>
                    <a:pt x="472" y="4940"/>
                  </a:cubicBezTo>
                  <a:cubicBezTo>
                    <a:pt x="535" y="4940"/>
                    <a:pt x="607" y="4934"/>
                    <a:pt x="687" y="4923"/>
                  </a:cubicBezTo>
                  <a:cubicBezTo>
                    <a:pt x="961" y="4832"/>
                    <a:pt x="1281" y="4649"/>
                    <a:pt x="1601" y="4374"/>
                  </a:cubicBezTo>
                  <a:cubicBezTo>
                    <a:pt x="2196" y="3871"/>
                    <a:pt x="2516" y="3094"/>
                    <a:pt x="2608" y="2911"/>
                  </a:cubicBezTo>
                  <a:cubicBezTo>
                    <a:pt x="2653" y="2728"/>
                    <a:pt x="2973" y="1996"/>
                    <a:pt x="2882" y="1219"/>
                  </a:cubicBezTo>
                  <a:cubicBezTo>
                    <a:pt x="2882" y="853"/>
                    <a:pt x="2745" y="533"/>
                    <a:pt x="2608" y="304"/>
                  </a:cubicBezTo>
                  <a:cubicBezTo>
                    <a:pt x="2464" y="124"/>
                    <a:pt x="2320" y="1"/>
                    <a:pt x="21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4"/>
            <p:cNvSpPr/>
            <p:nvPr/>
          </p:nvSpPr>
          <p:spPr>
            <a:xfrm>
              <a:off x="1984650" y="1518425"/>
              <a:ext cx="62925" cy="337475"/>
            </a:xfrm>
            <a:custGeom>
              <a:avLst/>
              <a:gdLst/>
              <a:ahLst/>
              <a:cxnLst/>
              <a:rect l="l" t="t" r="r" b="b"/>
              <a:pathLst>
                <a:path w="2517" h="13499" extrusionOk="0">
                  <a:moveTo>
                    <a:pt x="1241" y="0"/>
                  </a:moveTo>
                  <a:cubicBezTo>
                    <a:pt x="1224" y="0"/>
                    <a:pt x="1206" y="3"/>
                    <a:pt x="1190" y="9"/>
                  </a:cubicBezTo>
                  <a:cubicBezTo>
                    <a:pt x="916" y="101"/>
                    <a:pt x="1327" y="1519"/>
                    <a:pt x="1373" y="3028"/>
                  </a:cubicBezTo>
                  <a:cubicBezTo>
                    <a:pt x="1464" y="4583"/>
                    <a:pt x="1144" y="6138"/>
                    <a:pt x="1053" y="6503"/>
                  </a:cubicBezTo>
                  <a:cubicBezTo>
                    <a:pt x="1007" y="6686"/>
                    <a:pt x="824" y="7189"/>
                    <a:pt x="596" y="7875"/>
                  </a:cubicBezTo>
                  <a:cubicBezTo>
                    <a:pt x="413" y="8561"/>
                    <a:pt x="92" y="9430"/>
                    <a:pt x="47" y="10391"/>
                  </a:cubicBezTo>
                  <a:cubicBezTo>
                    <a:pt x="1" y="11305"/>
                    <a:pt x="230" y="12266"/>
                    <a:pt x="641" y="12815"/>
                  </a:cubicBezTo>
                  <a:cubicBezTo>
                    <a:pt x="967" y="13285"/>
                    <a:pt x="1322" y="13498"/>
                    <a:pt x="1501" y="13498"/>
                  </a:cubicBezTo>
                  <a:cubicBezTo>
                    <a:pt x="1548" y="13498"/>
                    <a:pt x="1583" y="13483"/>
                    <a:pt x="1602" y="13455"/>
                  </a:cubicBezTo>
                  <a:cubicBezTo>
                    <a:pt x="1693" y="13318"/>
                    <a:pt x="1464" y="12998"/>
                    <a:pt x="1282" y="12494"/>
                  </a:cubicBezTo>
                  <a:cubicBezTo>
                    <a:pt x="1099" y="11946"/>
                    <a:pt x="1007" y="11214"/>
                    <a:pt x="1099" y="10436"/>
                  </a:cubicBezTo>
                  <a:cubicBezTo>
                    <a:pt x="1190" y="9705"/>
                    <a:pt x="1464" y="8882"/>
                    <a:pt x="1693" y="8241"/>
                  </a:cubicBezTo>
                  <a:cubicBezTo>
                    <a:pt x="1922" y="7555"/>
                    <a:pt x="2059" y="7007"/>
                    <a:pt x="2105" y="6778"/>
                  </a:cubicBezTo>
                  <a:cubicBezTo>
                    <a:pt x="2150" y="6595"/>
                    <a:pt x="2288" y="6046"/>
                    <a:pt x="2379" y="5360"/>
                  </a:cubicBezTo>
                  <a:cubicBezTo>
                    <a:pt x="2516" y="4674"/>
                    <a:pt x="2516" y="3805"/>
                    <a:pt x="2425" y="2936"/>
                  </a:cubicBezTo>
                  <a:cubicBezTo>
                    <a:pt x="2250" y="1364"/>
                    <a:pt x="1617" y="0"/>
                    <a:pt x="1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4"/>
            <p:cNvSpPr/>
            <p:nvPr/>
          </p:nvSpPr>
          <p:spPr>
            <a:xfrm>
              <a:off x="2417975" y="1395000"/>
              <a:ext cx="402475" cy="263150"/>
            </a:xfrm>
            <a:custGeom>
              <a:avLst/>
              <a:gdLst/>
              <a:ahLst/>
              <a:cxnLst/>
              <a:rect l="l" t="t" r="r" b="b"/>
              <a:pathLst>
                <a:path w="16099" h="10526" extrusionOk="0">
                  <a:moveTo>
                    <a:pt x="132" y="0"/>
                  </a:moveTo>
                  <a:cubicBezTo>
                    <a:pt x="118" y="0"/>
                    <a:pt x="105" y="2"/>
                    <a:pt x="92" y="7"/>
                  </a:cubicBezTo>
                  <a:cubicBezTo>
                    <a:pt x="1" y="53"/>
                    <a:pt x="92" y="602"/>
                    <a:pt x="458" y="1379"/>
                  </a:cubicBezTo>
                  <a:cubicBezTo>
                    <a:pt x="824" y="2157"/>
                    <a:pt x="1464" y="3117"/>
                    <a:pt x="2288" y="3986"/>
                  </a:cubicBezTo>
                  <a:cubicBezTo>
                    <a:pt x="3111" y="4855"/>
                    <a:pt x="4163" y="5587"/>
                    <a:pt x="5077" y="6044"/>
                  </a:cubicBezTo>
                  <a:cubicBezTo>
                    <a:pt x="6038" y="6501"/>
                    <a:pt x="6815" y="6638"/>
                    <a:pt x="7089" y="6730"/>
                  </a:cubicBezTo>
                  <a:cubicBezTo>
                    <a:pt x="7410" y="6776"/>
                    <a:pt x="8187" y="6959"/>
                    <a:pt x="9239" y="7096"/>
                  </a:cubicBezTo>
                  <a:cubicBezTo>
                    <a:pt x="10245" y="7233"/>
                    <a:pt x="11480" y="7370"/>
                    <a:pt x="12532" y="7736"/>
                  </a:cubicBezTo>
                  <a:cubicBezTo>
                    <a:pt x="13629" y="8102"/>
                    <a:pt x="14544" y="8742"/>
                    <a:pt x="15047" y="9382"/>
                  </a:cubicBezTo>
                  <a:cubicBezTo>
                    <a:pt x="15550" y="9977"/>
                    <a:pt x="15687" y="10526"/>
                    <a:pt x="15870" y="10526"/>
                  </a:cubicBezTo>
                  <a:cubicBezTo>
                    <a:pt x="16007" y="10526"/>
                    <a:pt x="16099" y="9840"/>
                    <a:pt x="15642" y="8971"/>
                  </a:cubicBezTo>
                  <a:cubicBezTo>
                    <a:pt x="15184" y="8102"/>
                    <a:pt x="14132" y="7233"/>
                    <a:pt x="12943" y="6730"/>
                  </a:cubicBezTo>
                  <a:cubicBezTo>
                    <a:pt x="11709" y="6273"/>
                    <a:pt x="10382" y="6135"/>
                    <a:pt x="9376" y="5952"/>
                  </a:cubicBezTo>
                  <a:cubicBezTo>
                    <a:pt x="8370" y="5861"/>
                    <a:pt x="7638" y="5724"/>
                    <a:pt x="7364" y="5632"/>
                  </a:cubicBezTo>
                  <a:cubicBezTo>
                    <a:pt x="7089" y="5587"/>
                    <a:pt x="6403" y="5404"/>
                    <a:pt x="5580" y="4992"/>
                  </a:cubicBezTo>
                  <a:cubicBezTo>
                    <a:pt x="4757" y="4626"/>
                    <a:pt x="3842" y="3986"/>
                    <a:pt x="3019" y="3254"/>
                  </a:cubicBezTo>
                  <a:cubicBezTo>
                    <a:pt x="1473" y="1841"/>
                    <a:pt x="524"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4"/>
            <p:cNvSpPr/>
            <p:nvPr/>
          </p:nvSpPr>
          <p:spPr>
            <a:xfrm>
              <a:off x="2726675" y="1010025"/>
              <a:ext cx="106350" cy="392450"/>
            </a:xfrm>
            <a:custGeom>
              <a:avLst/>
              <a:gdLst/>
              <a:ahLst/>
              <a:cxnLst/>
              <a:rect l="l" t="t" r="r" b="b"/>
              <a:pathLst>
                <a:path w="4254" h="15698" extrusionOk="0">
                  <a:moveTo>
                    <a:pt x="336" y="1"/>
                  </a:moveTo>
                  <a:cubicBezTo>
                    <a:pt x="291" y="1"/>
                    <a:pt x="256" y="14"/>
                    <a:pt x="229" y="40"/>
                  </a:cubicBezTo>
                  <a:cubicBezTo>
                    <a:pt x="1" y="223"/>
                    <a:pt x="1098" y="1595"/>
                    <a:pt x="1784" y="3287"/>
                  </a:cubicBezTo>
                  <a:cubicBezTo>
                    <a:pt x="2150" y="4110"/>
                    <a:pt x="2425" y="5025"/>
                    <a:pt x="2608" y="5756"/>
                  </a:cubicBezTo>
                  <a:cubicBezTo>
                    <a:pt x="2791" y="6534"/>
                    <a:pt x="2836" y="7128"/>
                    <a:pt x="2882" y="7357"/>
                  </a:cubicBezTo>
                  <a:cubicBezTo>
                    <a:pt x="2882" y="7586"/>
                    <a:pt x="2973" y="8180"/>
                    <a:pt x="2928" y="9003"/>
                  </a:cubicBezTo>
                  <a:cubicBezTo>
                    <a:pt x="2928" y="9827"/>
                    <a:pt x="2745" y="10833"/>
                    <a:pt x="2699" y="11885"/>
                  </a:cubicBezTo>
                  <a:cubicBezTo>
                    <a:pt x="2608" y="12937"/>
                    <a:pt x="2791" y="14034"/>
                    <a:pt x="3156" y="14766"/>
                  </a:cubicBezTo>
                  <a:cubicBezTo>
                    <a:pt x="3477" y="15407"/>
                    <a:pt x="3904" y="15697"/>
                    <a:pt x="4065" y="15697"/>
                  </a:cubicBezTo>
                  <a:cubicBezTo>
                    <a:pt x="4088" y="15697"/>
                    <a:pt x="4106" y="15692"/>
                    <a:pt x="4117" y="15681"/>
                  </a:cubicBezTo>
                  <a:cubicBezTo>
                    <a:pt x="4254" y="15543"/>
                    <a:pt x="3980" y="15132"/>
                    <a:pt x="3842" y="14491"/>
                  </a:cubicBezTo>
                  <a:cubicBezTo>
                    <a:pt x="3659" y="13851"/>
                    <a:pt x="3614" y="12937"/>
                    <a:pt x="3751" y="11976"/>
                  </a:cubicBezTo>
                  <a:cubicBezTo>
                    <a:pt x="3842" y="11016"/>
                    <a:pt x="4071" y="9918"/>
                    <a:pt x="4071" y="9049"/>
                  </a:cubicBezTo>
                  <a:cubicBezTo>
                    <a:pt x="4071" y="8135"/>
                    <a:pt x="4025" y="7449"/>
                    <a:pt x="3980" y="7220"/>
                  </a:cubicBezTo>
                  <a:cubicBezTo>
                    <a:pt x="3980" y="6991"/>
                    <a:pt x="3888" y="6351"/>
                    <a:pt x="3705" y="5528"/>
                  </a:cubicBezTo>
                  <a:cubicBezTo>
                    <a:pt x="3522" y="4705"/>
                    <a:pt x="3202" y="3744"/>
                    <a:pt x="2745" y="2829"/>
                  </a:cubicBezTo>
                  <a:cubicBezTo>
                    <a:pt x="2287" y="1961"/>
                    <a:pt x="1739" y="1183"/>
                    <a:pt x="1236" y="680"/>
                  </a:cubicBezTo>
                  <a:cubicBezTo>
                    <a:pt x="865" y="235"/>
                    <a:pt x="525" y="1"/>
                    <a:pt x="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4"/>
            <p:cNvSpPr/>
            <p:nvPr/>
          </p:nvSpPr>
          <p:spPr>
            <a:xfrm>
              <a:off x="1586850" y="237975"/>
              <a:ext cx="1182050" cy="1402900"/>
            </a:xfrm>
            <a:custGeom>
              <a:avLst/>
              <a:gdLst/>
              <a:ahLst/>
              <a:cxnLst/>
              <a:rect l="l" t="t" r="r" b="b"/>
              <a:pathLst>
                <a:path w="47282" h="56116" extrusionOk="0">
                  <a:moveTo>
                    <a:pt x="5763" y="0"/>
                  </a:moveTo>
                  <a:cubicBezTo>
                    <a:pt x="5134" y="0"/>
                    <a:pt x="4491" y="47"/>
                    <a:pt x="3839" y="143"/>
                  </a:cubicBezTo>
                  <a:cubicBezTo>
                    <a:pt x="1" y="710"/>
                    <a:pt x="1405" y="6312"/>
                    <a:pt x="4995" y="6312"/>
                  </a:cubicBezTo>
                  <a:cubicBezTo>
                    <a:pt x="5169" y="6312"/>
                    <a:pt x="5348" y="6299"/>
                    <a:pt x="5532" y="6271"/>
                  </a:cubicBezTo>
                  <a:cubicBezTo>
                    <a:pt x="5895" y="6216"/>
                    <a:pt x="6235" y="6189"/>
                    <a:pt x="6551" y="6189"/>
                  </a:cubicBezTo>
                  <a:cubicBezTo>
                    <a:pt x="12751" y="6189"/>
                    <a:pt x="10072" y="16428"/>
                    <a:pt x="10334" y="20083"/>
                  </a:cubicBezTo>
                  <a:cubicBezTo>
                    <a:pt x="10699" y="26348"/>
                    <a:pt x="14815" y="29550"/>
                    <a:pt x="20212" y="31791"/>
                  </a:cubicBezTo>
                  <a:cubicBezTo>
                    <a:pt x="22316" y="32705"/>
                    <a:pt x="24831" y="33483"/>
                    <a:pt x="26386" y="35221"/>
                  </a:cubicBezTo>
                  <a:cubicBezTo>
                    <a:pt x="28444" y="37462"/>
                    <a:pt x="28352" y="41029"/>
                    <a:pt x="28993" y="43819"/>
                  </a:cubicBezTo>
                  <a:cubicBezTo>
                    <a:pt x="30456" y="50084"/>
                    <a:pt x="35304" y="55069"/>
                    <a:pt x="41752" y="56075"/>
                  </a:cubicBezTo>
                  <a:cubicBezTo>
                    <a:pt x="41937" y="56103"/>
                    <a:pt x="42117" y="56116"/>
                    <a:pt x="42292" y="56116"/>
                  </a:cubicBezTo>
                  <a:cubicBezTo>
                    <a:pt x="45880" y="56116"/>
                    <a:pt x="47282" y="50557"/>
                    <a:pt x="43444" y="49947"/>
                  </a:cubicBezTo>
                  <a:cubicBezTo>
                    <a:pt x="40243" y="49444"/>
                    <a:pt x="37408" y="47797"/>
                    <a:pt x="35990" y="44779"/>
                  </a:cubicBezTo>
                  <a:cubicBezTo>
                    <a:pt x="34572" y="41852"/>
                    <a:pt x="34709" y="38376"/>
                    <a:pt x="33612" y="35312"/>
                  </a:cubicBezTo>
                  <a:cubicBezTo>
                    <a:pt x="31417" y="29184"/>
                    <a:pt x="26157" y="27812"/>
                    <a:pt x="20852" y="25205"/>
                  </a:cubicBezTo>
                  <a:cubicBezTo>
                    <a:pt x="18428" y="24016"/>
                    <a:pt x="16782" y="22598"/>
                    <a:pt x="16645" y="19717"/>
                  </a:cubicBezTo>
                  <a:cubicBezTo>
                    <a:pt x="16462" y="16607"/>
                    <a:pt x="17285" y="13543"/>
                    <a:pt x="17011" y="10433"/>
                  </a:cubicBezTo>
                  <a:cubicBezTo>
                    <a:pt x="16473" y="4188"/>
                    <a:pt x="11709" y="0"/>
                    <a:pt x="5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4"/>
            <p:cNvSpPr/>
            <p:nvPr/>
          </p:nvSpPr>
          <p:spPr>
            <a:xfrm>
              <a:off x="1426725" y="734775"/>
              <a:ext cx="696300" cy="981700"/>
            </a:xfrm>
            <a:custGeom>
              <a:avLst/>
              <a:gdLst/>
              <a:ahLst/>
              <a:cxnLst/>
              <a:rect l="l" t="t" r="r" b="b"/>
              <a:pathLst>
                <a:path w="27852" h="39268" extrusionOk="0">
                  <a:moveTo>
                    <a:pt x="4914" y="1"/>
                  </a:moveTo>
                  <a:cubicBezTo>
                    <a:pt x="3638" y="1"/>
                    <a:pt x="2331" y="630"/>
                    <a:pt x="1738" y="2086"/>
                  </a:cubicBezTo>
                  <a:lnTo>
                    <a:pt x="1738" y="2132"/>
                  </a:lnTo>
                  <a:cubicBezTo>
                    <a:pt x="458" y="5379"/>
                    <a:pt x="0" y="9129"/>
                    <a:pt x="1189" y="12513"/>
                  </a:cubicBezTo>
                  <a:cubicBezTo>
                    <a:pt x="2378" y="15760"/>
                    <a:pt x="4894" y="18001"/>
                    <a:pt x="7729" y="19876"/>
                  </a:cubicBezTo>
                  <a:cubicBezTo>
                    <a:pt x="13583" y="23764"/>
                    <a:pt x="21586" y="27971"/>
                    <a:pt x="20900" y="36249"/>
                  </a:cubicBezTo>
                  <a:cubicBezTo>
                    <a:pt x="20717" y="38261"/>
                    <a:pt x="22215" y="39267"/>
                    <a:pt x="23799" y="39267"/>
                  </a:cubicBezTo>
                  <a:cubicBezTo>
                    <a:pt x="25382" y="39267"/>
                    <a:pt x="27051" y="38261"/>
                    <a:pt x="27211" y="36249"/>
                  </a:cubicBezTo>
                  <a:cubicBezTo>
                    <a:pt x="27852" y="28931"/>
                    <a:pt x="23141" y="23032"/>
                    <a:pt x="17653" y="18870"/>
                  </a:cubicBezTo>
                  <a:cubicBezTo>
                    <a:pt x="14863" y="16812"/>
                    <a:pt x="11571" y="15303"/>
                    <a:pt x="9010" y="12971"/>
                  </a:cubicBezTo>
                  <a:cubicBezTo>
                    <a:pt x="6174" y="10455"/>
                    <a:pt x="6540" y="7071"/>
                    <a:pt x="7866" y="3778"/>
                  </a:cubicBezTo>
                  <a:cubicBezTo>
                    <a:pt x="8782" y="1502"/>
                    <a:pt x="6885" y="1"/>
                    <a:pt x="49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4"/>
            <p:cNvSpPr/>
            <p:nvPr/>
          </p:nvSpPr>
          <p:spPr>
            <a:xfrm>
              <a:off x="2287650" y="323000"/>
              <a:ext cx="596850" cy="909075"/>
            </a:xfrm>
            <a:custGeom>
              <a:avLst/>
              <a:gdLst/>
              <a:ahLst/>
              <a:cxnLst/>
              <a:rect l="l" t="t" r="r" b="b"/>
              <a:pathLst>
                <a:path w="23874" h="36363" extrusionOk="0">
                  <a:moveTo>
                    <a:pt x="3625" y="1"/>
                  </a:moveTo>
                  <a:cubicBezTo>
                    <a:pt x="2035" y="1"/>
                    <a:pt x="389" y="1018"/>
                    <a:pt x="275" y="3053"/>
                  </a:cubicBezTo>
                  <a:lnTo>
                    <a:pt x="320" y="3053"/>
                  </a:lnTo>
                  <a:cubicBezTo>
                    <a:pt x="0" y="9182"/>
                    <a:pt x="1921" y="15127"/>
                    <a:pt x="5854" y="19838"/>
                  </a:cubicBezTo>
                  <a:cubicBezTo>
                    <a:pt x="9696" y="24502"/>
                    <a:pt x="16281" y="27612"/>
                    <a:pt x="17333" y="34061"/>
                  </a:cubicBezTo>
                  <a:cubicBezTo>
                    <a:pt x="17607" y="35667"/>
                    <a:pt x="18748" y="36363"/>
                    <a:pt x="19976" y="36363"/>
                  </a:cubicBezTo>
                  <a:cubicBezTo>
                    <a:pt x="21826" y="36363"/>
                    <a:pt x="23874" y="34787"/>
                    <a:pt x="23461" y="32368"/>
                  </a:cubicBezTo>
                  <a:cubicBezTo>
                    <a:pt x="22455" y="26377"/>
                    <a:pt x="17790" y="22536"/>
                    <a:pt x="13537" y="18648"/>
                  </a:cubicBezTo>
                  <a:cubicBezTo>
                    <a:pt x="8918" y="14441"/>
                    <a:pt x="6311" y="9410"/>
                    <a:pt x="6632" y="3053"/>
                  </a:cubicBezTo>
                  <a:cubicBezTo>
                    <a:pt x="6746" y="1018"/>
                    <a:pt x="5214" y="1"/>
                    <a:pt x="3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4"/>
            <p:cNvSpPr/>
            <p:nvPr/>
          </p:nvSpPr>
          <p:spPr>
            <a:xfrm>
              <a:off x="1504475" y="879100"/>
              <a:ext cx="42325" cy="77050"/>
            </a:xfrm>
            <a:custGeom>
              <a:avLst/>
              <a:gdLst/>
              <a:ahLst/>
              <a:cxnLst/>
              <a:rect l="l" t="t" r="r" b="b"/>
              <a:pathLst>
                <a:path w="1693" h="3082" extrusionOk="0">
                  <a:moveTo>
                    <a:pt x="861" y="1"/>
                  </a:moveTo>
                  <a:cubicBezTo>
                    <a:pt x="379" y="1"/>
                    <a:pt x="137" y="1218"/>
                    <a:pt x="137" y="1389"/>
                  </a:cubicBezTo>
                  <a:cubicBezTo>
                    <a:pt x="91" y="1481"/>
                    <a:pt x="0" y="1892"/>
                    <a:pt x="0" y="2304"/>
                  </a:cubicBezTo>
                  <a:cubicBezTo>
                    <a:pt x="0" y="2670"/>
                    <a:pt x="137" y="3082"/>
                    <a:pt x="457" y="3082"/>
                  </a:cubicBezTo>
                  <a:cubicBezTo>
                    <a:pt x="777" y="3082"/>
                    <a:pt x="960" y="2761"/>
                    <a:pt x="1052" y="2396"/>
                  </a:cubicBezTo>
                  <a:cubicBezTo>
                    <a:pt x="1143" y="2030"/>
                    <a:pt x="1189" y="1664"/>
                    <a:pt x="1235" y="1572"/>
                  </a:cubicBezTo>
                  <a:cubicBezTo>
                    <a:pt x="1235" y="1389"/>
                    <a:pt x="1692" y="200"/>
                    <a:pt x="960" y="17"/>
                  </a:cubicBezTo>
                  <a:cubicBezTo>
                    <a:pt x="926" y="6"/>
                    <a:pt x="893" y="1"/>
                    <a:pt x="8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4"/>
            <p:cNvSpPr/>
            <p:nvPr/>
          </p:nvSpPr>
          <p:spPr>
            <a:xfrm>
              <a:off x="1543325" y="1054900"/>
              <a:ext cx="70925" cy="68475"/>
            </a:xfrm>
            <a:custGeom>
              <a:avLst/>
              <a:gdLst/>
              <a:ahLst/>
              <a:cxnLst/>
              <a:rect l="l" t="t" r="r" b="b"/>
              <a:pathLst>
                <a:path w="2837" h="2739" extrusionOk="0">
                  <a:moveTo>
                    <a:pt x="497" y="0"/>
                  </a:moveTo>
                  <a:cubicBezTo>
                    <a:pt x="408" y="0"/>
                    <a:pt x="319" y="23"/>
                    <a:pt x="230" y="74"/>
                  </a:cubicBezTo>
                  <a:cubicBezTo>
                    <a:pt x="1" y="211"/>
                    <a:pt x="92" y="623"/>
                    <a:pt x="321" y="989"/>
                  </a:cubicBezTo>
                  <a:cubicBezTo>
                    <a:pt x="504" y="1355"/>
                    <a:pt x="824" y="1675"/>
                    <a:pt x="916" y="1766"/>
                  </a:cubicBezTo>
                  <a:cubicBezTo>
                    <a:pt x="961" y="1858"/>
                    <a:pt x="1281" y="2224"/>
                    <a:pt x="1693" y="2452"/>
                  </a:cubicBezTo>
                  <a:cubicBezTo>
                    <a:pt x="1919" y="2622"/>
                    <a:pt x="2163" y="2739"/>
                    <a:pt x="2359" y="2739"/>
                  </a:cubicBezTo>
                  <a:cubicBezTo>
                    <a:pt x="2480" y="2739"/>
                    <a:pt x="2584" y="2694"/>
                    <a:pt x="2653" y="2589"/>
                  </a:cubicBezTo>
                  <a:cubicBezTo>
                    <a:pt x="2836" y="2315"/>
                    <a:pt x="2608" y="1995"/>
                    <a:pt x="2379" y="1675"/>
                  </a:cubicBezTo>
                  <a:cubicBezTo>
                    <a:pt x="2105" y="1355"/>
                    <a:pt x="1785" y="1080"/>
                    <a:pt x="1739" y="989"/>
                  </a:cubicBezTo>
                  <a:cubicBezTo>
                    <a:pt x="1647" y="943"/>
                    <a:pt x="1419" y="623"/>
                    <a:pt x="1144" y="348"/>
                  </a:cubicBezTo>
                  <a:cubicBezTo>
                    <a:pt x="947" y="151"/>
                    <a:pt x="725" y="0"/>
                    <a:pt x="4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4"/>
            <p:cNvSpPr/>
            <p:nvPr/>
          </p:nvSpPr>
          <p:spPr>
            <a:xfrm>
              <a:off x="1674825" y="1173875"/>
              <a:ext cx="89200" cy="52550"/>
            </a:xfrm>
            <a:custGeom>
              <a:avLst/>
              <a:gdLst/>
              <a:ahLst/>
              <a:cxnLst/>
              <a:rect l="l" t="t" r="r" b="b"/>
              <a:pathLst>
                <a:path w="3568" h="2102" extrusionOk="0">
                  <a:moveTo>
                    <a:pt x="608" y="0"/>
                  </a:moveTo>
                  <a:cubicBezTo>
                    <a:pt x="331" y="0"/>
                    <a:pt x="107" y="102"/>
                    <a:pt x="46" y="346"/>
                  </a:cubicBezTo>
                  <a:cubicBezTo>
                    <a:pt x="0" y="620"/>
                    <a:pt x="320" y="849"/>
                    <a:pt x="686" y="1032"/>
                  </a:cubicBezTo>
                  <a:cubicBezTo>
                    <a:pt x="1052" y="1215"/>
                    <a:pt x="1418" y="1398"/>
                    <a:pt x="1509" y="1443"/>
                  </a:cubicBezTo>
                  <a:cubicBezTo>
                    <a:pt x="1601" y="1489"/>
                    <a:pt x="2013" y="1718"/>
                    <a:pt x="2378" y="1901"/>
                  </a:cubicBezTo>
                  <a:cubicBezTo>
                    <a:pt x="2623" y="2009"/>
                    <a:pt x="2851" y="2102"/>
                    <a:pt x="3043" y="2102"/>
                  </a:cubicBezTo>
                  <a:cubicBezTo>
                    <a:pt x="3176" y="2102"/>
                    <a:pt x="3291" y="2058"/>
                    <a:pt x="3385" y="1946"/>
                  </a:cubicBezTo>
                  <a:cubicBezTo>
                    <a:pt x="3567" y="1672"/>
                    <a:pt x="3293" y="1306"/>
                    <a:pt x="2927" y="986"/>
                  </a:cubicBezTo>
                  <a:cubicBezTo>
                    <a:pt x="2561" y="712"/>
                    <a:pt x="2104" y="483"/>
                    <a:pt x="2013" y="437"/>
                  </a:cubicBezTo>
                  <a:cubicBezTo>
                    <a:pt x="1875" y="391"/>
                    <a:pt x="1464" y="163"/>
                    <a:pt x="1052" y="71"/>
                  </a:cubicBezTo>
                  <a:cubicBezTo>
                    <a:pt x="900" y="26"/>
                    <a:pt x="747" y="0"/>
                    <a:pt x="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4"/>
            <p:cNvSpPr/>
            <p:nvPr/>
          </p:nvSpPr>
          <p:spPr>
            <a:xfrm>
              <a:off x="1828025" y="1272250"/>
              <a:ext cx="83500" cy="65825"/>
            </a:xfrm>
            <a:custGeom>
              <a:avLst/>
              <a:gdLst/>
              <a:ahLst/>
              <a:cxnLst/>
              <a:rect l="l" t="t" r="r" b="b"/>
              <a:pathLst>
                <a:path w="3340" h="2633" extrusionOk="0">
                  <a:moveTo>
                    <a:pt x="532" y="1"/>
                  </a:moveTo>
                  <a:cubicBezTo>
                    <a:pt x="344" y="1"/>
                    <a:pt x="183" y="69"/>
                    <a:pt x="92" y="252"/>
                  </a:cubicBezTo>
                  <a:cubicBezTo>
                    <a:pt x="1" y="481"/>
                    <a:pt x="275" y="801"/>
                    <a:pt x="595" y="1076"/>
                  </a:cubicBezTo>
                  <a:cubicBezTo>
                    <a:pt x="915" y="1304"/>
                    <a:pt x="1235" y="1579"/>
                    <a:pt x="1327" y="1624"/>
                  </a:cubicBezTo>
                  <a:cubicBezTo>
                    <a:pt x="1418" y="1716"/>
                    <a:pt x="1738" y="2036"/>
                    <a:pt x="2104" y="2265"/>
                  </a:cubicBezTo>
                  <a:cubicBezTo>
                    <a:pt x="2365" y="2460"/>
                    <a:pt x="2649" y="2633"/>
                    <a:pt x="2874" y="2633"/>
                  </a:cubicBezTo>
                  <a:cubicBezTo>
                    <a:pt x="2964" y="2633"/>
                    <a:pt x="3045" y="2605"/>
                    <a:pt x="3110" y="2539"/>
                  </a:cubicBezTo>
                  <a:lnTo>
                    <a:pt x="3065" y="2539"/>
                  </a:lnTo>
                  <a:cubicBezTo>
                    <a:pt x="3339" y="2310"/>
                    <a:pt x="3110" y="1853"/>
                    <a:pt x="2836" y="1487"/>
                  </a:cubicBezTo>
                  <a:cubicBezTo>
                    <a:pt x="2516" y="1121"/>
                    <a:pt x="2104" y="847"/>
                    <a:pt x="2013" y="755"/>
                  </a:cubicBezTo>
                  <a:cubicBezTo>
                    <a:pt x="1921" y="710"/>
                    <a:pt x="1555" y="390"/>
                    <a:pt x="1144" y="161"/>
                  </a:cubicBezTo>
                  <a:cubicBezTo>
                    <a:pt x="938" y="69"/>
                    <a:pt x="721" y="1"/>
                    <a:pt x="5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4"/>
            <p:cNvSpPr/>
            <p:nvPr/>
          </p:nvSpPr>
          <p:spPr>
            <a:xfrm>
              <a:off x="1942350" y="1395125"/>
              <a:ext cx="62925" cy="77575"/>
            </a:xfrm>
            <a:custGeom>
              <a:avLst/>
              <a:gdLst/>
              <a:ahLst/>
              <a:cxnLst/>
              <a:rect l="l" t="t" r="r" b="b"/>
              <a:pathLst>
                <a:path w="2517" h="3103" extrusionOk="0">
                  <a:moveTo>
                    <a:pt x="719" y="1"/>
                  </a:moveTo>
                  <a:cubicBezTo>
                    <a:pt x="630" y="1"/>
                    <a:pt x="542" y="29"/>
                    <a:pt x="458" y="94"/>
                  </a:cubicBezTo>
                  <a:cubicBezTo>
                    <a:pt x="1" y="414"/>
                    <a:pt x="870" y="1603"/>
                    <a:pt x="916" y="1786"/>
                  </a:cubicBezTo>
                  <a:cubicBezTo>
                    <a:pt x="961" y="1831"/>
                    <a:pt x="1190" y="2243"/>
                    <a:pt x="1419" y="2563"/>
                  </a:cubicBezTo>
                  <a:cubicBezTo>
                    <a:pt x="1606" y="2863"/>
                    <a:pt x="1825" y="3102"/>
                    <a:pt x="2049" y="3102"/>
                  </a:cubicBezTo>
                  <a:cubicBezTo>
                    <a:pt x="2098" y="3102"/>
                    <a:pt x="2147" y="3091"/>
                    <a:pt x="2196" y="3066"/>
                  </a:cubicBezTo>
                  <a:cubicBezTo>
                    <a:pt x="2516" y="2929"/>
                    <a:pt x="2470" y="2517"/>
                    <a:pt x="2333" y="2106"/>
                  </a:cubicBezTo>
                  <a:cubicBezTo>
                    <a:pt x="2196" y="1694"/>
                    <a:pt x="1922" y="1283"/>
                    <a:pt x="1876" y="1191"/>
                  </a:cubicBezTo>
                  <a:cubicBezTo>
                    <a:pt x="1837" y="1034"/>
                    <a:pt x="1258" y="1"/>
                    <a:pt x="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4"/>
            <p:cNvSpPr/>
            <p:nvPr/>
          </p:nvSpPr>
          <p:spPr>
            <a:xfrm>
              <a:off x="2015525" y="1588125"/>
              <a:ext cx="33150" cy="70050"/>
            </a:xfrm>
            <a:custGeom>
              <a:avLst/>
              <a:gdLst/>
              <a:ahLst/>
              <a:cxnLst/>
              <a:rect l="l" t="t" r="r" b="b"/>
              <a:pathLst>
                <a:path w="1326" h="2802" extrusionOk="0">
                  <a:moveTo>
                    <a:pt x="655" y="1"/>
                  </a:moveTo>
                  <a:cubicBezTo>
                    <a:pt x="622" y="1"/>
                    <a:pt x="587" y="4"/>
                    <a:pt x="550" y="11"/>
                  </a:cubicBezTo>
                  <a:cubicBezTo>
                    <a:pt x="1" y="57"/>
                    <a:pt x="138" y="1200"/>
                    <a:pt x="138" y="1337"/>
                  </a:cubicBezTo>
                  <a:cubicBezTo>
                    <a:pt x="138" y="1520"/>
                    <a:pt x="1" y="2709"/>
                    <a:pt x="595" y="2801"/>
                  </a:cubicBezTo>
                  <a:cubicBezTo>
                    <a:pt x="607" y="2802"/>
                    <a:pt x="619" y="2802"/>
                    <a:pt x="631" y="2802"/>
                  </a:cubicBezTo>
                  <a:cubicBezTo>
                    <a:pt x="1326" y="2802"/>
                    <a:pt x="1281" y="1472"/>
                    <a:pt x="1236" y="1337"/>
                  </a:cubicBezTo>
                  <a:cubicBezTo>
                    <a:pt x="1236" y="1164"/>
                    <a:pt x="1277" y="1"/>
                    <a:pt x="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4"/>
            <p:cNvSpPr/>
            <p:nvPr/>
          </p:nvSpPr>
          <p:spPr>
            <a:xfrm>
              <a:off x="1720550" y="297700"/>
              <a:ext cx="80050" cy="35325"/>
            </a:xfrm>
            <a:custGeom>
              <a:avLst/>
              <a:gdLst/>
              <a:ahLst/>
              <a:cxnLst/>
              <a:rect l="l" t="t" r="r" b="b"/>
              <a:pathLst>
                <a:path w="3202" h="1413" extrusionOk="0">
                  <a:moveTo>
                    <a:pt x="1132" y="0"/>
                  </a:moveTo>
                  <a:cubicBezTo>
                    <a:pt x="1007" y="0"/>
                    <a:pt x="870" y="10"/>
                    <a:pt x="732" y="41"/>
                  </a:cubicBezTo>
                  <a:cubicBezTo>
                    <a:pt x="321" y="87"/>
                    <a:pt x="1" y="361"/>
                    <a:pt x="138" y="727"/>
                  </a:cubicBezTo>
                  <a:cubicBezTo>
                    <a:pt x="184" y="1001"/>
                    <a:pt x="504" y="1047"/>
                    <a:pt x="824" y="1093"/>
                  </a:cubicBezTo>
                  <a:cubicBezTo>
                    <a:pt x="1144" y="1093"/>
                    <a:pt x="1418" y="1138"/>
                    <a:pt x="1510" y="1138"/>
                  </a:cubicBezTo>
                  <a:cubicBezTo>
                    <a:pt x="1556" y="1184"/>
                    <a:pt x="1876" y="1276"/>
                    <a:pt x="2196" y="1321"/>
                  </a:cubicBezTo>
                  <a:cubicBezTo>
                    <a:pt x="2356" y="1367"/>
                    <a:pt x="2504" y="1413"/>
                    <a:pt x="2642" y="1413"/>
                  </a:cubicBezTo>
                  <a:cubicBezTo>
                    <a:pt x="2779" y="1413"/>
                    <a:pt x="2905" y="1367"/>
                    <a:pt x="3019" y="1230"/>
                  </a:cubicBezTo>
                  <a:cubicBezTo>
                    <a:pt x="3202" y="956"/>
                    <a:pt x="2973" y="590"/>
                    <a:pt x="2607" y="361"/>
                  </a:cubicBezTo>
                  <a:cubicBezTo>
                    <a:pt x="2242" y="132"/>
                    <a:pt x="1784" y="41"/>
                    <a:pt x="1647" y="41"/>
                  </a:cubicBezTo>
                  <a:cubicBezTo>
                    <a:pt x="1586" y="41"/>
                    <a:pt x="1383" y="0"/>
                    <a:pt x="1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4"/>
            <p:cNvSpPr/>
            <p:nvPr/>
          </p:nvSpPr>
          <p:spPr>
            <a:xfrm>
              <a:off x="1888625" y="413250"/>
              <a:ext cx="46900" cy="91275"/>
            </a:xfrm>
            <a:custGeom>
              <a:avLst/>
              <a:gdLst/>
              <a:ahLst/>
              <a:cxnLst/>
              <a:rect l="l" t="t" r="r" b="b"/>
              <a:pathLst>
                <a:path w="1876" h="3651" extrusionOk="0">
                  <a:moveTo>
                    <a:pt x="460" y="0"/>
                  </a:moveTo>
                  <a:cubicBezTo>
                    <a:pt x="377" y="0"/>
                    <a:pt x="299" y="26"/>
                    <a:pt x="229" y="84"/>
                  </a:cubicBezTo>
                  <a:cubicBezTo>
                    <a:pt x="0" y="267"/>
                    <a:pt x="138" y="632"/>
                    <a:pt x="275" y="998"/>
                  </a:cubicBezTo>
                  <a:cubicBezTo>
                    <a:pt x="412" y="1364"/>
                    <a:pt x="549" y="1776"/>
                    <a:pt x="595" y="1867"/>
                  </a:cubicBezTo>
                  <a:cubicBezTo>
                    <a:pt x="641" y="1959"/>
                    <a:pt x="732" y="2370"/>
                    <a:pt x="824" y="2782"/>
                  </a:cubicBezTo>
                  <a:cubicBezTo>
                    <a:pt x="915" y="3194"/>
                    <a:pt x="1007" y="3605"/>
                    <a:pt x="1327" y="3651"/>
                  </a:cubicBezTo>
                  <a:cubicBezTo>
                    <a:pt x="1647" y="3651"/>
                    <a:pt x="1875" y="3194"/>
                    <a:pt x="1875" y="2690"/>
                  </a:cubicBezTo>
                  <a:cubicBezTo>
                    <a:pt x="1875" y="2142"/>
                    <a:pt x="1693" y="1639"/>
                    <a:pt x="1647" y="1547"/>
                  </a:cubicBezTo>
                  <a:cubicBezTo>
                    <a:pt x="1601" y="1410"/>
                    <a:pt x="1464" y="907"/>
                    <a:pt x="1189" y="495"/>
                  </a:cubicBezTo>
                  <a:cubicBezTo>
                    <a:pt x="985" y="222"/>
                    <a:pt x="703"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4"/>
            <p:cNvSpPr/>
            <p:nvPr/>
          </p:nvSpPr>
          <p:spPr>
            <a:xfrm>
              <a:off x="1904625" y="637050"/>
              <a:ext cx="29750" cy="100800"/>
            </a:xfrm>
            <a:custGeom>
              <a:avLst/>
              <a:gdLst/>
              <a:ahLst/>
              <a:cxnLst/>
              <a:rect l="l" t="t" r="r" b="b"/>
              <a:pathLst>
                <a:path w="1190" h="4032" extrusionOk="0">
                  <a:moveTo>
                    <a:pt x="691" y="0"/>
                  </a:moveTo>
                  <a:cubicBezTo>
                    <a:pt x="435" y="0"/>
                    <a:pt x="225" y="393"/>
                    <a:pt x="138" y="827"/>
                  </a:cubicBezTo>
                  <a:cubicBezTo>
                    <a:pt x="46" y="1330"/>
                    <a:pt x="46" y="1833"/>
                    <a:pt x="46" y="1925"/>
                  </a:cubicBezTo>
                  <a:cubicBezTo>
                    <a:pt x="46" y="2062"/>
                    <a:pt x="1" y="2611"/>
                    <a:pt x="92" y="3114"/>
                  </a:cubicBezTo>
                  <a:cubicBezTo>
                    <a:pt x="223" y="3593"/>
                    <a:pt x="437" y="4032"/>
                    <a:pt x="734" y="4032"/>
                  </a:cubicBezTo>
                  <a:cubicBezTo>
                    <a:pt x="749" y="4032"/>
                    <a:pt x="763" y="4031"/>
                    <a:pt x="778" y="4028"/>
                  </a:cubicBezTo>
                  <a:cubicBezTo>
                    <a:pt x="1098" y="3937"/>
                    <a:pt x="1144" y="3480"/>
                    <a:pt x="1144" y="3022"/>
                  </a:cubicBezTo>
                  <a:cubicBezTo>
                    <a:pt x="1144" y="2519"/>
                    <a:pt x="1144" y="2062"/>
                    <a:pt x="1144" y="1925"/>
                  </a:cubicBezTo>
                  <a:cubicBezTo>
                    <a:pt x="1144" y="1833"/>
                    <a:pt x="1190" y="1376"/>
                    <a:pt x="1190" y="964"/>
                  </a:cubicBezTo>
                  <a:cubicBezTo>
                    <a:pt x="1144" y="507"/>
                    <a:pt x="1098" y="95"/>
                    <a:pt x="732" y="4"/>
                  </a:cubicBezTo>
                  <a:cubicBezTo>
                    <a:pt x="718" y="2"/>
                    <a:pt x="704" y="0"/>
                    <a:pt x="6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4"/>
            <p:cNvSpPr/>
            <p:nvPr/>
          </p:nvSpPr>
          <p:spPr>
            <a:xfrm>
              <a:off x="1997250" y="888800"/>
              <a:ext cx="76625" cy="48600"/>
            </a:xfrm>
            <a:custGeom>
              <a:avLst/>
              <a:gdLst/>
              <a:ahLst/>
              <a:cxnLst/>
              <a:rect l="l" t="t" r="r" b="b"/>
              <a:pathLst>
                <a:path w="3065" h="1944" extrusionOk="0">
                  <a:moveTo>
                    <a:pt x="580" y="0"/>
                  </a:moveTo>
                  <a:cubicBezTo>
                    <a:pt x="430" y="0"/>
                    <a:pt x="291" y="48"/>
                    <a:pt x="183" y="178"/>
                  </a:cubicBezTo>
                  <a:cubicBezTo>
                    <a:pt x="0" y="407"/>
                    <a:pt x="183" y="727"/>
                    <a:pt x="503" y="1001"/>
                  </a:cubicBezTo>
                  <a:cubicBezTo>
                    <a:pt x="778" y="1276"/>
                    <a:pt x="1143" y="1459"/>
                    <a:pt x="1235" y="1504"/>
                  </a:cubicBezTo>
                  <a:cubicBezTo>
                    <a:pt x="1281" y="1550"/>
                    <a:pt x="1692" y="1779"/>
                    <a:pt x="2104" y="1870"/>
                  </a:cubicBezTo>
                  <a:cubicBezTo>
                    <a:pt x="2246" y="1918"/>
                    <a:pt x="2388" y="1943"/>
                    <a:pt x="2515" y="1943"/>
                  </a:cubicBezTo>
                  <a:cubicBezTo>
                    <a:pt x="2756" y="1943"/>
                    <a:pt x="2943" y="1851"/>
                    <a:pt x="2973" y="1642"/>
                  </a:cubicBezTo>
                  <a:cubicBezTo>
                    <a:pt x="3064" y="1322"/>
                    <a:pt x="2790" y="1093"/>
                    <a:pt x="2470" y="910"/>
                  </a:cubicBezTo>
                  <a:cubicBezTo>
                    <a:pt x="2149" y="727"/>
                    <a:pt x="1829" y="544"/>
                    <a:pt x="1738" y="498"/>
                  </a:cubicBezTo>
                  <a:cubicBezTo>
                    <a:pt x="1692" y="498"/>
                    <a:pt x="1372" y="270"/>
                    <a:pt x="1098" y="132"/>
                  </a:cubicBezTo>
                  <a:cubicBezTo>
                    <a:pt x="929" y="60"/>
                    <a:pt x="747" y="0"/>
                    <a:pt x="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4"/>
            <p:cNvSpPr/>
            <p:nvPr/>
          </p:nvSpPr>
          <p:spPr>
            <a:xfrm>
              <a:off x="2182450" y="972250"/>
              <a:ext cx="88075" cy="54025"/>
            </a:xfrm>
            <a:custGeom>
              <a:avLst/>
              <a:gdLst/>
              <a:ahLst/>
              <a:cxnLst/>
              <a:rect l="l" t="t" r="r" b="b"/>
              <a:pathLst>
                <a:path w="3523" h="2161" extrusionOk="0">
                  <a:moveTo>
                    <a:pt x="684" y="1"/>
                  </a:moveTo>
                  <a:cubicBezTo>
                    <a:pt x="389" y="1"/>
                    <a:pt x="158" y="99"/>
                    <a:pt x="92" y="362"/>
                  </a:cubicBezTo>
                  <a:cubicBezTo>
                    <a:pt x="1" y="636"/>
                    <a:pt x="367" y="819"/>
                    <a:pt x="687" y="1048"/>
                  </a:cubicBezTo>
                  <a:cubicBezTo>
                    <a:pt x="1053" y="1231"/>
                    <a:pt x="1419" y="1368"/>
                    <a:pt x="1510" y="1414"/>
                  </a:cubicBezTo>
                  <a:cubicBezTo>
                    <a:pt x="1601" y="1459"/>
                    <a:pt x="1967" y="1688"/>
                    <a:pt x="2333" y="1917"/>
                  </a:cubicBezTo>
                  <a:cubicBezTo>
                    <a:pt x="2577" y="2039"/>
                    <a:pt x="2821" y="2160"/>
                    <a:pt x="3024" y="2160"/>
                  </a:cubicBezTo>
                  <a:cubicBezTo>
                    <a:pt x="3126" y="2160"/>
                    <a:pt x="3217" y="2130"/>
                    <a:pt x="3294" y="2054"/>
                  </a:cubicBezTo>
                  <a:cubicBezTo>
                    <a:pt x="3522" y="1779"/>
                    <a:pt x="3294" y="1368"/>
                    <a:pt x="2928" y="1048"/>
                  </a:cubicBezTo>
                  <a:cubicBezTo>
                    <a:pt x="2562" y="728"/>
                    <a:pt x="2105" y="499"/>
                    <a:pt x="2013" y="453"/>
                  </a:cubicBezTo>
                  <a:cubicBezTo>
                    <a:pt x="1922" y="407"/>
                    <a:pt x="1510" y="133"/>
                    <a:pt x="1053" y="42"/>
                  </a:cubicBezTo>
                  <a:cubicBezTo>
                    <a:pt x="924" y="16"/>
                    <a:pt x="799" y="1"/>
                    <a:pt x="6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4"/>
            <p:cNvSpPr/>
            <p:nvPr/>
          </p:nvSpPr>
          <p:spPr>
            <a:xfrm>
              <a:off x="2318525" y="1084375"/>
              <a:ext cx="49175" cy="87950"/>
            </a:xfrm>
            <a:custGeom>
              <a:avLst/>
              <a:gdLst/>
              <a:ahLst/>
              <a:cxnLst/>
              <a:rect l="l" t="t" r="r" b="b"/>
              <a:pathLst>
                <a:path w="1967" h="3518" extrusionOk="0">
                  <a:moveTo>
                    <a:pt x="433" y="0"/>
                  </a:moveTo>
                  <a:cubicBezTo>
                    <a:pt x="348" y="0"/>
                    <a:pt x="264" y="26"/>
                    <a:pt x="183" y="84"/>
                  </a:cubicBezTo>
                  <a:cubicBezTo>
                    <a:pt x="0" y="267"/>
                    <a:pt x="92" y="633"/>
                    <a:pt x="229" y="999"/>
                  </a:cubicBezTo>
                  <a:cubicBezTo>
                    <a:pt x="366" y="1410"/>
                    <a:pt x="549" y="1776"/>
                    <a:pt x="595" y="1868"/>
                  </a:cubicBezTo>
                  <a:cubicBezTo>
                    <a:pt x="640" y="1959"/>
                    <a:pt x="778" y="2371"/>
                    <a:pt x="915" y="2782"/>
                  </a:cubicBezTo>
                  <a:cubicBezTo>
                    <a:pt x="1044" y="3171"/>
                    <a:pt x="1214" y="3518"/>
                    <a:pt x="1502" y="3518"/>
                  </a:cubicBezTo>
                  <a:cubicBezTo>
                    <a:pt x="1519" y="3518"/>
                    <a:pt x="1537" y="3517"/>
                    <a:pt x="1555" y="3514"/>
                  </a:cubicBezTo>
                  <a:cubicBezTo>
                    <a:pt x="1921" y="3468"/>
                    <a:pt x="1967" y="3011"/>
                    <a:pt x="1921" y="2508"/>
                  </a:cubicBezTo>
                  <a:cubicBezTo>
                    <a:pt x="1875" y="2005"/>
                    <a:pt x="1646" y="1548"/>
                    <a:pt x="1601" y="1456"/>
                  </a:cubicBezTo>
                  <a:cubicBezTo>
                    <a:pt x="1555" y="1319"/>
                    <a:pt x="1418" y="862"/>
                    <a:pt x="1143" y="496"/>
                  </a:cubicBezTo>
                  <a:cubicBezTo>
                    <a:pt x="939" y="223"/>
                    <a:pt x="683" y="0"/>
                    <a:pt x="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4"/>
            <p:cNvSpPr/>
            <p:nvPr/>
          </p:nvSpPr>
          <p:spPr>
            <a:xfrm>
              <a:off x="2380250" y="1318275"/>
              <a:ext cx="48050" cy="65050"/>
            </a:xfrm>
            <a:custGeom>
              <a:avLst/>
              <a:gdLst/>
              <a:ahLst/>
              <a:cxnLst/>
              <a:rect l="l" t="t" r="r" b="b"/>
              <a:pathLst>
                <a:path w="1922" h="2602" extrusionOk="0">
                  <a:moveTo>
                    <a:pt x="672" y="0"/>
                  </a:moveTo>
                  <a:cubicBezTo>
                    <a:pt x="633" y="0"/>
                    <a:pt x="592" y="4"/>
                    <a:pt x="549" y="12"/>
                  </a:cubicBezTo>
                  <a:cubicBezTo>
                    <a:pt x="1" y="149"/>
                    <a:pt x="321" y="1293"/>
                    <a:pt x="367" y="1430"/>
                  </a:cubicBezTo>
                  <a:cubicBezTo>
                    <a:pt x="367" y="1555"/>
                    <a:pt x="635" y="2601"/>
                    <a:pt x="1172" y="2601"/>
                  </a:cubicBezTo>
                  <a:cubicBezTo>
                    <a:pt x="1221" y="2601"/>
                    <a:pt x="1273" y="2592"/>
                    <a:pt x="1327" y="2573"/>
                  </a:cubicBezTo>
                  <a:lnTo>
                    <a:pt x="1281" y="2573"/>
                  </a:lnTo>
                  <a:cubicBezTo>
                    <a:pt x="1921" y="2299"/>
                    <a:pt x="1464" y="1247"/>
                    <a:pt x="1418" y="1110"/>
                  </a:cubicBezTo>
                  <a:cubicBezTo>
                    <a:pt x="1375" y="980"/>
                    <a:pt x="1292" y="0"/>
                    <a:pt x="6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4"/>
            <p:cNvSpPr/>
            <p:nvPr/>
          </p:nvSpPr>
          <p:spPr>
            <a:xfrm>
              <a:off x="2478575" y="1479075"/>
              <a:ext cx="77775" cy="53775"/>
            </a:xfrm>
            <a:custGeom>
              <a:avLst/>
              <a:gdLst/>
              <a:ahLst/>
              <a:cxnLst/>
              <a:rect l="l" t="t" r="r" b="b"/>
              <a:pathLst>
                <a:path w="3111" h="2151" extrusionOk="0">
                  <a:moveTo>
                    <a:pt x="551" y="0"/>
                  </a:moveTo>
                  <a:cubicBezTo>
                    <a:pt x="441" y="0"/>
                    <a:pt x="332" y="34"/>
                    <a:pt x="229" y="120"/>
                  </a:cubicBezTo>
                  <a:cubicBezTo>
                    <a:pt x="1" y="303"/>
                    <a:pt x="184" y="669"/>
                    <a:pt x="458" y="989"/>
                  </a:cubicBezTo>
                  <a:cubicBezTo>
                    <a:pt x="687" y="1309"/>
                    <a:pt x="1053" y="1538"/>
                    <a:pt x="1144" y="1583"/>
                  </a:cubicBezTo>
                  <a:cubicBezTo>
                    <a:pt x="1236" y="1629"/>
                    <a:pt x="1647" y="1903"/>
                    <a:pt x="2059" y="2041"/>
                  </a:cubicBezTo>
                  <a:cubicBezTo>
                    <a:pt x="2223" y="2114"/>
                    <a:pt x="2395" y="2150"/>
                    <a:pt x="2548" y="2150"/>
                  </a:cubicBezTo>
                  <a:cubicBezTo>
                    <a:pt x="2778" y="2150"/>
                    <a:pt x="2964" y="2068"/>
                    <a:pt x="3019" y="1903"/>
                  </a:cubicBezTo>
                  <a:cubicBezTo>
                    <a:pt x="3111" y="1583"/>
                    <a:pt x="2790" y="1309"/>
                    <a:pt x="2516" y="1126"/>
                  </a:cubicBezTo>
                  <a:cubicBezTo>
                    <a:pt x="2196" y="897"/>
                    <a:pt x="1830" y="714"/>
                    <a:pt x="1784" y="669"/>
                  </a:cubicBezTo>
                  <a:cubicBezTo>
                    <a:pt x="1693" y="623"/>
                    <a:pt x="1418" y="394"/>
                    <a:pt x="1098" y="211"/>
                  </a:cubicBezTo>
                  <a:cubicBezTo>
                    <a:pt x="926" y="97"/>
                    <a:pt x="737" y="0"/>
                    <a:pt x="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4"/>
            <p:cNvSpPr/>
            <p:nvPr/>
          </p:nvSpPr>
          <p:spPr>
            <a:xfrm>
              <a:off x="2353950" y="424350"/>
              <a:ext cx="37750" cy="69925"/>
            </a:xfrm>
            <a:custGeom>
              <a:avLst/>
              <a:gdLst/>
              <a:ahLst/>
              <a:cxnLst/>
              <a:rect l="l" t="t" r="r" b="b"/>
              <a:pathLst>
                <a:path w="1510" h="2797" extrusionOk="0">
                  <a:moveTo>
                    <a:pt x="630" y="1"/>
                  </a:moveTo>
                  <a:cubicBezTo>
                    <a:pt x="604" y="1"/>
                    <a:pt x="577" y="2"/>
                    <a:pt x="550" y="6"/>
                  </a:cubicBezTo>
                  <a:cubicBezTo>
                    <a:pt x="1" y="51"/>
                    <a:pt x="184" y="1240"/>
                    <a:pt x="184" y="1423"/>
                  </a:cubicBezTo>
                  <a:cubicBezTo>
                    <a:pt x="184" y="1558"/>
                    <a:pt x="184" y="2796"/>
                    <a:pt x="791" y="2796"/>
                  </a:cubicBezTo>
                  <a:cubicBezTo>
                    <a:pt x="802" y="2796"/>
                    <a:pt x="813" y="2796"/>
                    <a:pt x="824" y="2795"/>
                  </a:cubicBezTo>
                  <a:cubicBezTo>
                    <a:pt x="1510" y="2750"/>
                    <a:pt x="1327" y="1469"/>
                    <a:pt x="1281" y="1286"/>
                  </a:cubicBezTo>
                  <a:cubicBezTo>
                    <a:pt x="1281" y="1154"/>
                    <a:pt x="1324" y="1"/>
                    <a:pt x="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4"/>
            <p:cNvSpPr/>
            <p:nvPr/>
          </p:nvSpPr>
          <p:spPr>
            <a:xfrm>
              <a:off x="2391675" y="600425"/>
              <a:ext cx="44625" cy="72650"/>
            </a:xfrm>
            <a:custGeom>
              <a:avLst/>
              <a:gdLst/>
              <a:ahLst/>
              <a:cxnLst/>
              <a:rect l="l" t="t" r="r" b="b"/>
              <a:pathLst>
                <a:path w="1785" h="2906" extrusionOk="0">
                  <a:moveTo>
                    <a:pt x="445" y="0"/>
                  </a:moveTo>
                  <a:cubicBezTo>
                    <a:pt x="420" y="0"/>
                    <a:pt x="394" y="2"/>
                    <a:pt x="367" y="5"/>
                  </a:cubicBezTo>
                  <a:cubicBezTo>
                    <a:pt x="92" y="51"/>
                    <a:pt x="1" y="417"/>
                    <a:pt x="47" y="783"/>
                  </a:cubicBezTo>
                  <a:cubicBezTo>
                    <a:pt x="92" y="1195"/>
                    <a:pt x="230" y="1560"/>
                    <a:pt x="275" y="1652"/>
                  </a:cubicBezTo>
                  <a:cubicBezTo>
                    <a:pt x="321" y="1743"/>
                    <a:pt x="458" y="2109"/>
                    <a:pt x="687" y="2475"/>
                  </a:cubicBezTo>
                  <a:cubicBezTo>
                    <a:pt x="859" y="2717"/>
                    <a:pt x="1084" y="2906"/>
                    <a:pt x="1302" y="2906"/>
                  </a:cubicBezTo>
                  <a:cubicBezTo>
                    <a:pt x="1373" y="2906"/>
                    <a:pt x="1443" y="2886"/>
                    <a:pt x="1510" y="2841"/>
                  </a:cubicBezTo>
                  <a:cubicBezTo>
                    <a:pt x="1785" y="2658"/>
                    <a:pt x="1693" y="2292"/>
                    <a:pt x="1602" y="1926"/>
                  </a:cubicBezTo>
                  <a:cubicBezTo>
                    <a:pt x="1510" y="1606"/>
                    <a:pt x="1327" y="1286"/>
                    <a:pt x="1327" y="1195"/>
                  </a:cubicBezTo>
                  <a:cubicBezTo>
                    <a:pt x="1282" y="1149"/>
                    <a:pt x="1190" y="829"/>
                    <a:pt x="1053" y="509"/>
                  </a:cubicBezTo>
                  <a:cubicBezTo>
                    <a:pt x="926" y="254"/>
                    <a:pt x="760" y="0"/>
                    <a:pt x="4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4"/>
            <p:cNvSpPr/>
            <p:nvPr/>
          </p:nvSpPr>
          <p:spPr>
            <a:xfrm>
              <a:off x="2486575" y="755300"/>
              <a:ext cx="67500" cy="56950"/>
            </a:xfrm>
            <a:custGeom>
              <a:avLst/>
              <a:gdLst/>
              <a:ahLst/>
              <a:cxnLst/>
              <a:rect l="l" t="t" r="r" b="b"/>
              <a:pathLst>
                <a:path w="2700" h="2278" extrusionOk="0">
                  <a:moveTo>
                    <a:pt x="509" y="0"/>
                  </a:moveTo>
                  <a:cubicBezTo>
                    <a:pt x="417" y="0"/>
                    <a:pt x="323" y="22"/>
                    <a:pt x="230" y="76"/>
                  </a:cubicBezTo>
                  <a:cubicBezTo>
                    <a:pt x="1" y="213"/>
                    <a:pt x="92" y="625"/>
                    <a:pt x="275" y="945"/>
                  </a:cubicBezTo>
                  <a:cubicBezTo>
                    <a:pt x="504" y="1265"/>
                    <a:pt x="824" y="1539"/>
                    <a:pt x="870" y="1631"/>
                  </a:cubicBezTo>
                  <a:cubicBezTo>
                    <a:pt x="961" y="1677"/>
                    <a:pt x="1281" y="1997"/>
                    <a:pt x="1647" y="2134"/>
                  </a:cubicBezTo>
                  <a:cubicBezTo>
                    <a:pt x="1844" y="2221"/>
                    <a:pt x="2040" y="2277"/>
                    <a:pt x="2202" y="2277"/>
                  </a:cubicBezTo>
                  <a:cubicBezTo>
                    <a:pt x="2379" y="2277"/>
                    <a:pt x="2514" y="2210"/>
                    <a:pt x="2562" y="2042"/>
                  </a:cubicBezTo>
                  <a:cubicBezTo>
                    <a:pt x="2699" y="1722"/>
                    <a:pt x="2425" y="1448"/>
                    <a:pt x="2196" y="1219"/>
                  </a:cubicBezTo>
                  <a:cubicBezTo>
                    <a:pt x="1922" y="1036"/>
                    <a:pt x="1647" y="808"/>
                    <a:pt x="1602" y="762"/>
                  </a:cubicBezTo>
                  <a:cubicBezTo>
                    <a:pt x="1556" y="716"/>
                    <a:pt x="1327" y="488"/>
                    <a:pt x="1098" y="259"/>
                  </a:cubicBezTo>
                  <a:cubicBezTo>
                    <a:pt x="937" y="130"/>
                    <a:pt x="729" y="0"/>
                    <a:pt x="5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4"/>
            <p:cNvSpPr/>
            <p:nvPr/>
          </p:nvSpPr>
          <p:spPr>
            <a:xfrm>
              <a:off x="2612350" y="868500"/>
              <a:ext cx="57200" cy="56825"/>
            </a:xfrm>
            <a:custGeom>
              <a:avLst/>
              <a:gdLst/>
              <a:ahLst/>
              <a:cxnLst/>
              <a:rect l="l" t="t" r="r" b="b"/>
              <a:pathLst>
                <a:path w="2288" h="2273" extrusionOk="0">
                  <a:moveTo>
                    <a:pt x="559" y="1"/>
                  </a:moveTo>
                  <a:cubicBezTo>
                    <a:pt x="423" y="1"/>
                    <a:pt x="293" y="60"/>
                    <a:pt x="183" y="213"/>
                  </a:cubicBezTo>
                  <a:cubicBezTo>
                    <a:pt x="0" y="441"/>
                    <a:pt x="138" y="716"/>
                    <a:pt x="321" y="944"/>
                  </a:cubicBezTo>
                  <a:cubicBezTo>
                    <a:pt x="504" y="1173"/>
                    <a:pt x="732" y="1402"/>
                    <a:pt x="778" y="1448"/>
                  </a:cubicBezTo>
                  <a:cubicBezTo>
                    <a:pt x="824" y="1493"/>
                    <a:pt x="1007" y="1768"/>
                    <a:pt x="1235" y="1996"/>
                  </a:cubicBezTo>
                  <a:cubicBezTo>
                    <a:pt x="1408" y="2135"/>
                    <a:pt x="1607" y="2273"/>
                    <a:pt x="1812" y="2273"/>
                  </a:cubicBezTo>
                  <a:cubicBezTo>
                    <a:pt x="1879" y="2273"/>
                    <a:pt x="1946" y="2258"/>
                    <a:pt x="2013" y="2225"/>
                  </a:cubicBezTo>
                  <a:cubicBezTo>
                    <a:pt x="2287" y="2042"/>
                    <a:pt x="2241" y="1676"/>
                    <a:pt x="2104" y="1356"/>
                  </a:cubicBezTo>
                  <a:cubicBezTo>
                    <a:pt x="1921" y="1036"/>
                    <a:pt x="1647" y="762"/>
                    <a:pt x="1601" y="670"/>
                  </a:cubicBezTo>
                  <a:cubicBezTo>
                    <a:pt x="1555" y="624"/>
                    <a:pt x="1327" y="350"/>
                    <a:pt x="1007" y="167"/>
                  </a:cubicBezTo>
                  <a:cubicBezTo>
                    <a:pt x="863" y="71"/>
                    <a:pt x="707"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4"/>
            <p:cNvSpPr/>
            <p:nvPr/>
          </p:nvSpPr>
          <p:spPr>
            <a:xfrm>
              <a:off x="2724400" y="1002625"/>
              <a:ext cx="54900" cy="65350"/>
            </a:xfrm>
            <a:custGeom>
              <a:avLst/>
              <a:gdLst/>
              <a:ahLst/>
              <a:cxnLst/>
              <a:rect l="l" t="t" r="r" b="b"/>
              <a:pathLst>
                <a:path w="2196" h="2614" extrusionOk="0">
                  <a:moveTo>
                    <a:pt x="549" y="1"/>
                  </a:moveTo>
                  <a:cubicBezTo>
                    <a:pt x="430" y="1"/>
                    <a:pt x="319" y="45"/>
                    <a:pt x="229" y="153"/>
                  </a:cubicBezTo>
                  <a:cubicBezTo>
                    <a:pt x="0" y="336"/>
                    <a:pt x="138" y="656"/>
                    <a:pt x="320" y="930"/>
                  </a:cubicBezTo>
                  <a:cubicBezTo>
                    <a:pt x="458" y="1205"/>
                    <a:pt x="686" y="1479"/>
                    <a:pt x="732" y="1571"/>
                  </a:cubicBezTo>
                  <a:cubicBezTo>
                    <a:pt x="778" y="1616"/>
                    <a:pt x="915" y="1936"/>
                    <a:pt x="1144" y="2211"/>
                  </a:cubicBezTo>
                  <a:cubicBezTo>
                    <a:pt x="1330" y="2397"/>
                    <a:pt x="1516" y="2613"/>
                    <a:pt x="1752" y="2613"/>
                  </a:cubicBezTo>
                  <a:cubicBezTo>
                    <a:pt x="1805" y="2613"/>
                    <a:pt x="1862" y="2602"/>
                    <a:pt x="1921" y="2577"/>
                  </a:cubicBezTo>
                  <a:lnTo>
                    <a:pt x="1921" y="2531"/>
                  </a:lnTo>
                  <a:cubicBezTo>
                    <a:pt x="2196" y="2394"/>
                    <a:pt x="2196" y="2028"/>
                    <a:pt x="2058" y="1662"/>
                  </a:cubicBezTo>
                  <a:cubicBezTo>
                    <a:pt x="1921" y="1296"/>
                    <a:pt x="1647" y="976"/>
                    <a:pt x="1601" y="885"/>
                  </a:cubicBezTo>
                  <a:cubicBezTo>
                    <a:pt x="1555" y="839"/>
                    <a:pt x="1372" y="473"/>
                    <a:pt x="1098" y="244"/>
                  </a:cubicBezTo>
                  <a:cubicBezTo>
                    <a:pt x="932" y="106"/>
                    <a:pt x="731" y="1"/>
                    <a:pt x="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4"/>
            <p:cNvSpPr/>
            <p:nvPr/>
          </p:nvSpPr>
          <p:spPr>
            <a:xfrm>
              <a:off x="2779275" y="1138400"/>
              <a:ext cx="42325" cy="48175"/>
            </a:xfrm>
            <a:custGeom>
              <a:avLst/>
              <a:gdLst/>
              <a:ahLst/>
              <a:cxnLst/>
              <a:rect l="l" t="t" r="r" b="b"/>
              <a:pathLst>
                <a:path w="1693" h="1927" extrusionOk="0">
                  <a:moveTo>
                    <a:pt x="703" y="0"/>
                  </a:moveTo>
                  <a:cubicBezTo>
                    <a:pt x="643" y="0"/>
                    <a:pt x="576" y="9"/>
                    <a:pt x="504" y="27"/>
                  </a:cubicBezTo>
                  <a:cubicBezTo>
                    <a:pt x="1" y="164"/>
                    <a:pt x="229" y="987"/>
                    <a:pt x="275" y="1079"/>
                  </a:cubicBezTo>
                  <a:cubicBezTo>
                    <a:pt x="317" y="1162"/>
                    <a:pt x="396" y="1926"/>
                    <a:pt x="892" y="1926"/>
                  </a:cubicBezTo>
                  <a:cubicBezTo>
                    <a:pt x="941" y="1926"/>
                    <a:pt x="994" y="1918"/>
                    <a:pt x="1052" y="1902"/>
                  </a:cubicBezTo>
                  <a:lnTo>
                    <a:pt x="1007" y="1902"/>
                  </a:lnTo>
                  <a:cubicBezTo>
                    <a:pt x="1693" y="1719"/>
                    <a:pt x="1373" y="896"/>
                    <a:pt x="1327" y="759"/>
                  </a:cubicBezTo>
                  <a:cubicBezTo>
                    <a:pt x="1327" y="676"/>
                    <a:pt x="1253" y="0"/>
                    <a:pt x="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069;p34">
            <a:extLst>
              <a:ext uri="{FF2B5EF4-FFF2-40B4-BE49-F238E27FC236}">
                <a16:creationId xmlns:a16="http://schemas.microsoft.com/office/drawing/2014/main" id="{25024F0B-E6D7-4DCD-8562-0A42313138BF}"/>
              </a:ext>
            </a:extLst>
          </p:cNvPr>
          <p:cNvSpPr txBox="1">
            <a:spLocks/>
          </p:cNvSpPr>
          <p:nvPr/>
        </p:nvSpPr>
        <p:spPr>
          <a:xfrm>
            <a:off x="405825" y="3094241"/>
            <a:ext cx="8420590" cy="1206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2"/>
              </a:buClr>
              <a:buSzPts val="3600"/>
              <a:buFont typeface="Chango"/>
              <a:buNone/>
              <a:defRPr sz="3600" b="0" i="0" u="none" strike="noStrike" cap="none">
                <a:solidFill>
                  <a:schemeClr val="dk2"/>
                </a:solidFill>
                <a:latin typeface="Chango"/>
                <a:ea typeface="Chango"/>
                <a:cs typeface="Chango"/>
                <a:sym typeface="Chango"/>
              </a:defRPr>
            </a:lvl1pPr>
            <a:lvl2pPr marR="0" lvl="1"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2pPr>
            <a:lvl3pPr marR="0" lvl="2"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3pPr>
            <a:lvl4pPr marR="0" lvl="3"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4pPr>
            <a:lvl5pPr marR="0" lvl="4"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5pPr>
            <a:lvl6pPr marR="0" lvl="5"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6pPr>
            <a:lvl7pPr marR="0" lvl="6"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7pPr>
            <a:lvl8pPr marR="0" lvl="7"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8pPr>
            <a:lvl9pPr marR="0" lvl="8"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9pPr>
          </a:lstStyle>
          <a:p>
            <a:pPr marL="457200" indent="-457200">
              <a:buFont typeface="Wingdings" panose="05000000000000000000" pitchFamily="2" charset="2"/>
              <a:buChar char="Ø"/>
            </a:pPr>
            <a:r>
              <a:rPr lang="en-US" sz="1800" dirty="0">
                <a:latin typeface="Arial Black" panose="020B0A04020102020204" pitchFamily="34" charset="0"/>
                <a:cs typeface="Times New Roman" panose="02020603050405020304" pitchFamily="18" charset="0"/>
              </a:rPr>
              <a:t>Mains Criteria for Model Selection</a:t>
            </a:r>
          </a:p>
          <a:p>
            <a:pPr marL="457200" indent="-457200">
              <a:buFont typeface="Wingdings" panose="05000000000000000000" pitchFamily="2" charset="2"/>
              <a:buChar char="Ø"/>
            </a:pPr>
            <a:endParaRPr lang="en-US" sz="1800" dirty="0">
              <a:latin typeface="Arial Black" panose="020B0A04020102020204" pitchFamily="34" charset="0"/>
              <a:cs typeface="Times New Roman" panose="02020603050405020304" pitchFamily="18" charset="0"/>
            </a:endParaRPr>
          </a:p>
          <a:p>
            <a:endParaRPr lang="en-US" sz="1800" dirty="0">
              <a:latin typeface="Arial Black" panose="020B0A04020102020204" pitchFamily="34" charset="0"/>
              <a:cs typeface="Times New Roman" panose="02020603050405020304" pitchFamily="18" charset="0"/>
            </a:endParaRPr>
          </a:p>
          <a:p>
            <a:pPr marL="457200" indent="-457200">
              <a:buFont typeface="Wingdings" panose="05000000000000000000" pitchFamily="2" charset="2"/>
              <a:buChar char="Ø"/>
            </a:pPr>
            <a:r>
              <a:rPr lang="en-US" sz="1800" dirty="0">
                <a:latin typeface="Arial Black" panose="020B0A04020102020204" pitchFamily="34" charset="0"/>
                <a:cs typeface="Times New Roman" panose="02020603050405020304" pitchFamily="18" charset="0"/>
              </a:rPr>
              <a:t>Application to Cholera</a:t>
            </a:r>
          </a:p>
        </p:txBody>
      </p:sp>
    </p:spTree>
    <p:extLst>
      <p:ext uri="{BB962C8B-B14F-4D97-AF65-F5344CB8AC3E}">
        <p14:creationId xmlns:p14="http://schemas.microsoft.com/office/powerpoint/2010/main" val="2225883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8"/>
            <a:ext cx="8520600" cy="572700"/>
          </a:xfrm>
          <a:prstGeom prst="rect">
            <a:avLst/>
          </a:prstGeom>
        </p:spPr>
        <p:txBody>
          <a:bodyPr spcFirstLastPara="1" wrap="square" lIns="91425" tIns="91425" rIns="91425" bIns="91425" anchor="t" anchorCtr="0">
            <a:noAutofit/>
          </a:bodyPr>
          <a:lstStyle/>
          <a:p>
            <a:r>
              <a:rPr lang="en-US" sz="2000" dirty="0">
                <a:latin typeface="Arial Black" panose="020B0A04020102020204" pitchFamily="34" charset="0"/>
                <a:cs typeface="Times New Roman" panose="02020603050405020304" pitchFamily="18" charset="0"/>
              </a:rPr>
              <a:t>Main Criteria for Model Selection: Simplicity (Parsimony)</a:t>
            </a:r>
          </a:p>
        </p:txBody>
      </p:sp>
      <p:sp>
        <p:nvSpPr>
          <p:cNvPr id="6" name="Text Placeholder 2">
            <a:extLst>
              <a:ext uri="{FF2B5EF4-FFF2-40B4-BE49-F238E27FC236}">
                <a16:creationId xmlns:a16="http://schemas.microsoft.com/office/drawing/2014/main" id="{A7316528-B3B7-4511-92E7-6EC3A3C01D51}"/>
              </a:ext>
            </a:extLst>
          </p:cNvPr>
          <p:cNvSpPr txBox="1">
            <a:spLocks/>
          </p:cNvSpPr>
          <p:nvPr/>
        </p:nvSpPr>
        <p:spPr>
          <a:xfrm>
            <a:off x="502800" y="1049158"/>
            <a:ext cx="7708500" cy="330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1000"/>
              </a:spcBef>
              <a:spcAft>
                <a:spcPts val="0"/>
              </a:spcAft>
              <a:buClr>
                <a:schemeClr val="dk2"/>
              </a:buClr>
              <a:buSzPts val="1600"/>
              <a:buFont typeface="Catamaran"/>
              <a:buChar char="●"/>
              <a:defRPr sz="1300" b="0" i="0" u="none" strike="noStrike" cap="none">
                <a:solidFill>
                  <a:schemeClr val="dk2"/>
                </a:solidFill>
                <a:latin typeface="Nunito"/>
                <a:ea typeface="Nunito"/>
                <a:cs typeface="Nunito"/>
                <a:sym typeface="Nunito"/>
              </a:defRPr>
            </a:lvl1pPr>
            <a:lvl2pPr marL="914400" marR="0" lvl="1"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2pPr>
            <a:lvl3pPr marL="1371600" marR="0" lvl="2"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3pPr>
            <a:lvl4pPr marL="1828800" marR="0" lvl="3"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4pPr>
            <a:lvl5pPr marL="2286000" marR="0" lvl="4"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5pPr>
            <a:lvl6pPr marL="2743200" marR="0" lvl="5"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6pPr>
            <a:lvl7pPr marL="3200400" marR="0" lvl="6"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7pPr>
            <a:lvl8pPr marL="3657600" marR="0" lvl="7"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8pPr>
            <a:lvl9pPr marL="4114800" marR="0" lvl="8" indent="-330200" algn="l" rtl="0">
              <a:lnSpc>
                <a:spcPct val="100000"/>
              </a:lnSpc>
              <a:spcBef>
                <a:spcPts val="1600"/>
              </a:spcBef>
              <a:spcAft>
                <a:spcPts val="160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9pPr>
          </a:lstStyle>
          <a:p>
            <a:r>
              <a:rPr lang="en-US" sz="1600" b="1" dirty="0"/>
              <a:t>Principle: </a:t>
            </a:r>
            <a:r>
              <a:rPr lang="en-US" sz="1600" dirty="0"/>
              <a:t>Choose the simplest model that explains the data and addresses the scientific question. . </a:t>
            </a:r>
          </a:p>
          <a:p>
            <a:pPr marL="127000" indent="0">
              <a:buNone/>
            </a:pPr>
            <a:endParaRPr lang="en-US" sz="1600" dirty="0"/>
          </a:p>
          <a:p>
            <a:pPr>
              <a:buClr>
                <a:srgbClr val="433F8A"/>
              </a:buClr>
              <a:defRPr/>
            </a:pPr>
            <a:r>
              <a:rPr lang="en-US" sz="1600" b="1" dirty="0">
                <a:solidFill>
                  <a:srgbClr val="433F8A"/>
                </a:solidFill>
              </a:rPr>
              <a:t>Reasoning: </a:t>
            </a:r>
            <a:r>
              <a:rPr lang="en-US" sz="1600" dirty="0">
                <a:solidFill>
                  <a:srgbClr val="433F8A"/>
                </a:solidFill>
              </a:rPr>
              <a:t>A simple model minimizes unnecessary complexity, making it easier to interpret and apply while still capturing essential dynamics</a:t>
            </a:r>
          </a:p>
          <a:p>
            <a:pPr>
              <a:buClr>
                <a:srgbClr val="433F8A"/>
              </a:buClr>
              <a:defRPr/>
            </a:pPr>
            <a:endParaRPr lang="en-US" sz="1600" dirty="0"/>
          </a:p>
          <a:p>
            <a:pPr>
              <a:buClr>
                <a:srgbClr val="433F8A"/>
              </a:buClr>
              <a:defRPr/>
            </a:pPr>
            <a:r>
              <a:rPr lang="en-US" sz="1600" b="1" dirty="0">
                <a:solidFill>
                  <a:srgbClr val="433F8A"/>
                </a:solidFill>
              </a:rPr>
              <a:t>Example: </a:t>
            </a:r>
            <a:r>
              <a:rPr lang="en-US" sz="1600" dirty="0">
                <a:solidFill>
                  <a:srgbClr val="433F8A"/>
                </a:solidFill>
              </a:rPr>
              <a:t>For early epidemic stages, a basic SIR (Susceptible-Infectious-Recovered) model may suffice instead of adding unnecessary compartments</a:t>
            </a:r>
            <a:endParaRPr lang="en-US" sz="1600" dirty="0"/>
          </a:p>
        </p:txBody>
      </p:sp>
    </p:spTree>
    <p:extLst>
      <p:ext uri="{BB962C8B-B14F-4D97-AF65-F5344CB8AC3E}">
        <p14:creationId xmlns:p14="http://schemas.microsoft.com/office/powerpoint/2010/main" val="389623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8"/>
            <a:ext cx="8520600" cy="710384"/>
          </a:xfrm>
          <a:prstGeom prst="rect">
            <a:avLst/>
          </a:prstGeom>
        </p:spPr>
        <p:txBody>
          <a:bodyPr spcFirstLastPara="1" wrap="square" lIns="91425" tIns="91425" rIns="91425" bIns="91425" anchor="t" anchorCtr="0">
            <a:noAutofit/>
          </a:bodyPr>
          <a:lstStyle/>
          <a:p>
            <a:r>
              <a:rPr lang="en-US" sz="2000" dirty="0">
                <a:latin typeface="Arial Black" panose="020B0A04020102020204" pitchFamily="34" charset="0"/>
                <a:cs typeface="Times New Roman" panose="02020603050405020304" pitchFamily="18" charset="0"/>
              </a:rPr>
              <a:t>Main Criteria for Model Selection: Fit the Question of Interest</a:t>
            </a:r>
          </a:p>
        </p:txBody>
      </p:sp>
      <p:sp>
        <p:nvSpPr>
          <p:cNvPr id="6" name="Text Placeholder 2">
            <a:extLst>
              <a:ext uri="{FF2B5EF4-FFF2-40B4-BE49-F238E27FC236}">
                <a16:creationId xmlns:a16="http://schemas.microsoft.com/office/drawing/2014/main" id="{A7316528-B3B7-4511-92E7-6EC3A3C01D51}"/>
              </a:ext>
            </a:extLst>
          </p:cNvPr>
          <p:cNvSpPr txBox="1">
            <a:spLocks/>
          </p:cNvSpPr>
          <p:nvPr/>
        </p:nvSpPr>
        <p:spPr>
          <a:xfrm>
            <a:off x="502800" y="1023758"/>
            <a:ext cx="7708500" cy="330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1000"/>
              </a:spcBef>
              <a:spcAft>
                <a:spcPts val="0"/>
              </a:spcAft>
              <a:buClr>
                <a:schemeClr val="dk2"/>
              </a:buClr>
              <a:buSzPts val="1600"/>
              <a:buFont typeface="Catamaran"/>
              <a:buChar char="●"/>
              <a:defRPr sz="1300" b="0" i="0" u="none" strike="noStrike" cap="none">
                <a:solidFill>
                  <a:schemeClr val="dk2"/>
                </a:solidFill>
                <a:latin typeface="Nunito"/>
                <a:ea typeface="Nunito"/>
                <a:cs typeface="Nunito"/>
                <a:sym typeface="Nunito"/>
              </a:defRPr>
            </a:lvl1pPr>
            <a:lvl2pPr marL="914400" marR="0" lvl="1"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2pPr>
            <a:lvl3pPr marL="1371600" marR="0" lvl="2"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3pPr>
            <a:lvl4pPr marL="1828800" marR="0" lvl="3"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4pPr>
            <a:lvl5pPr marL="2286000" marR="0" lvl="4"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5pPr>
            <a:lvl6pPr marL="2743200" marR="0" lvl="5"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6pPr>
            <a:lvl7pPr marL="3200400" marR="0" lvl="6"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7pPr>
            <a:lvl8pPr marL="3657600" marR="0" lvl="7"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8pPr>
            <a:lvl9pPr marL="4114800" marR="0" lvl="8" indent="-330200" algn="l" rtl="0">
              <a:lnSpc>
                <a:spcPct val="100000"/>
              </a:lnSpc>
              <a:spcBef>
                <a:spcPts val="1600"/>
              </a:spcBef>
              <a:spcAft>
                <a:spcPts val="160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9pPr>
          </a:lstStyle>
          <a:p>
            <a:r>
              <a:rPr lang="en-US" sz="1600" b="1" dirty="0"/>
              <a:t>Principle: </a:t>
            </a:r>
            <a:r>
              <a:rPr lang="en-US" sz="1600" dirty="0"/>
              <a:t>The model must be capable of answering the specific research or policy question. </a:t>
            </a:r>
          </a:p>
          <a:p>
            <a:pPr marL="127000" indent="0">
              <a:buNone/>
            </a:pPr>
            <a:endParaRPr lang="en-US" sz="1600" dirty="0"/>
          </a:p>
          <a:p>
            <a:pPr>
              <a:buClr>
                <a:srgbClr val="433F8A"/>
              </a:buClr>
              <a:defRPr/>
            </a:pPr>
            <a:r>
              <a:rPr lang="en-US" sz="1600" b="1" dirty="0">
                <a:solidFill>
                  <a:srgbClr val="433F8A"/>
                </a:solidFill>
              </a:rPr>
              <a:t>Reasoning: </a:t>
            </a:r>
            <a:r>
              <a:rPr lang="en-US" sz="1600" dirty="0">
                <a:solidFill>
                  <a:srgbClr val="433F8A"/>
                </a:solidFill>
              </a:rPr>
              <a:t> Different diseases and interventions require tailored models (e.g., models with vaccination compartments for vaccine-preventable diseases).</a:t>
            </a:r>
          </a:p>
          <a:p>
            <a:pPr>
              <a:buClr>
                <a:srgbClr val="433F8A"/>
              </a:buClr>
              <a:defRPr/>
            </a:pPr>
            <a:endParaRPr lang="en-US" sz="1600" dirty="0"/>
          </a:p>
          <a:p>
            <a:pPr>
              <a:buClr>
                <a:srgbClr val="433F8A"/>
              </a:buClr>
              <a:defRPr/>
            </a:pPr>
            <a:r>
              <a:rPr lang="en-US" sz="1600" b="1" dirty="0">
                <a:solidFill>
                  <a:srgbClr val="433F8A"/>
                </a:solidFill>
              </a:rPr>
              <a:t>Example: </a:t>
            </a:r>
            <a:r>
              <a:rPr lang="en-US" sz="1600" dirty="0">
                <a:solidFill>
                  <a:srgbClr val="433F8A"/>
                </a:solidFill>
              </a:rPr>
              <a:t>For HIV modeling, a model might include long-term compartments like latency, while for influenza, models often emphasize short-term transmission dynamics. </a:t>
            </a:r>
            <a:endParaRPr lang="en-US" sz="1600" dirty="0"/>
          </a:p>
        </p:txBody>
      </p:sp>
    </p:spTree>
    <p:extLst>
      <p:ext uri="{BB962C8B-B14F-4D97-AF65-F5344CB8AC3E}">
        <p14:creationId xmlns:p14="http://schemas.microsoft.com/office/powerpoint/2010/main" val="4254582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8"/>
            <a:ext cx="8520600" cy="710384"/>
          </a:xfrm>
          <a:prstGeom prst="rect">
            <a:avLst/>
          </a:prstGeom>
        </p:spPr>
        <p:txBody>
          <a:bodyPr spcFirstLastPara="1" wrap="square" lIns="91425" tIns="91425" rIns="91425" bIns="91425" anchor="t" anchorCtr="0">
            <a:noAutofit/>
          </a:bodyPr>
          <a:lstStyle/>
          <a:p>
            <a:r>
              <a:rPr lang="en-US" sz="2000" dirty="0">
                <a:latin typeface="Arial Black" panose="020B0A04020102020204" pitchFamily="34" charset="0"/>
                <a:cs typeface="Times New Roman" panose="02020603050405020304" pitchFamily="18" charset="0"/>
              </a:rPr>
              <a:t>Main Criteria for Model Selection: Handling Stochasticity (Randomness) </a:t>
            </a:r>
          </a:p>
        </p:txBody>
      </p:sp>
      <p:sp>
        <p:nvSpPr>
          <p:cNvPr id="6" name="Text Placeholder 2">
            <a:extLst>
              <a:ext uri="{FF2B5EF4-FFF2-40B4-BE49-F238E27FC236}">
                <a16:creationId xmlns:a16="http://schemas.microsoft.com/office/drawing/2014/main" id="{A7316528-B3B7-4511-92E7-6EC3A3C01D51}"/>
              </a:ext>
            </a:extLst>
          </p:cNvPr>
          <p:cNvSpPr txBox="1">
            <a:spLocks/>
          </p:cNvSpPr>
          <p:nvPr/>
        </p:nvSpPr>
        <p:spPr>
          <a:xfrm>
            <a:off x="502800" y="1023758"/>
            <a:ext cx="7708500" cy="330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1000"/>
              </a:spcBef>
              <a:spcAft>
                <a:spcPts val="0"/>
              </a:spcAft>
              <a:buClr>
                <a:schemeClr val="dk2"/>
              </a:buClr>
              <a:buSzPts val="1600"/>
              <a:buFont typeface="Catamaran"/>
              <a:buChar char="●"/>
              <a:defRPr sz="1300" b="0" i="0" u="none" strike="noStrike" cap="none">
                <a:solidFill>
                  <a:schemeClr val="dk2"/>
                </a:solidFill>
                <a:latin typeface="Nunito"/>
                <a:ea typeface="Nunito"/>
                <a:cs typeface="Nunito"/>
                <a:sym typeface="Nunito"/>
              </a:defRPr>
            </a:lvl1pPr>
            <a:lvl2pPr marL="914400" marR="0" lvl="1"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2pPr>
            <a:lvl3pPr marL="1371600" marR="0" lvl="2"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3pPr>
            <a:lvl4pPr marL="1828800" marR="0" lvl="3"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4pPr>
            <a:lvl5pPr marL="2286000" marR="0" lvl="4"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5pPr>
            <a:lvl6pPr marL="2743200" marR="0" lvl="5"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6pPr>
            <a:lvl7pPr marL="3200400" marR="0" lvl="6"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7pPr>
            <a:lvl8pPr marL="3657600" marR="0" lvl="7"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8pPr>
            <a:lvl9pPr marL="4114800" marR="0" lvl="8" indent="-330200" algn="l" rtl="0">
              <a:lnSpc>
                <a:spcPct val="100000"/>
              </a:lnSpc>
              <a:spcBef>
                <a:spcPts val="1600"/>
              </a:spcBef>
              <a:spcAft>
                <a:spcPts val="160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9pPr>
          </a:lstStyle>
          <a:p>
            <a:r>
              <a:rPr lang="en-US" sz="1600" b="1" dirty="0"/>
              <a:t>Principle: </a:t>
            </a:r>
            <a:r>
              <a:rPr lang="en-US" sz="1600" dirty="0"/>
              <a:t>Choose a model that accounts for randomness in disease spread and observation processes.</a:t>
            </a:r>
          </a:p>
          <a:p>
            <a:endParaRPr lang="en-US" sz="1600" dirty="0"/>
          </a:p>
          <a:p>
            <a:pPr>
              <a:buClr>
                <a:srgbClr val="433F8A"/>
              </a:buClr>
              <a:defRPr/>
            </a:pPr>
            <a:r>
              <a:rPr lang="en-US" sz="1600" b="1" dirty="0">
                <a:solidFill>
                  <a:srgbClr val="433F8A"/>
                </a:solidFill>
              </a:rPr>
              <a:t>Reasoning: </a:t>
            </a:r>
            <a:r>
              <a:rPr lang="en-US" sz="1600" dirty="0">
                <a:solidFill>
                  <a:srgbClr val="433F8A"/>
                </a:solidFill>
              </a:rPr>
              <a:t> Stochastic models better reflect real-world variability, especially when case numbers are low. </a:t>
            </a:r>
          </a:p>
          <a:p>
            <a:pPr>
              <a:buClr>
                <a:srgbClr val="433F8A"/>
              </a:buClr>
              <a:defRPr/>
            </a:pPr>
            <a:endParaRPr lang="en-US" sz="1600" dirty="0"/>
          </a:p>
          <a:p>
            <a:pPr>
              <a:buClr>
                <a:srgbClr val="433F8A"/>
              </a:buClr>
              <a:defRPr/>
            </a:pPr>
            <a:r>
              <a:rPr lang="en-US" sz="1600" b="1" dirty="0">
                <a:solidFill>
                  <a:srgbClr val="433F8A"/>
                </a:solidFill>
              </a:rPr>
              <a:t>Example: </a:t>
            </a:r>
            <a:r>
              <a:rPr lang="en-US" sz="1600" dirty="0">
                <a:solidFill>
                  <a:srgbClr val="433F8A"/>
                </a:solidFill>
              </a:rPr>
              <a:t>Random events early in an epidemic can drastically influence its trajectory, which deterministic models may fail to capture.</a:t>
            </a:r>
            <a:endParaRPr lang="en-US" sz="1600" dirty="0"/>
          </a:p>
        </p:txBody>
      </p:sp>
    </p:spTree>
    <p:extLst>
      <p:ext uri="{BB962C8B-B14F-4D97-AF65-F5344CB8AC3E}">
        <p14:creationId xmlns:p14="http://schemas.microsoft.com/office/powerpoint/2010/main" val="1371044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8"/>
            <a:ext cx="8520600" cy="710384"/>
          </a:xfrm>
          <a:prstGeom prst="rect">
            <a:avLst/>
          </a:prstGeom>
        </p:spPr>
        <p:txBody>
          <a:bodyPr spcFirstLastPara="1" wrap="square" lIns="91425" tIns="91425" rIns="91425" bIns="91425" anchor="t" anchorCtr="0">
            <a:noAutofit/>
          </a:bodyPr>
          <a:lstStyle/>
          <a:p>
            <a:r>
              <a:rPr lang="en-US" sz="2000" dirty="0">
                <a:latin typeface="Arial Black" panose="020B0A04020102020204" pitchFamily="34" charset="0"/>
                <a:cs typeface="Times New Roman" panose="02020603050405020304" pitchFamily="18" charset="0"/>
              </a:rPr>
              <a:t>Main Criteria for Model Selection: Adaptability to New Data</a:t>
            </a:r>
          </a:p>
        </p:txBody>
      </p:sp>
      <p:sp>
        <p:nvSpPr>
          <p:cNvPr id="6" name="Text Placeholder 2">
            <a:extLst>
              <a:ext uri="{FF2B5EF4-FFF2-40B4-BE49-F238E27FC236}">
                <a16:creationId xmlns:a16="http://schemas.microsoft.com/office/drawing/2014/main" id="{A7316528-B3B7-4511-92E7-6EC3A3C01D51}"/>
              </a:ext>
            </a:extLst>
          </p:cNvPr>
          <p:cNvSpPr txBox="1">
            <a:spLocks/>
          </p:cNvSpPr>
          <p:nvPr/>
        </p:nvSpPr>
        <p:spPr>
          <a:xfrm>
            <a:off x="502800" y="1023758"/>
            <a:ext cx="7708500" cy="330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1000"/>
              </a:spcBef>
              <a:spcAft>
                <a:spcPts val="0"/>
              </a:spcAft>
              <a:buClr>
                <a:schemeClr val="dk2"/>
              </a:buClr>
              <a:buSzPts val="1600"/>
              <a:buFont typeface="Catamaran"/>
              <a:buChar char="●"/>
              <a:defRPr sz="1300" b="0" i="0" u="none" strike="noStrike" cap="none">
                <a:solidFill>
                  <a:schemeClr val="dk2"/>
                </a:solidFill>
                <a:latin typeface="Nunito"/>
                <a:ea typeface="Nunito"/>
                <a:cs typeface="Nunito"/>
                <a:sym typeface="Nunito"/>
              </a:defRPr>
            </a:lvl1pPr>
            <a:lvl2pPr marL="914400" marR="0" lvl="1"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2pPr>
            <a:lvl3pPr marL="1371600" marR="0" lvl="2"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3pPr>
            <a:lvl4pPr marL="1828800" marR="0" lvl="3"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4pPr>
            <a:lvl5pPr marL="2286000" marR="0" lvl="4"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5pPr>
            <a:lvl6pPr marL="2743200" marR="0" lvl="5"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6pPr>
            <a:lvl7pPr marL="3200400" marR="0" lvl="6"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7pPr>
            <a:lvl8pPr marL="3657600" marR="0" lvl="7"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8pPr>
            <a:lvl9pPr marL="4114800" marR="0" lvl="8" indent="-330200" algn="l" rtl="0">
              <a:lnSpc>
                <a:spcPct val="100000"/>
              </a:lnSpc>
              <a:spcBef>
                <a:spcPts val="1600"/>
              </a:spcBef>
              <a:spcAft>
                <a:spcPts val="160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9pPr>
          </a:lstStyle>
          <a:p>
            <a:r>
              <a:rPr lang="en-US" sz="1600" b="1" dirty="0"/>
              <a:t>Principle: </a:t>
            </a:r>
            <a:r>
              <a:rPr lang="en-US" sz="1600" dirty="0"/>
              <a:t>A good model should be flexible enough to evolve as new observations or data become available.</a:t>
            </a:r>
          </a:p>
          <a:p>
            <a:endParaRPr lang="en-US" sz="1600" dirty="0"/>
          </a:p>
          <a:p>
            <a:r>
              <a:rPr lang="en-US" sz="1600" b="1" dirty="0">
                <a:solidFill>
                  <a:srgbClr val="433F8A"/>
                </a:solidFill>
              </a:rPr>
              <a:t>Reasoning: </a:t>
            </a:r>
            <a:r>
              <a:rPr lang="en-US" sz="1600" dirty="0">
                <a:solidFill>
                  <a:srgbClr val="433F8A"/>
                </a:solidFill>
              </a:rPr>
              <a:t> Epidemic dynamics often change over time due to interventions or evolving pathogen characteristics.  </a:t>
            </a:r>
          </a:p>
          <a:p>
            <a:endParaRPr lang="en-US" sz="1600" dirty="0"/>
          </a:p>
          <a:p>
            <a:pPr>
              <a:buClr>
                <a:srgbClr val="433F8A"/>
              </a:buClr>
              <a:defRPr/>
            </a:pPr>
            <a:r>
              <a:rPr lang="en-US" sz="1600" b="1" dirty="0">
                <a:solidFill>
                  <a:srgbClr val="433F8A"/>
                </a:solidFill>
              </a:rPr>
              <a:t>Example: </a:t>
            </a:r>
            <a:r>
              <a:rPr lang="en-US" sz="1600" dirty="0">
                <a:solidFill>
                  <a:srgbClr val="433F8A"/>
                </a:solidFill>
              </a:rPr>
              <a:t>Revising a model to include vaccination rollout during an outbreak.</a:t>
            </a:r>
            <a:endParaRPr lang="en-US" sz="1600" dirty="0"/>
          </a:p>
        </p:txBody>
      </p:sp>
    </p:spTree>
    <p:extLst>
      <p:ext uri="{BB962C8B-B14F-4D97-AF65-F5344CB8AC3E}">
        <p14:creationId xmlns:p14="http://schemas.microsoft.com/office/powerpoint/2010/main" val="1076275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8"/>
            <a:ext cx="8520600" cy="710384"/>
          </a:xfrm>
          <a:prstGeom prst="rect">
            <a:avLst/>
          </a:prstGeom>
        </p:spPr>
        <p:txBody>
          <a:bodyPr spcFirstLastPara="1" wrap="square" lIns="91425" tIns="91425" rIns="91425" bIns="91425" anchor="t" anchorCtr="0">
            <a:noAutofit/>
          </a:bodyPr>
          <a:lstStyle/>
          <a:p>
            <a:r>
              <a:rPr lang="en-US" sz="2000" dirty="0">
                <a:latin typeface="Arial Black" panose="020B0A04020102020204" pitchFamily="34" charset="0"/>
                <a:cs typeface="Times New Roman" panose="02020603050405020304" pitchFamily="18" charset="0"/>
              </a:rPr>
              <a:t>Main Criteria for Model Selection: Balancing Complexity and Accuracy</a:t>
            </a:r>
          </a:p>
        </p:txBody>
      </p:sp>
      <p:sp>
        <p:nvSpPr>
          <p:cNvPr id="6" name="Text Placeholder 2">
            <a:extLst>
              <a:ext uri="{FF2B5EF4-FFF2-40B4-BE49-F238E27FC236}">
                <a16:creationId xmlns:a16="http://schemas.microsoft.com/office/drawing/2014/main" id="{A7316528-B3B7-4511-92E7-6EC3A3C01D51}"/>
              </a:ext>
            </a:extLst>
          </p:cNvPr>
          <p:cNvSpPr txBox="1">
            <a:spLocks/>
          </p:cNvSpPr>
          <p:nvPr/>
        </p:nvSpPr>
        <p:spPr>
          <a:xfrm>
            <a:off x="502800" y="1023758"/>
            <a:ext cx="7708500" cy="330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1000"/>
              </a:spcBef>
              <a:spcAft>
                <a:spcPts val="0"/>
              </a:spcAft>
              <a:buClr>
                <a:schemeClr val="dk2"/>
              </a:buClr>
              <a:buSzPts val="1600"/>
              <a:buFont typeface="Catamaran"/>
              <a:buChar char="●"/>
              <a:defRPr sz="1300" b="0" i="0" u="none" strike="noStrike" cap="none">
                <a:solidFill>
                  <a:schemeClr val="dk2"/>
                </a:solidFill>
                <a:latin typeface="Nunito"/>
                <a:ea typeface="Nunito"/>
                <a:cs typeface="Nunito"/>
                <a:sym typeface="Nunito"/>
              </a:defRPr>
            </a:lvl1pPr>
            <a:lvl2pPr marL="914400" marR="0" lvl="1"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2pPr>
            <a:lvl3pPr marL="1371600" marR="0" lvl="2"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3pPr>
            <a:lvl4pPr marL="1828800" marR="0" lvl="3"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4pPr>
            <a:lvl5pPr marL="2286000" marR="0" lvl="4"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5pPr>
            <a:lvl6pPr marL="2743200" marR="0" lvl="5"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6pPr>
            <a:lvl7pPr marL="3200400" marR="0" lvl="6"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7pPr>
            <a:lvl8pPr marL="3657600" marR="0" lvl="7"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8pPr>
            <a:lvl9pPr marL="4114800" marR="0" lvl="8" indent="-330200" algn="l" rtl="0">
              <a:lnSpc>
                <a:spcPct val="100000"/>
              </a:lnSpc>
              <a:spcBef>
                <a:spcPts val="1600"/>
              </a:spcBef>
              <a:spcAft>
                <a:spcPts val="160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9pPr>
          </a:lstStyle>
          <a:p>
            <a:r>
              <a:rPr lang="en-US" sz="1600" b="1" dirty="0"/>
              <a:t>Principle: </a:t>
            </a:r>
            <a:r>
              <a:rPr lang="en-US" sz="1600" dirty="0"/>
              <a:t>Evaluate whether added complexity improves the model enough to justify the extra parameters. </a:t>
            </a:r>
          </a:p>
          <a:p>
            <a:pPr marL="127000" indent="0">
              <a:buNone/>
            </a:pPr>
            <a:endParaRPr lang="en-US" sz="1600" dirty="0"/>
          </a:p>
          <a:p>
            <a:r>
              <a:rPr lang="en-US" sz="1600" b="1" dirty="0">
                <a:solidFill>
                  <a:srgbClr val="433F8A"/>
                </a:solidFill>
              </a:rPr>
              <a:t>Method: </a:t>
            </a:r>
            <a:r>
              <a:rPr lang="en-US" sz="1600" dirty="0">
                <a:solidFill>
                  <a:srgbClr val="433F8A"/>
                </a:solidFill>
              </a:rPr>
              <a:t> Use tools like likelihood ratios, Akaike Information Criterion (AIC), or Bayesian Information Criterion (BIC) to compare models. </a:t>
            </a:r>
          </a:p>
          <a:p>
            <a:endParaRPr lang="en-US" sz="1600" dirty="0"/>
          </a:p>
          <a:p>
            <a:pPr>
              <a:buClr>
                <a:srgbClr val="433F8A"/>
              </a:buClr>
              <a:defRPr/>
            </a:pPr>
            <a:r>
              <a:rPr lang="en-US" sz="1600" b="1" dirty="0">
                <a:solidFill>
                  <a:srgbClr val="433F8A"/>
                </a:solidFill>
              </a:rPr>
              <a:t>Example: </a:t>
            </a:r>
            <a:r>
              <a:rPr lang="en-US" sz="1600" dirty="0">
                <a:solidFill>
                  <a:srgbClr val="433F8A"/>
                </a:solidFill>
              </a:rPr>
              <a:t>Adding more compartments to represent latent stages or pre-symptomatic phases must improve predictions significantly to warrant inclusion. .</a:t>
            </a:r>
            <a:endParaRPr lang="en-US" sz="1600" dirty="0"/>
          </a:p>
        </p:txBody>
      </p:sp>
    </p:spTree>
    <p:extLst>
      <p:ext uri="{BB962C8B-B14F-4D97-AF65-F5344CB8AC3E}">
        <p14:creationId xmlns:p14="http://schemas.microsoft.com/office/powerpoint/2010/main" val="3966085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8"/>
            <a:ext cx="8520600" cy="710384"/>
          </a:xfrm>
          <a:prstGeom prst="rect">
            <a:avLst/>
          </a:prstGeom>
        </p:spPr>
        <p:txBody>
          <a:bodyPr spcFirstLastPara="1" wrap="square" lIns="91425" tIns="91425" rIns="91425" bIns="91425" anchor="t" anchorCtr="0">
            <a:noAutofit/>
          </a:bodyPr>
          <a:lstStyle/>
          <a:p>
            <a:r>
              <a:rPr lang="en-US" sz="2000" dirty="0">
                <a:latin typeface="Arial Black" panose="020B0A04020102020204" pitchFamily="34" charset="0"/>
                <a:cs typeface="Times New Roman" panose="02020603050405020304" pitchFamily="18" charset="0"/>
              </a:rPr>
              <a:t>Main Criteria for Model Selection: Ability to Explain Data</a:t>
            </a:r>
          </a:p>
        </p:txBody>
      </p:sp>
      <p:sp>
        <p:nvSpPr>
          <p:cNvPr id="6" name="Text Placeholder 2">
            <a:extLst>
              <a:ext uri="{FF2B5EF4-FFF2-40B4-BE49-F238E27FC236}">
                <a16:creationId xmlns:a16="http://schemas.microsoft.com/office/drawing/2014/main" id="{A7316528-B3B7-4511-92E7-6EC3A3C01D51}"/>
              </a:ext>
            </a:extLst>
          </p:cNvPr>
          <p:cNvSpPr txBox="1">
            <a:spLocks/>
          </p:cNvSpPr>
          <p:nvPr/>
        </p:nvSpPr>
        <p:spPr>
          <a:xfrm>
            <a:off x="502800" y="1023758"/>
            <a:ext cx="7708500" cy="330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1000"/>
              </a:spcBef>
              <a:spcAft>
                <a:spcPts val="0"/>
              </a:spcAft>
              <a:buClr>
                <a:schemeClr val="dk2"/>
              </a:buClr>
              <a:buSzPts val="1600"/>
              <a:buFont typeface="Catamaran"/>
              <a:buChar char="●"/>
              <a:defRPr sz="1300" b="0" i="0" u="none" strike="noStrike" cap="none">
                <a:solidFill>
                  <a:schemeClr val="dk2"/>
                </a:solidFill>
                <a:latin typeface="Nunito"/>
                <a:ea typeface="Nunito"/>
                <a:cs typeface="Nunito"/>
                <a:sym typeface="Nunito"/>
              </a:defRPr>
            </a:lvl1pPr>
            <a:lvl2pPr marL="914400" marR="0" lvl="1"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2pPr>
            <a:lvl3pPr marL="1371600" marR="0" lvl="2"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3pPr>
            <a:lvl4pPr marL="1828800" marR="0" lvl="3"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4pPr>
            <a:lvl5pPr marL="2286000" marR="0" lvl="4"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5pPr>
            <a:lvl6pPr marL="2743200" marR="0" lvl="5"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6pPr>
            <a:lvl7pPr marL="3200400" marR="0" lvl="6"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7pPr>
            <a:lvl8pPr marL="3657600" marR="0" lvl="7"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8pPr>
            <a:lvl9pPr marL="4114800" marR="0" lvl="8" indent="-330200" algn="l" rtl="0">
              <a:lnSpc>
                <a:spcPct val="100000"/>
              </a:lnSpc>
              <a:spcBef>
                <a:spcPts val="1600"/>
              </a:spcBef>
              <a:spcAft>
                <a:spcPts val="160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9pPr>
          </a:lstStyle>
          <a:p>
            <a:r>
              <a:rPr lang="en-US" sz="1600" b="1" dirty="0"/>
              <a:t>Principle: </a:t>
            </a:r>
            <a:r>
              <a:rPr lang="en-US" sz="1600" dirty="0"/>
              <a:t>The model should match observed data and explain trends or outcomes effectively.</a:t>
            </a:r>
          </a:p>
          <a:p>
            <a:pPr marL="127000" indent="0">
              <a:buNone/>
            </a:pPr>
            <a:endParaRPr lang="en-US" sz="1600" dirty="0"/>
          </a:p>
          <a:p>
            <a:pPr>
              <a:buClr>
                <a:srgbClr val="433F8A"/>
              </a:buClr>
              <a:defRPr/>
            </a:pPr>
            <a:r>
              <a:rPr lang="en-US" sz="1600" b="1" dirty="0">
                <a:solidFill>
                  <a:srgbClr val="433F8A"/>
                </a:solidFill>
              </a:rPr>
              <a:t>Method: </a:t>
            </a:r>
            <a:r>
              <a:rPr lang="en-US" sz="1600" dirty="0">
                <a:solidFill>
                  <a:srgbClr val="433F8A"/>
                </a:solidFill>
              </a:rPr>
              <a:t> Use statistical inference methods (frequentist, Bayesian, or information-theoretic approaches) to evaluate how well the model fits the data. </a:t>
            </a:r>
            <a:endParaRPr lang="en-US" sz="1600" dirty="0"/>
          </a:p>
        </p:txBody>
      </p:sp>
    </p:spTree>
    <p:extLst>
      <p:ext uri="{BB962C8B-B14F-4D97-AF65-F5344CB8AC3E}">
        <p14:creationId xmlns:p14="http://schemas.microsoft.com/office/powerpoint/2010/main" val="3807626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8"/>
            <a:ext cx="8520600" cy="710384"/>
          </a:xfrm>
          <a:prstGeom prst="rect">
            <a:avLst/>
          </a:prstGeom>
        </p:spPr>
        <p:txBody>
          <a:bodyPr spcFirstLastPara="1" wrap="square" lIns="91425" tIns="91425" rIns="91425" bIns="91425" anchor="t" anchorCtr="0">
            <a:noAutofit/>
          </a:bodyPr>
          <a:lstStyle/>
          <a:p>
            <a:r>
              <a:rPr lang="en-US" sz="2000" dirty="0">
                <a:latin typeface="Arial Black" panose="020B0A04020102020204" pitchFamily="34" charset="0"/>
                <a:cs typeface="Times New Roman" panose="02020603050405020304" pitchFamily="18" charset="0"/>
              </a:rPr>
              <a:t>Application to Cholera: Using Paper of </a:t>
            </a:r>
            <a:r>
              <a:rPr lang="en-US" sz="2000" b="1" dirty="0" err="1">
                <a:latin typeface="Arial Black" panose="020B0A04020102020204" pitchFamily="34" charset="0"/>
                <a:cs typeface="Times New Roman" panose="02020603050405020304" pitchFamily="18" charset="0"/>
              </a:rPr>
              <a:t>Kewani</a:t>
            </a:r>
            <a:r>
              <a:rPr lang="en-US" sz="2000" b="1" dirty="0">
                <a:latin typeface="Arial Black" panose="020B0A04020102020204" pitchFamily="34" charset="0"/>
                <a:cs typeface="Times New Roman" panose="02020603050405020304" pitchFamily="18" charset="0"/>
              </a:rPr>
              <a:t> </a:t>
            </a:r>
            <a:r>
              <a:rPr lang="en-US" sz="2000" b="1" i="1" dirty="0">
                <a:latin typeface="Arial Black" panose="020B0A04020102020204" pitchFamily="34" charset="0"/>
                <a:cs typeface="Times New Roman" panose="02020603050405020304" pitchFamily="18" charset="0"/>
              </a:rPr>
              <a:t>&amp; al. </a:t>
            </a:r>
            <a:endParaRPr lang="en-US" sz="2000" dirty="0">
              <a:latin typeface="Arial Black" panose="020B0A04020102020204" pitchFamily="34" charset="0"/>
              <a:cs typeface="Times New Roman" panose="02020603050405020304" pitchFamily="18" charset="0"/>
            </a:endParaRPr>
          </a:p>
        </p:txBody>
      </p:sp>
      <p:sp>
        <p:nvSpPr>
          <p:cNvPr id="6" name="Text Placeholder 2">
            <a:extLst>
              <a:ext uri="{FF2B5EF4-FFF2-40B4-BE49-F238E27FC236}">
                <a16:creationId xmlns:a16="http://schemas.microsoft.com/office/drawing/2014/main" id="{A7316528-B3B7-4511-92E7-6EC3A3C01D51}"/>
              </a:ext>
            </a:extLst>
          </p:cNvPr>
          <p:cNvSpPr txBox="1">
            <a:spLocks/>
          </p:cNvSpPr>
          <p:nvPr/>
        </p:nvSpPr>
        <p:spPr>
          <a:xfrm>
            <a:off x="502800" y="1023758"/>
            <a:ext cx="7708500" cy="330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1000"/>
              </a:spcBef>
              <a:spcAft>
                <a:spcPts val="0"/>
              </a:spcAft>
              <a:buClr>
                <a:schemeClr val="dk2"/>
              </a:buClr>
              <a:buSzPts val="1600"/>
              <a:buFont typeface="Catamaran"/>
              <a:buChar char="●"/>
              <a:defRPr sz="1300" b="0" i="0" u="none" strike="noStrike" cap="none">
                <a:solidFill>
                  <a:schemeClr val="dk2"/>
                </a:solidFill>
                <a:latin typeface="Nunito"/>
                <a:ea typeface="Nunito"/>
                <a:cs typeface="Nunito"/>
                <a:sym typeface="Nunito"/>
              </a:defRPr>
            </a:lvl1pPr>
            <a:lvl2pPr marL="914400" marR="0" lvl="1"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2pPr>
            <a:lvl3pPr marL="1371600" marR="0" lvl="2"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3pPr>
            <a:lvl4pPr marL="1828800" marR="0" lvl="3"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4pPr>
            <a:lvl5pPr marL="2286000" marR="0" lvl="4"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5pPr>
            <a:lvl6pPr marL="2743200" marR="0" lvl="5"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6pPr>
            <a:lvl7pPr marL="3200400" marR="0" lvl="6"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7pPr>
            <a:lvl8pPr marL="3657600" marR="0" lvl="7"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8pPr>
            <a:lvl9pPr marL="4114800" marR="0" lvl="8" indent="-330200" algn="l" rtl="0">
              <a:lnSpc>
                <a:spcPct val="100000"/>
              </a:lnSpc>
              <a:spcBef>
                <a:spcPts val="1600"/>
              </a:spcBef>
              <a:spcAft>
                <a:spcPts val="160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9pPr>
          </a:lstStyle>
          <a:p>
            <a:endParaRPr lang="en-US" sz="1600" dirty="0"/>
          </a:p>
        </p:txBody>
      </p:sp>
      <p:pic>
        <p:nvPicPr>
          <p:cNvPr id="3" name="Picture 2">
            <a:extLst>
              <a:ext uri="{FF2B5EF4-FFF2-40B4-BE49-F238E27FC236}">
                <a16:creationId xmlns:a16="http://schemas.microsoft.com/office/drawing/2014/main" id="{5E6CEF9A-231E-4B2A-83E2-C6FEFDF28200}"/>
              </a:ext>
            </a:extLst>
          </p:cNvPr>
          <p:cNvPicPr>
            <a:picLocks noChangeAspect="1"/>
          </p:cNvPicPr>
          <p:nvPr/>
        </p:nvPicPr>
        <p:blipFill>
          <a:blip r:embed="rId3"/>
          <a:stretch>
            <a:fillRect/>
          </a:stretch>
        </p:blipFill>
        <p:spPr>
          <a:xfrm>
            <a:off x="502800" y="1023758"/>
            <a:ext cx="8277225" cy="2790825"/>
          </a:xfrm>
          <a:prstGeom prst="rect">
            <a:avLst/>
          </a:prstGeom>
        </p:spPr>
      </p:pic>
    </p:spTree>
    <p:extLst>
      <p:ext uri="{BB962C8B-B14F-4D97-AF65-F5344CB8AC3E}">
        <p14:creationId xmlns:p14="http://schemas.microsoft.com/office/powerpoint/2010/main" val="2120842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8"/>
            <a:ext cx="8520600" cy="710384"/>
          </a:xfrm>
          <a:prstGeom prst="rect">
            <a:avLst/>
          </a:prstGeom>
        </p:spPr>
        <p:txBody>
          <a:bodyPr spcFirstLastPara="1" wrap="square" lIns="91425" tIns="91425" rIns="91425" bIns="91425" anchor="t" anchorCtr="0">
            <a:noAutofit/>
          </a:bodyPr>
          <a:lstStyle/>
          <a:p>
            <a:r>
              <a:rPr lang="en-US" sz="2000" dirty="0">
                <a:latin typeface="Arial Black" panose="020B0A04020102020204" pitchFamily="34" charset="0"/>
                <a:cs typeface="Times New Roman" panose="02020603050405020304" pitchFamily="18" charset="0"/>
              </a:rPr>
              <a:t>Application to Cholera: </a:t>
            </a:r>
            <a:r>
              <a:rPr lang="en-US" sz="2000" b="1" i="1" dirty="0">
                <a:latin typeface="Arial Black" panose="020B0A04020102020204" pitchFamily="34" charset="0"/>
                <a:cs typeface="Times New Roman" panose="02020603050405020304" pitchFamily="18" charset="0"/>
              </a:rPr>
              <a:t> </a:t>
            </a:r>
            <a:r>
              <a:rPr lang="en-US" sz="2000" b="1" dirty="0">
                <a:latin typeface="Arial Black" panose="020B0A04020102020204" pitchFamily="34" charset="0"/>
                <a:cs typeface="Times New Roman" panose="02020603050405020304" pitchFamily="18" charset="0"/>
              </a:rPr>
              <a:t>Mathematical Model Diagram</a:t>
            </a:r>
            <a:endParaRPr lang="en-US" sz="2000" dirty="0">
              <a:latin typeface="Arial Black" panose="020B0A04020102020204" pitchFamily="34" charset="0"/>
              <a:cs typeface="Times New Roman" panose="02020603050405020304" pitchFamily="18" charset="0"/>
            </a:endParaRPr>
          </a:p>
        </p:txBody>
      </p:sp>
      <p:sp>
        <p:nvSpPr>
          <p:cNvPr id="6" name="Text Placeholder 2">
            <a:extLst>
              <a:ext uri="{FF2B5EF4-FFF2-40B4-BE49-F238E27FC236}">
                <a16:creationId xmlns:a16="http://schemas.microsoft.com/office/drawing/2014/main" id="{A7316528-B3B7-4511-92E7-6EC3A3C01D51}"/>
              </a:ext>
            </a:extLst>
          </p:cNvPr>
          <p:cNvSpPr txBox="1">
            <a:spLocks/>
          </p:cNvSpPr>
          <p:nvPr/>
        </p:nvSpPr>
        <p:spPr>
          <a:xfrm>
            <a:off x="4200582" y="1023758"/>
            <a:ext cx="4010717" cy="330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1000"/>
              </a:spcBef>
              <a:spcAft>
                <a:spcPts val="0"/>
              </a:spcAft>
              <a:buClr>
                <a:schemeClr val="dk2"/>
              </a:buClr>
              <a:buSzPts val="1600"/>
              <a:buFont typeface="Catamaran"/>
              <a:buChar char="●"/>
              <a:defRPr sz="1300" b="0" i="0" u="none" strike="noStrike" cap="none">
                <a:solidFill>
                  <a:schemeClr val="dk2"/>
                </a:solidFill>
                <a:latin typeface="Nunito"/>
                <a:ea typeface="Nunito"/>
                <a:cs typeface="Nunito"/>
                <a:sym typeface="Nunito"/>
              </a:defRPr>
            </a:lvl1pPr>
            <a:lvl2pPr marL="914400" marR="0" lvl="1"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2pPr>
            <a:lvl3pPr marL="1371600" marR="0" lvl="2"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3pPr>
            <a:lvl4pPr marL="1828800" marR="0" lvl="3"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4pPr>
            <a:lvl5pPr marL="2286000" marR="0" lvl="4"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5pPr>
            <a:lvl6pPr marL="2743200" marR="0" lvl="5"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6pPr>
            <a:lvl7pPr marL="3200400" marR="0" lvl="6"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7pPr>
            <a:lvl8pPr marL="3657600" marR="0" lvl="7"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8pPr>
            <a:lvl9pPr marL="4114800" marR="0" lvl="8" indent="-330200" algn="l" rtl="0">
              <a:lnSpc>
                <a:spcPct val="100000"/>
              </a:lnSpc>
              <a:spcBef>
                <a:spcPts val="1600"/>
              </a:spcBef>
              <a:spcAft>
                <a:spcPts val="160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9pPr>
          </a:lstStyle>
          <a:p>
            <a:pPr marL="127000" indent="0">
              <a:buNone/>
            </a:pPr>
            <a:endParaRPr lang="en-US" sz="1600" dirty="0"/>
          </a:p>
        </p:txBody>
      </p:sp>
      <p:pic>
        <p:nvPicPr>
          <p:cNvPr id="4" name="Picture 3">
            <a:extLst>
              <a:ext uri="{FF2B5EF4-FFF2-40B4-BE49-F238E27FC236}">
                <a16:creationId xmlns:a16="http://schemas.microsoft.com/office/drawing/2014/main" id="{816E8C0A-D5BD-45C2-B826-8EE84ADCB80F}"/>
              </a:ext>
            </a:extLst>
          </p:cNvPr>
          <p:cNvPicPr>
            <a:picLocks noChangeAspect="1"/>
          </p:cNvPicPr>
          <p:nvPr/>
        </p:nvPicPr>
        <p:blipFill>
          <a:blip r:embed="rId3"/>
          <a:stretch>
            <a:fillRect/>
          </a:stretch>
        </p:blipFill>
        <p:spPr>
          <a:xfrm>
            <a:off x="4200583" y="1023758"/>
            <a:ext cx="4846667" cy="3301200"/>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ED164AAE-F901-4D7F-908F-C85F4BFFF2DF}"/>
                  </a:ext>
                </a:extLst>
              </p:cNvPr>
              <p:cNvSpPr/>
              <p:nvPr/>
            </p:nvSpPr>
            <p:spPr>
              <a:xfrm>
                <a:off x="96750" y="1023758"/>
                <a:ext cx="3860888" cy="33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dirty="0">
                    <a:solidFill>
                      <a:schemeClr val="tx1"/>
                    </a:solidFill>
                    <a:latin typeface="Nunito" panose="020B0604020202020204" charset="0"/>
                  </a:rPr>
                  <a:t>This diagram represents a mathematical model of cholera dynamics, showing interactions between compartments: </a:t>
                </a:r>
                <a:r>
                  <a:rPr lang="en-US" b="1" dirty="0">
                    <a:solidFill>
                      <a:schemeClr val="tx1"/>
                    </a:solidFill>
                    <a:latin typeface="Nunito" panose="020B0604020202020204" charset="0"/>
                  </a:rPr>
                  <a:t>Susceptible </a:t>
                </a:r>
                <a:r>
                  <a:rPr lang="en-US" dirty="0">
                    <a:solidFill>
                      <a:schemeClr val="tx1"/>
                    </a:solidFill>
                    <a:latin typeface="Nunito" panose="020B0604020202020204" charset="0"/>
                  </a:rPr>
                  <a:t>(S), </a:t>
                </a:r>
                <a:r>
                  <a:rPr lang="en-US" b="1" dirty="0">
                    <a:solidFill>
                      <a:schemeClr val="tx1"/>
                    </a:solidFill>
                    <a:latin typeface="Nunito" panose="020B0604020202020204" charset="0"/>
                  </a:rPr>
                  <a:t>Infectious</a:t>
                </a:r>
                <a:r>
                  <a:rPr lang="en-US" dirty="0">
                    <a:solidFill>
                      <a:schemeClr val="tx1"/>
                    </a:solidFill>
                    <a:latin typeface="Nunito" panose="020B0604020202020204" charset="0"/>
                  </a:rPr>
                  <a:t> (I), </a:t>
                </a:r>
                <a:r>
                  <a:rPr lang="en-US" b="1" dirty="0">
                    <a:solidFill>
                      <a:schemeClr val="tx1"/>
                    </a:solidFill>
                    <a:latin typeface="Nunito" panose="020B0604020202020204" charset="0"/>
                  </a:rPr>
                  <a:t>Recovered</a:t>
                </a:r>
                <a:r>
                  <a:rPr lang="en-US" dirty="0">
                    <a:solidFill>
                      <a:schemeClr val="tx1"/>
                    </a:solidFill>
                    <a:latin typeface="Nunito" panose="020B0604020202020204" charset="0"/>
                  </a:rPr>
                  <a:t> (R), and the </a:t>
                </a:r>
                <a:r>
                  <a:rPr lang="en-US" b="1" dirty="0">
                    <a:solidFill>
                      <a:schemeClr val="tx1"/>
                    </a:solidFill>
                    <a:latin typeface="Nunito" panose="020B0604020202020204" charset="0"/>
                  </a:rPr>
                  <a:t>environmental component </a:t>
                </a:r>
                <a:r>
                  <a:rPr lang="en-US" dirty="0">
                    <a:solidFill>
                      <a:schemeClr val="tx1"/>
                    </a:solidFill>
                    <a:latin typeface="Nunito" panose="020B0604020202020204" charset="0"/>
                  </a:rPr>
                  <a:t>B (bacteria).</a:t>
                </a:r>
              </a:p>
              <a:p>
                <a:pPr marL="285750" indent="-285750">
                  <a:buFont typeface="Wingdings" panose="05000000000000000000" pitchFamily="2" charset="2"/>
                  <a:buChar char="§"/>
                </a:pPr>
                <a:endParaRPr lang="en-US" dirty="0">
                  <a:solidFill>
                    <a:schemeClr val="tx1"/>
                  </a:solidFill>
                  <a:latin typeface="Nunito" panose="020B0604020202020204" charset="0"/>
                </a:endParaRPr>
              </a:p>
              <a:p>
                <a:pPr marL="285750" indent="-285750">
                  <a:buFont typeface="Wingdings" panose="05000000000000000000" pitchFamily="2" charset="2"/>
                  <a:buChar char="§"/>
                </a:pPr>
                <a:r>
                  <a:rPr lang="en-US" dirty="0">
                    <a:solidFill>
                      <a:schemeClr val="tx1"/>
                    </a:solidFill>
                    <a:latin typeface="Nunito" panose="020B0604020202020204" charset="0"/>
                  </a:rPr>
                  <a:t>The arrows indicate flows between </a:t>
                </a:r>
                <a:r>
                  <a:rPr lang="en-US" dirty="0" err="1">
                    <a:solidFill>
                      <a:schemeClr val="tx1"/>
                    </a:solidFill>
                    <a:latin typeface="Nunito" panose="020B0604020202020204" charset="0"/>
                  </a:rPr>
                  <a:t>compartements</a:t>
                </a:r>
                <a:r>
                  <a:rPr lang="en-US" dirty="0">
                    <a:solidFill>
                      <a:schemeClr val="tx1"/>
                    </a:solidFill>
                    <a:latin typeface="Nunito" panose="020B0604020202020204" charset="0"/>
                  </a:rPr>
                  <a:t>, influenced by rates such that infection </a:t>
                </a:r>
                <a14:m>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𝛽</m:t>
                        </m:r>
                        <m:r>
                          <a:rPr lang="en-US" b="0" i="1" smtClean="0">
                            <a:solidFill>
                              <a:schemeClr val="tx1"/>
                            </a:solidFill>
                            <a:latin typeface="Cambria Math" panose="02040503050406030204" pitchFamily="18" charset="0"/>
                          </a:rPr>
                          <m:t>𝑆𝐼</m:t>
                        </m:r>
                      </m:e>
                    </m:d>
                  </m:oMath>
                </a14:m>
                <a:r>
                  <a:rPr lang="en-US" dirty="0">
                    <a:solidFill>
                      <a:schemeClr val="tx1"/>
                    </a:solidFill>
                    <a:latin typeface="Nunito" panose="020B0604020202020204" charset="0"/>
                  </a:rPr>
                  <a:t>, recovery </a:t>
                </a:r>
                <a14:m>
                  <m:oMath xmlns:m="http://schemas.openxmlformats.org/officeDocument/2006/math">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𝐼</m:t>
                        </m:r>
                      </m:e>
                    </m:d>
                  </m:oMath>
                </a14:m>
                <a:r>
                  <a:rPr lang="en-US" dirty="0">
                    <a:solidFill>
                      <a:schemeClr val="tx1"/>
                    </a:solidFill>
                    <a:latin typeface="Nunito" panose="020B0604020202020204" charset="0"/>
                  </a:rPr>
                  <a:t> and bacterial dynamics </a:t>
                </a:r>
                <a14:m>
                  <m:oMath xmlns:m="http://schemas.openxmlformats.org/officeDocument/2006/math">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𝛼</m:t>
                        </m:r>
                        <m:r>
                          <a:rPr lang="en-US" b="0" i="1" smtClean="0">
                            <a:solidFill>
                              <a:schemeClr val="tx1"/>
                            </a:solidFill>
                            <a:latin typeface="Cambria Math" panose="02040503050406030204" pitchFamily="18" charset="0"/>
                          </a:rPr>
                          <m:t>𝐵𝑆</m:t>
                        </m:r>
                      </m:e>
                    </m:d>
                  </m:oMath>
                </a14:m>
                <a:endParaRPr lang="en-US" dirty="0">
                  <a:solidFill>
                    <a:schemeClr val="tx1"/>
                  </a:solidFill>
                  <a:latin typeface="Nunito" panose="020B0604020202020204" charset="0"/>
                </a:endParaRPr>
              </a:p>
              <a:p>
                <a:pPr marL="285750" indent="-285750">
                  <a:buFont typeface="Wingdings" panose="05000000000000000000" pitchFamily="2" charset="2"/>
                  <a:buChar char="§"/>
                </a:pPr>
                <a:endParaRPr lang="en-US" dirty="0">
                  <a:solidFill>
                    <a:schemeClr val="tx1"/>
                  </a:solidFill>
                  <a:latin typeface="Nunito" panose="020B0604020202020204" charset="0"/>
                </a:endParaRPr>
              </a:p>
            </p:txBody>
          </p:sp>
        </mc:Choice>
        <mc:Fallback xmlns="">
          <p:sp>
            <p:nvSpPr>
              <p:cNvPr id="5" name="Rectangle 4">
                <a:extLst>
                  <a:ext uri="{FF2B5EF4-FFF2-40B4-BE49-F238E27FC236}">
                    <a16:creationId xmlns:a16="http://schemas.microsoft.com/office/drawing/2014/main" id="{ED164AAE-F901-4D7F-908F-C85F4BFFF2DF}"/>
                  </a:ext>
                </a:extLst>
              </p:cNvPr>
              <p:cNvSpPr>
                <a:spLocks noRot="1" noChangeAspect="1" noMove="1" noResize="1" noEditPoints="1" noAdjustHandles="1" noChangeArrowheads="1" noChangeShapeType="1" noTextEdit="1"/>
              </p:cNvSpPr>
              <p:nvPr/>
            </p:nvSpPr>
            <p:spPr>
              <a:xfrm>
                <a:off x="96750" y="1023758"/>
                <a:ext cx="3860888" cy="3301200"/>
              </a:xfrm>
              <a:prstGeom prst="rect">
                <a:avLst/>
              </a:prstGeom>
              <a:blipFill>
                <a:blip r:embed="rId4"/>
                <a:stretch>
                  <a:fillRect l="-316"/>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834012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33"/>
          <p:cNvSpPr txBox="1">
            <a:spLocks noGrp="1"/>
          </p:cNvSpPr>
          <p:nvPr>
            <p:ph type="title"/>
          </p:nvPr>
        </p:nvSpPr>
        <p:spPr>
          <a:xfrm>
            <a:off x="412516" y="1080798"/>
            <a:ext cx="3127800" cy="53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003" name="Google Shape;1003;p33"/>
          <p:cNvSpPr txBox="1">
            <a:spLocks noGrp="1"/>
          </p:cNvSpPr>
          <p:nvPr>
            <p:ph type="subTitle" idx="1"/>
          </p:nvPr>
        </p:nvSpPr>
        <p:spPr>
          <a:xfrm>
            <a:off x="567769" y="1695300"/>
            <a:ext cx="3055500" cy="17529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US" dirty="0"/>
              <a:t>Disease transmission describes how infectious agents spread through populations via contact, airborne, or vector-borne modes. Mathematical models help understand these dynamics and guide public health actions. They assess interventions like vaccination and quarantine for effective disease control.</a:t>
            </a:r>
            <a:endParaRPr dirty="0"/>
          </a:p>
        </p:txBody>
      </p:sp>
      <p:grpSp>
        <p:nvGrpSpPr>
          <p:cNvPr id="1004" name="Google Shape;1004;p33"/>
          <p:cNvGrpSpPr/>
          <p:nvPr/>
        </p:nvGrpSpPr>
        <p:grpSpPr>
          <a:xfrm rot="-5400000">
            <a:off x="5567882" y="772193"/>
            <a:ext cx="617555" cy="843068"/>
            <a:chOff x="2516825" y="2364538"/>
            <a:chExt cx="1214225" cy="1657625"/>
          </a:xfrm>
        </p:grpSpPr>
        <p:sp>
          <p:nvSpPr>
            <p:cNvPr id="1005" name="Google Shape;1005;p33"/>
            <p:cNvSpPr/>
            <p:nvPr/>
          </p:nvSpPr>
          <p:spPr>
            <a:xfrm>
              <a:off x="2644875" y="2662138"/>
              <a:ext cx="1008450" cy="1280075"/>
            </a:xfrm>
            <a:custGeom>
              <a:avLst/>
              <a:gdLst/>
              <a:ahLst/>
              <a:cxnLst/>
              <a:rect l="l" t="t" r="r" b="b"/>
              <a:pathLst>
                <a:path w="40338" h="51203" extrusionOk="0">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3"/>
            <p:cNvSpPr/>
            <p:nvPr/>
          </p:nvSpPr>
          <p:spPr>
            <a:xfrm>
              <a:off x="2660875" y="2547863"/>
              <a:ext cx="173825" cy="234525"/>
            </a:xfrm>
            <a:custGeom>
              <a:avLst/>
              <a:gdLst/>
              <a:ahLst/>
              <a:cxnLst/>
              <a:rect l="l" t="t" r="r" b="b"/>
              <a:pathLst>
                <a:path w="6953" h="9381" extrusionOk="0">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3"/>
            <p:cNvSpPr/>
            <p:nvPr/>
          </p:nvSpPr>
          <p:spPr>
            <a:xfrm>
              <a:off x="2777500" y="2445063"/>
              <a:ext cx="162375" cy="303375"/>
            </a:xfrm>
            <a:custGeom>
              <a:avLst/>
              <a:gdLst/>
              <a:ahLst/>
              <a:cxnLst/>
              <a:rect l="l" t="t" r="r" b="b"/>
              <a:pathLst>
                <a:path w="6495" h="12135" extrusionOk="0">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3"/>
            <p:cNvSpPr/>
            <p:nvPr/>
          </p:nvSpPr>
          <p:spPr>
            <a:xfrm>
              <a:off x="2952425" y="2364538"/>
              <a:ext cx="96075" cy="360775"/>
            </a:xfrm>
            <a:custGeom>
              <a:avLst/>
              <a:gdLst/>
              <a:ahLst/>
              <a:cxnLst/>
              <a:rect l="l" t="t" r="r" b="b"/>
              <a:pathLst>
                <a:path w="3843" h="14431" extrusionOk="0">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3"/>
            <p:cNvSpPr/>
            <p:nvPr/>
          </p:nvSpPr>
          <p:spPr>
            <a:xfrm>
              <a:off x="3122775" y="2423338"/>
              <a:ext cx="88075" cy="319450"/>
            </a:xfrm>
            <a:custGeom>
              <a:avLst/>
              <a:gdLst/>
              <a:ahLst/>
              <a:cxnLst/>
              <a:rect l="l" t="t" r="r" b="b"/>
              <a:pathLst>
                <a:path w="3523" h="12778" extrusionOk="0">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3"/>
            <p:cNvSpPr/>
            <p:nvPr/>
          </p:nvSpPr>
          <p:spPr>
            <a:xfrm>
              <a:off x="3171950" y="2528363"/>
              <a:ext cx="182950" cy="256350"/>
            </a:xfrm>
            <a:custGeom>
              <a:avLst/>
              <a:gdLst/>
              <a:ahLst/>
              <a:cxnLst/>
              <a:rect l="l" t="t" r="r" b="b"/>
              <a:pathLst>
                <a:path w="7318" h="10254" extrusionOk="0">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3"/>
            <p:cNvSpPr/>
            <p:nvPr/>
          </p:nvSpPr>
          <p:spPr>
            <a:xfrm>
              <a:off x="3217675" y="2701188"/>
              <a:ext cx="228700" cy="161525"/>
            </a:xfrm>
            <a:custGeom>
              <a:avLst/>
              <a:gdLst/>
              <a:ahLst/>
              <a:cxnLst/>
              <a:rect l="l" t="t" r="r" b="b"/>
              <a:pathLst>
                <a:path w="9148" h="6461" extrusionOk="0">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3"/>
            <p:cNvSpPr/>
            <p:nvPr/>
          </p:nvSpPr>
          <p:spPr>
            <a:xfrm>
              <a:off x="2572850" y="2689638"/>
              <a:ext cx="198950" cy="182450"/>
            </a:xfrm>
            <a:custGeom>
              <a:avLst/>
              <a:gdLst/>
              <a:ahLst/>
              <a:cxnLst/>
              <a:rect l="l" t="t" r="r" b="b"/>
              <a:pathLst>
                <a:path w="7958" h="7298" extrusionOk="0">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3"/>
            <p:cNvSpPr/>
            <p:nvPr/>
          </p:nvSpPr>
          <p:spPr>
            <a:xfrm>
              <a:off x="2516825" y="2918963"/>
              <a:ext cx="222975" cy="62350"/>
            </a:xfrm>
            <a:custGeom>
              <a:avLst/>
              <a:gdLst/>
              <a:ahLst/>
              <a:cxnLst/>
              <a:rect l="l" t="t" r="r" b="b"/>
              <a:pathLst>
                <a:path w="8919" h="2494" extrusionOk="0">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3"/>
            <p:cNvSpPr/>
            <p:nvPr/>
          </p:nvSpPr>
          <p:spPr>
            <a:xfrm>
              <a:off x="3238250" y="2871538"/>
              <a:ext cx="197825" cy="84425"/>
            </a:xfrm>
            <a:custGeom>
              <a:avLst/>
              <a:gdLst/>
              <a:ahLst/>
              <a:cxnLst/>
              <a:rect l="l" t="t" r="r" b="b"/>
              <a:pathLst>
                <a:path w="7913" h="3377" extrusionOk="0">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3"/>
            <p:cNvSpPr/>
            <p:nvPr/>
          </p:nvSpPr>
          <p:spPr>
            <a:xfrm>
              <a:off x="2958150" y="3685163"/>
              <a:ext cx="100625" cy="328475"/>
            </a:xfrm>
            <a:custGeom>
              <a:avLst/>
              <a:gdLst/>
              <a:ahLst/>
              <a:cxnLst/>
              <a:rect l="l" t="t" r="r" b="b"/>
              <a:pathLst>
                <a:path w="4025" h="13139" extrusionOk="0">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3"/>
            <p:cNvSpPr/>
            <p:nvPr/>
          </p:nvSpPr>
          <p:spPr>
            <a:xfrm>
              <a:off x="3087350" y="3745913"/>
              <a:ext cx="62900" cy="276250"/>
            </a:xfrm>
            <a:custGeom>
              <a:avLst/>
              <a:gdLst/>
              <a:ahLst/>
              <a:cxnLst/>
              <a:rect l="l" t="t" r="r" b="b"/>
              <a:pathLst>
                <a:path w="2516" h="11050" extrusionOk="0">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3"/>
            <p:cNvSpPr/>
            <p:nvPr/>
          </p:nvSpPr>
          <p:spPr>
            <a:xfrm>
              <a:off x="3482925" y="3739613"/>
              <a:ext cx="146375" cy="248275"/>
            </a:xfrm>
            <a:custGeom>
              <a:avLst/>
              <a:gdLst/>
              <a:ahLst/>
              <a:cxnLst/>
              <a:rect l="l" t="t" r="r" b="b"/>
              <a:pathLst>
                <a:path w="5855" h="9931" extrusionOk="0">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3"/>
            <p:cNvSpPr/>
            <p:nvPr/>
          </p:nvSpPr>
          <p:spPr>
            <a:xfrm>
              <a:off x="3514950" y="3531238"/>
              <a:ext cx="216100" cy="77925"/>
            </a:xfrm>
            <a:custGeom>
              <a:avLst/>
              <a:gdLst/>
              <a:ahLst/>
              <a:cxnLst/>
              <a:rect l="l" t="t" r="r" b="b"/>
              <a:pathLst>
                <a:path w="8644" h="3117" extrusionOk="0">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3"/>
            <p:cNvSpPr/>
            <p:nvPr/>
          </p:nvSpPr>
          <p:spPr>
            <a:xfrm>
              <a:off x="3497800" y="3434338"/>
              <a:ext cx="218400" cy="58650"/>
            </a:xfrm>
            <a:custGeom>
              <a:avLst/>
              <a:gdLst/>
              <a:ahLst/>
              <a:cxnLst/>
              <a:rect l="l" t="t" r="r" b="b"/>
              <a:pathLst>
                <a:path w="8736" h="2346" extrusionOk="0">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3"/>
            <p:cNvSpPr/>
            <p:nvPr/>
          </p:nvSpPr>
          <p:spPr>
            <a:xfrm>
              <a:off x="3453200" y="3343863"/>
              <a:ext cx="168100" cy="83925"/>
            </a:xfrm>
            <a:custGeom>
              <a:avLst/>
              <a:gdLst/>
              <a:ahLst/>
              <a:cxnLst/>
              <a:rect l="l" t="t" r="r" b="b"/>
              <a:pathLst>
                <a:path w="6724" h="3357" extrusionOk="0">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3"/>
            <p:cNvSpPr/>
            <p:nvPr/>
          </p:nvSpPr>
          <p:spPr>
            <a:xfrm>
              <a:off x="2821100" y="3678513"/>
              <a:ext cx="127925" cy="328825"/>
            </a:xfrm>
            <a:custGeom>
              <a:avLst/>
              <a:gdLst/>
              <a:ahLst/>
              <a:cxnLst/>
              <a:rect l="l" t="t" r="r" b="b"/>
              <a:pathLst>
                <a:path w="5117" h="13153" extrusionOk="0">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33"/>
          <p:cNvGrpSpPr/>
          <p:nvPr/>
        </p:nvGrpSpPr>
        <p:grpSpPr>
          <a:xfrm rot="900146">
            <a:off x="7320738" y="488654"/>
            <a:ext cx="828269" cy="875629"/>
            <a:chOff x="5387275" y="2307975"/>
            <a:chExt cx="1713875" cy="1811875"/>
          </a:xfrm>
        </p:grpSpPr>
        <p:sp>
          <p:nvSpPr>
            <p:cNvPr id="1023" name="Google Shape;1023;p33"/>
            <p:cNvSpPr/>
            <p:nvPr/>
          </p:nvSpPr>
          <p:spPr>
            <a:xfrm>
              <a:off x="5600050" y="3234575"/>
              <a:ext cx="242300" cy="885275"/>
            </a:xfrm>
            <a:custGeom>
              <a:avLst/>
              <a:gdLst/>
              <a:ahLst/>
              <a:cxnLst/>
              <a:rect l="l" t="t" r="r" b="b"/>
              <a:pathLst>
                <a:path w="9692" h="35411" extrusionOk="0">
                  <a:moveTo>
                    <a:pt x="355" y="0"/>
                  </a:moveTo>
                  <a:cubicBezTo>
                    <a:pt x="259" y="0"/>
                    <a:pt x="0" y="1040"/>
                    <a:pt x="224" y="2563"/>
                  </a:cubicBezTo>
                  <a:cubicBezTo>
                    <a:pt x="361" y="4163"/>
                    <a:pt x="1093" y="6176"/>
                    <a:pt x="2054" y="8142"/>
                  </a:cubicBezTo>
                  <a:cubicBezTo>
                    <a:pt x="3014" y="10063"/>
                    <a:pt x="4112" y="11984"/>
                    <a:pt x="4843" y="13585"/>
                  </a:cubicBezTo>
                  <a:cubicBezTo>
                    <a:pt x="5621" y="15185"/>
                    <a:pt x="6032" y="16466"/>
                    <a:pt x="6170" y="16969"/>
                  </a:cubicBezTo>
                  <a:cubicBezTo>
                    <a:pt x="6307" y="17472"/>
                    <a:pt x="6718" y="18844"/>
                    <a:pt x="6856" y="20719"/>
                  </a:cubicBezTo>
                  <a:cubicBezTo>
                    <a:pt x="6947" y="21634"/>
                    <a:pt x="6993" y="22640"/>
                    <a:pt x="6901" y="23737"/>
                  </a:cubicBezTo>
                  <a:cubicBezTo>
                    <a:pt x="6856" y="24835"/>
                    <a:pt x="6718" y="25978"/>
                    <a:pt x="6673" y="27122"/>
                  </a:cubicBezTo>
                  <a:cubicBezTo>
                    <a:pt x="6627" y="28311"/>
                    <a:pt x="6581" y="29454"/>
                    <a:pt x="6764" y="30552"/>
                  </a:cubicBezTo>
                  <a:cubicBezTo>
                    <a:pt x="6901" y="31649"/>
                    <a:pt x="7221" y="32610"/>
                    <a:pt x="7633" y="33387"/>
                  </a:cubicBezTo>
                  <a:cubicBezTo>
                    <a:pt x="8045" y="34165"/>
                    <a:pt x="8502" y="34713"/>
                    <a:pt x="8914" y="35033"/>
                  </a:cubicBezTo>
                  <a:cubicBezTo>
                    <a:pt x="9222" y="35303"/>
                    <a:pt x="9465" y="35410"/>
                    <a:pt x="9561" y="35410"/>
                  </a:cubicBezTo>
                  <a:cubicBezTo>
                    <a:pt x="9579" y="35410"/>
                    <a:pt x="9592" y="35407"/>
                    <a:pt x="9600" y="35399"/>
                  </a:cubicBezTo>
                  <a:lnTo>
                    <a:pt x="9554" y="35399"/>
                  </a:lnTo>
                  <a:cubicBezTo>
                    <a:pt x="9691" y="35262"/>
                    <a:pt x="8868" y="34576"/>
                    <a:pt x="8273" y="33067"/>
                  </a:cubicBezTo>
                  <a:cubicBezTo>
                    <a:pt x="7999" y="32335"/>
                    <a:pt x="7770" y="31466"/>
                    <a:pt x="7679" y="30460"/>
                  </a:cubicBezTo>
                  <a:cubicBezTo>
                    <a:pt x="7542" y="29454"/>
                    <a:pt x="7587" y="28356"/>
                    <a:pt x="7679" y="27213"/>
                  </a:cubicBezTo>
                  <a:cubicBezTo>
                    <a:pt x="7770" y="26115"/>
                    <a:pt x="7953" y="24972"/>
                    <a:pt x="7999" y="23829"/>
                  </a:cubicBezTo>
                  <a:cubicBezTo>
                    <a:pt x="8090" y="22685"/>
                    <a:pt x="8045" y="21588"/>
                    <a:pt x="7953" y="20627"/>
                  </a:cubicBezTo>
                  <a:cubicBezTo>
                    <a:pt x="7816" y="18661"/>
                    <a:pt x="7359" y="17197"/>
                    <a:pt x="7221" y="16649"/>
                  </a:cubicBezTo>
                  <a:cubicBezTo>
                    <a:pt x="7084" y="16146"/>
                    <a:pt x="6627" y="14774"/>
                    <a:pt x="5849" y="13127"/>
                  </a:cubicBezTo>
                  <a:cubicBezTo>
                    <a:pt x="5072" y="11435"/>
                    <a:pt x="3929" y="9560"/>
                    <a:pt x="2968" y="7685"/>
                  </a:cubicBezTo>
                  <a:cubicBezTo>
                    <a:pt x="1962" y="5810"/>
                    <a:pt x="1230" y="3935"/>
                    <a:pt x="910" y="2471"/>
                  </a:cubicBezTo>
                  <a:cubicBezTo>
                    <a:pt x="590" y="1008"/>
                    <a:pt x="590" y="2"/>
                    <a:pt x="361" y="2"/>
                  </a:cubicBezTo>
                  <a:cubicBezTo>
                    <a:pt x="360" y="1"/>
                    <a:pt x="358" y="0"/>
                    <a:pt x="3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3"/>
            <p:cNvSpPr/>
            <p:nvPr/>
          </p:nvSpPr>
          <p:spPr>
            <a:xfrm>
              <a:off x="5675375" y="3255150"/>
              <a:ext cx="297300" cy="675775"/>
            </a:xfrm>
            <a:custGeom>
              <a:avLst/>
              <a:gdLst/>
              <a:ahLst/>
              <a:cxnLst/>
              <a:rect l="l" t="t" r="r" b="b"/>
              <a:pathLst>
                <a:path w="11892" h="27031" extrusionOk="0">
                  <a:moveTo>
                    <a:pt x="154" y="0"/>
                  </a:moveTo>
                  <a:cubicBezTo>
                    <a:pt x="149" y="0"/>
                    <a:pt x="143" y="1"/>
                    <a:pt x="138" y="2"/>
                  </a:cubicBezTo>
                  <a:cubicBezTo>
                    <a:pt x="1" y="2"/>
                    <a:pt x="47" y="825"/>
                    <a:pt x="321" y="2060"/>
                  </a:cubicBezTo>
                  <a:cubicBezTo>
                    <a:pt x="550" y="3295"/>
                    <a:pt x="1099" y="4941"/>
                    <a:pt x="1830" y="6542"/>
                  </a:cubicBezTo>
                  <a:cubicBezTo>
                    <a:pt x="2608" y="8142"/>
                    <a:pt x="3568" y="9652"/>
                    <a:pt x="4437" y="10841"/>
                  </a:cubicBezTo>
                  <a:cubicBezTo>
                    <a:pt x="5352" y="12030"/>
                    <a:pt x="6129" y="12899"/>
                    <a:pt x="6449" y="13173"/>
                  </a:cubicBezTo>
                  <a:cubicBezTo>
                    <a:pt x="6724" y="13539"/>
                    <a:pt x="7547" y="14362"/>
                    <a:pt x="8507" y="15551"/>
                  </a:cubicBezTo>
                  <a:cubicBezTo>
                    <a:pt x="8965" y="16100"/>
                    <a:pt x="9422" y="16786"/>
                    <a:pt x="9788" y="17564"/>
                  </a:cubicBezTo>
                  <a:cubicBezTo>
                    <a:pt x="10154" y="18295"/>
                    <a:pt x="10428" y="19118"/>
                    <a:pt x="10611" y="19987"/>
                  </a:cubicBezTo>
                  <a:cubicBezTo>
                    <a:pt x="10885" y="21725"/>
                    <a:pt x="10794" y="23509"/>
                    <a:pt x="10748" y="24835"/>
                  </a:cubicBezTo>
                  <a:cubicBezTo>
                    <a:pt x="10657" y="26116"/>
                    <a:pt x="10611" y="27030"/>
                    <a:pt x="10794" y="27030"/>
                  </a:cubicBezTo>
                  <a:cubicBezTo>
                    <a:pt x="10931" y="27030"/>
                    <a:pt x="11206" y="26207"/>
                    <a:pt x="11434" y="24881"/>
                  </a:cubicBezTo>
                  <a:cubicBezTo>
                    <a:pt x="11663" y="23555"/>
                    <a:pt x="11892" y="21725"/>
                    <a:pt x="11617" y="19804"/>
                  </a:cubicBezTo>
                  <a:cubicBezTo>
                    <a:pt x="11480" y="18890"/>
                    <a:pt x="11206" y="17929"/>
                    <a:pt x="10794" y="17060"/>
                  </a:cubicBezTo>
                  <a:cubicBezTo>
                    <a:pt x="10382" y="16192"/>
                    <a:pt x="9834" y="15460"/>
                    <a:pt x="9376" y="14820"/>
                  </a:cubicBezTo>
                  <a:cubicBezTo>
                    <a:pt x="8370" y="13585"/>
                    <a:pt x="7501" y="12762"/>
                    <a:pt x="7227" y="12441"/>
                  </a:cubicBezTo>
                  <a:cubicBezTo>
                    <a:pt x="6952" y="12121"/>
                    <a:pt x="6175" y="11298"/>
                    <a:pt x="5352" y="10200"/>
                  </a:cubicBezTo>
                  <a:cubicBezTo>
                    <a:pt x="4483" y="9057"/>
                    <a:pt x="3522" y="7594"/>
                    <a:pt x="2791" y="6084"/>
                  </a:cubicBezTo>
                  <a:cubicBezTo>
                    <a:pt x="1213" y="3109"/>
                    <a:pt x="524" y="0"/>
                    <a:pt x="1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3"/>
            <p:cNvSpPr/>
            <p:nvPr/>
          </p:nvSpPr>
          <p:spPr>
            <a:xfrm>
              <a:off x="6590050" y="3248300"/>
              <a:ext cx="294975" cy="821175"/>
            </a:xfrm>
            <a:custGeom>
              <a:avLst/>
              <a:gdLst/>
              <a:ahLst/>
              <a:cxnLst/>
              <a:rect l="l" t="t" r="r" b="b"/>
              <a:pathLst>
                <a:path w="11799" h="32847" extrusionOk="0">
                  <a:moveTo>
                    <a:pt x="11401" y="0"/>
                  </a:moveTo>
                  <a:cubicBezTo>
                    <a:pt x="11396" y="0"/>
                    <a:pt x="11392" y="1"/>
                    <a:pt x="11388" y="2"/>
                  </a:cubicBezTo>
                  <a:cubicBezTo>
                    <a:pt x="11251" y="2"/>
                    <a:pt x="11251" y="916"/>
                    <a:pt x="11022" y="2334"/>
                  </a:cubicBezTo>
                  <a:cubicBezTo>
                    <a:pt x="10839" y="3752"/>
                    <a:pt x="10428" y="5627"/>
                    <a:pt x="9650" y="7456"/>
                  </a:cubicBezTo>
                  <a:cubicBezTo>
                    <a:pt x="8919" y="9285"/>
                    <a:pt x="7867" y="11023"/>
                    <a:pt x="6952" y="12441"/>
                  </a:cubicBezTo>
                  <a:cubicBezTo>
                    <a:pt x="6037" y="13904"/>
                    <a:pt x="5351" y="15002"/>
                    <a:pt x="5077" y="15414"/>
                  </a:cubicBezTo>
                  <a:cubicBezTo>
                    <a:pt x="4803" y="15871"/>
                    <a:pt x="4071" y="17060"/>
                    <a:pt x="3248" y="18706"/>
                  </a:cubicBezTo>
                  <a:cubicBezTo>
                    <a:pt x="2836" y="19530"/>
                    <a:pt x="2424" y="20490"/>
                    <a:pt x="2104" y="21542"/>
                  </a:cubicBezTo>
                  <a:cubicBezTo>
                    <a:pt x="1784" y="22548"/>
                    <a:pt x="1601" y="23691"/>
                    <a:pt x="1510" y="24789"/>
                  </a:cubicBezTo>
                  <a:cubicBezTo>
                    <a:pt x="1418" y="25932"/>
                    <a:pt x="1418" y="26984"/>
                    <a:pt x="1373" y="27945"/>
                  </a:cubicBezTo>
                  <a:cubicBezTo>
                    <a:pt x="1327" y="28905"/>
                    <a:pt x="1190" y="29774"/>
                    <a:pt x="1007" y="30506"/>
                  </a:cubicBezTo>
                  <a:cubicBezTo>
                    <a:pt x="687" y="31923"/>
                    <a:pt x="1" y="32701"/>
                    <a:pt x="138" y="32838"/>
                  </a:cubicBezTo>
                  <a:cubicBezTo>
                    <a:pt x="143" y="32844"/>
                    <a:pt x="152" y="32847"/>
                    <a:pt x="163" y="32847"/>
                  </a:cubicBezTo>
                  <a:cubicBezTo>
                    <a:pt x="241" y="32847"/>
                    <a:pt x="452" y="32702"/>
                    <a:pt x="732" y="32381"/>
                  </a:cubicBezTo>
                  <a:cubicBezTo>
                    <a:pt x="1052" y="32061"/>
                    <a:pt x="1418" y="31466"/>
                    <a:pt x="1693" y="30689"/>
                  </a:cubicBezTo>
                  <a:cubicBezTo>
                    <a:pt x="2013" y="29957"/>
                    <a:pt x="2196" y="28996"/>
                    <a:pt x="2287" y="27990"/>
                  </a:cubicBezTo>
                  <a:cubicBezTo>
                    <a:pt x="2379" y="27030"/>
                    <a:pt x="2470" y="25932"/>
                    <a:pt x="2562" y="24880"/>
                  </a:cubicBezTo>
                  <a:cubicBezTo>
                    <a:pt x="2607" y="24377"/>
                    <a:pt x="2653" y="23829"/>
                    <a:pt x="2790" y="23326"/>
                  </a:cubicBezTo>
                  <a:cubicBezTo>
                    <a:pt x="2882" y="22822"/>
                    <a:pt x="3019" y="22319"/>
                    <a:pt x="3156" y="21862"/>
                  </a:cubicBezTo>
                  <a:cubicBezTo>
                    <a:pt x="3476" y="20902"/>
                    <a:pt x="3842" y="19987"/>
                    <a:pt x="4254" y="19210"/>
                  </a:cubicBezTo>
                  <a:cubicBezTo>
                    <a:pt x="5031" y="17609"/>
                    <a:pt x="5763" y="16420"/>
                    <a:pt x="5992" y="16008"/>
                  </a:cubicBezTo>
                  <a:cubicBezTo>
                    <a:pt x="6266" y="15597"/>
                    <a:pt x="6998" y="14499"/>
                    <a:pt x="7912" y="13036"/>
                  </a:cubicBezTo>
                  <a:cubicBezTo>
                    <a:pt x="8827" y="11618"/>
                    <a:pt x="9879" y="9788"/>
                    <a:pt x="10611" y="7822"/>
                  </a:cubicBezTo>
                  <a:cubicBezTo>
                    <a:pt x="11388" y="5901"/>
                    <a:pt x="11708" y="3889"/>
                    <a:pt x="11754" y="2425"/>
                  </a:cubicBezTo>
                  <a:cubicBezTo>
                    <a:pt x="11799" y="951"/>
                    <a:pt x="11581" y="0"/>
                    <a:pt x="1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3"/>
            <p:cNvSpPr/>
            <p:nvPr/>
          </p:nvSpPr>
          <p:spPr>
            <a:xfrm>
              <a:off x="6451700" y="3292925"/>
              <a:ext cx="339600" cy="604850"/>
            </a:xfrm>
            <a:custGeom>
              <a:avLst/>
              <a:gdLst/>
              <a:ahLst/>
              <a:cxnLst/>
              <a:rect l="l" t="t" r="r" b="b"/>
              <a:pathLst>
                <a:path w="13584" h="24194" extrusionOk="0">
                  <a:moveTo>
                    <a:pt x="13309" y="0"/>
                  </a:moveTo>
                  <a:cubicBezTo>
                    <a:pt x="13172" y="0"/>
                    <a:pt x="13035" y="778"/>
                    <a:pt x="12715" y="1875"/>
                  </a:cubicBezTo>
                  <a:cubicBezTo>
                    <a:pt x="12440" y="2973"/>
                    <a:pt x="11937" y="4482"/>
                    <a:pt x="11160" y="5854"/>
                  </a:cubicBezTo>
                  <a:cubicBezTo>
                    <a:pt x="10428" y="7272"/>
                    <a:pt x="9422" y="8552"/>
                    <a:pt x="8461" y="9513"/>
                  </a:cubicBezTo>
                  <a:cubicBezTo>
                    <a:pt x="7547" y="10473"/>
                    <a:pt x="6678" y="11068"/>
                    <a:pt x="6358" y="11296"/>
                  </a:cubicBezTo>
                  <a:cubicBezTo>
                    <a:pt x="6221" y="11388"/>
                    <a:pt x="5900" y="11616"/>
                    <a:pt x="5443" y="11891"/>
                  </a:cubicBezTo>
                  <a:cubicBezTo>
                    <a:pt x="5031" y="12165"/>
                    <a:pt x="4483" y="12531"/>
                    <a:pt x="3842" y="12988"/>
                  </a:cubicBezTo>
                  <a:cubicBezTo>
                    <a:pt x="3248" y="13446"/>
                    <a:pt x="2608" y="14086"/>
                    <a:pt x="2059" y="14818"/>
                  </a:cubicBezTo>
                  <a:cubicBezTo>
                    <a:pt x="1556" y="15595"/>
                    <a:pt x="1098" y="16418"/>
                    <a:pt x="824" y="17287"/>
                  </a:cubicBezTo>
                  <a:cubicBezTo>
                    <a:pt x="229" y="19025"/>
                    <a:pt x="92" y="20809"/>
                    <a:pt x="47" y="22089"/>
                  </a:cubicBezTo>
                  <a:cubicBezTo>
                    <a:pt x="1" y="23370"/>
                    <a:pt x="92" y="24193"/>
                    <a:pt x="275" y="24193"/>
                  </a:cubicBezTo>
                  <a:cubicBezTo>
                    <a:pt x="412" y="24193"/>
                    <a:pt x="595" y="23370"/>
                    <a:pt x="778" y="22135"/>
                  </a:cubicBezTo>
                  <a:cubicBezTo>
                    <a:pt x="961" y="20900"/>
                    <a:pt x="1190" y="19208"/>
                    <a:pt x="1784" y="17653"/>
                  </a:cubicBezTo>
                  <a:cubicBezTo>
                    <a:pt x="2105" y="16876"/>
                    <a:pt x="2470" y="16098"/>
                    <a:pt x="2973" y="15458"/>
                  </a:cubicBezTo>
                  <a:cubicBezTo>
                    <a:pt x="3431" y="14818"/>
                    <a:pt x="3980" y="14315"/>
                    <a:pt x="4528" y="13857"/>
                  </a:cubicBezTo>
                  <a:cubicBezTo>
                    <a:pt x="5672" y="13034"/>
                    <a:pt x="6678" y="12440"/>
                    <a:pt x="6998" y="12211"/>
                  </a:cubicBezTo>
                  <a:cubicBezTo>
                    <a:pt x="7318" y="11937"/>
                    <a:pt x="8279" y="11296"/>
                    <a:pt x="9285" y="10290"/>
                  </a:cubicBezTo>
                  <a:cubicBezTo>
                    <a:pt x="10245" y="9284"/>
                    <a:pt x="11343" y="7866"/>
                    <a:pt x="12074" y="6311"/>
                  </a:cubicBezTo>
                  <a:cubicBezTo>
                    <a:pt x="12852" y="4802"/>
                    <a:pt x="13263" y="3201"/>
                    <a:pt x="13446" y="2012"/>
                  </a:cubicBezTo>
                  <a:cubicBezTo>
                    <a:pt x="13584" y="823"/>
                    <a:pt x="13492" y="0"/>
                    <a:pt x="133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3"/>
            <p:cNvSpPr/>
            <p:nvPr/>
          </p:nvSpPr>
          <p:spPr>
            <a:xfrm>
              <a:off x="5534750" y="3123650"/>
              <a:ext cx="102925" cy="642950"/>
            </a:xfrm>
            <a:custGeom>
              <a:avLst/>
              <a:gdLst/>
              <a:ahLst/>
              <a:cxnLst/>
              <a:rect l="l" t="t" r="r" b="b"/>
              <a:pathLst>
                <a:path w="4117" h="25718" extrusionOk="0">
                  <a:moveTo>
                    <a:pt x="948" y="0"/>
                  </a:moveTo>
                  <a:cubicBezTo>
                    <a:pt x="807" y="0"/>
                    <a:pt x="544" y="677"/>
                    <a:pt x="367" y="1741"/>
                  </a:cubicBezTo>
                  <a:cubicBezTo>
                    <a:pt x="138" y="2838"/>
                    <a:pt x="1" y="4393"/>
                    <a:pt x="47" y="5948"/>
                  </a:cubicBezTo>
                  <a:cubicBezTo>
                    <a:pt x="138" y="7503"/>
                    <a:pt x="412" y="9104"/>
                    <a:pt x="778" y="10384"/>
                  </a:cubicBezTo>
                  <a:cubicBezTo>
                    <a:pt x="1144" y="11665"/>
                    <a:pt x="1464" y="12625"/>
                    <a:pt x="1601" y="12991"/>
                  </a:cubicBezTo>
                  <a:cubicBezTo>
                    <a:pt x="1693" y="13311"/>
                    <a:pt x="2059" y="14317"/>
                    <a:pt x="2379" y="15643"/>
                  </a:cubicBezTo>
                  <a:cubicBezTo>
                    <a:pt x="2745" y="16924"/>
                    <a:pt x="3019" y="18525"/>
                    <a:pt x="2836" y="20080"/>
                  </a:cubicBezTo>
                  <a:cubicBezTo>
                    <a:pt x="2699" y="21589"/>
                    <a:pt x="2105" y="23052"/>
                    <a:pt x="1510" y="24013"/>
                  </a:cubicBezTo>
                  <a:cubicBezTo>
                    <a:pt x="961" y="25019"/>
                    <a:pt x="458" y="25568"/>
                    <a:pt x="595" y="25705"/>
                  </a:cubicBezTo>
                  <a:lnTo>
                    <a:pt x="550" y="25705"/>
                  </a:lnTo>
                  <a:cubicBezTo>
                    <a:pt x="562" y="25713"/>
                    <a:pt x="579" y="25717"/>
                    <a:pt x="600" y="25717"/>
                  </a:cubicBezTo>
                  <a:cubicBezTo>
                    <a:pt x="811" y="25717"/>
                    <a:pt x="1439" y="25298"/>
                    <a:pt x="2105" y="24424"/>
                  </a:cubicBezTo>
                  <a:cubicBezTo>
                    <a:pt x="2882" y="23464"/>
                    <a:pt x="3614" y="21909"/>
                    <a:pt x="3888" y="20217"/>
                  </a:cubicBezTo>
                  <a:cubicBezTo>
                    <a:pt x="4117" y="18479"/>
                    <a:pt x="3797" y="16695"/>
                    <a:pt x="3477" y="15369"/>
                  </a:cubicBezTo>
                  <a:cubicBezTo>
                    <a:pt x="3111" y="13997"/>
                    <a:pt x="2745" y="12991"/>
                    <a:pt x="2653" y="12625"/>
                  </a:cubicBezTo>
                  <a:cubicBezTo>
                    <a:pt x="2516" y="12259"/>
                    <a:pt x="2196" y="11299"/>
                    <a:pt x="1830" y="10110"/>
                  </a:cubicBezTo>
                  <a:cubicBezTo>
                    <a:pt x="1510" y="8875"/>
                    <a:pt x="1236" y="7366"/>
                    <a:pt x="1098" y="5902"/>
                  </a:cubicBezTo>
                  <a:cubicBezTo>
                    <a:pt x="961" y="4393"/>
                    <a:pt x="1007" y="2930"/>
                    <a:pt x="1053" y="1832"/>
                  </a:cubicBezTo>
                  <a:cubicBezTo>
                    <a:pt x="1098" y="780"/>
                    <a:pt x="1144" y="48"/>
                    <a:pt x="961" y="3"/>
                  </a:cubicBezTo>
                  <a:cubicBezTo>
                    <a:pt x="957" y="1"/>
                    <a:pt x="952" y="0"/>
                    <a:pt x="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3"/>
            <p:cNvSpPr/>
            <p:nvPr/>
          </p:nvSpPr>
          <p:spPr>
            <a:xfrm>
              <a:off x="6855300" y="3155675"/>
              <a:ext cx="115500" cy="677150"/>
            </a:xfrm>
            <a:custGeom>
              <a:avLst/>
              <a:gdLst/>
              <a:ahLst/>
              <a:cxnLst/>
              <a:rect l="l" t="t" r="r" b="b"/>
              <a:pathLst>
                <a:path w="4620" h="27086" extrusionOk="0">
                  <a:moveTo>
                    <a:pt x="3265" y="0"/>
                  </a:moveTo>
                  <a:cubicBezTo>
                    <a:pt x="3259" y="0"/>
                    <a:pt x="3253" y="1"/>
                    <a:pt x="3248" y="2"/>
                  </a:cubicBezTo>
                  <a:cubicBezTo>
                    <a:pt x="3110" y="2"/>
                    <a:pt x="3156" y="780"/>
                    <a:pt x="3293" y="1923"/>
                  </a:cubicBezTo>
                  <a:cubicBezTo>
                    <a:pt x="3431" y="3021"/>
                    <a:pt x="3568" y="4530"/>
                    <a:pt x="3568" y="6085"/>
                  </a:cubicBezTo>
                  <a:cubicBezTo>
                    <a:pt x="3522" y="9149"/>
                    <a:pt x="2242" y="12304"/>
                    <a:pt x="2059" y="13082"/>
                  </a:cubicBezTo>
                  <a:cubicBezTo>
                    <a:pt x="1921" y="13448"/>
                    <a:pt x="1556" y="14454"/>
                    <a:pt x="1098" y="15826"/>
                  </a:cubicBezTo>
                  <a:cubicBezTo>
                    <a:pt x="641" y="17198"/>
                    <a:pt x="184" y="18981"/>
                    <a:pt x="138" y="20719"/>
                  </a:cubicBezTo>
                  <a:cubicBezTo>
                    <a:pt x="1" y="22503"/>
                    <a:pt x="321" y="24241"/>
                    <a:pt x="870" y="25384"/>
                  </a:cubicBezTo>
                  <a:cubicBezTo>
                    <a:pt x="1339" y="26494"/>
                    <a:pt x="1968" y="27085"/>
                    <a:pt x="2124" y="27085"/>
                  </a:cubicBezTo>
                  <a:cubicBezTo>
                    <a:pt x="2135" y="27085"/>
                    <a:pt x="2144" y="27082"/>
                    <a:pt x="2150" y="27076"/>
                  </a:cubicBezTo>
                  <a:cubicBezTo>
                    <a:pt x="2287" y="26939"/>
                    <a:pt x="1876" y="26299"/>
                    <a:pt x="1556" y="25155"/>
                  </a:cubicBezTo>
                  <a:cubicBezTo>
                    <a:pt x="1190" y="24012"/>
                    <a:pt x="1007" y="22411"/>
                    <a:pt x="1144" y="20811"/>
                  </a:cubicBezTo>
                  <a:cubicBezTo>
                    <a:pt x="1327" y="19164"/>
                    <a:pt x="1739" y="17518"/>
                    <a:pt x="2150" y="16192"/>
                  </a:cubicBezTo>
                  <a:cubicBezTo>
                    <a:pt x="2607" y="14820"/>
                    <a:pt x="2973" y="13814"/>
                    <a:pt x="3110" y="13402"/>
                  </a:cubicBezTo>
                  <a:cubicBezTo>
                    <a:pt x="3202" y="13036"/>
                    <a:pt x="3568" y="12076"/>
                    <a:pt x="3934" y="10749"/>
                  </a:cubicBezTo>
                  <a:cubicBezTo>
                    <a:pt x="4300" y="9423"/>
                    <a:pt x="4620" y="7731"/>
                    <a:pt x="4574" y="6085"/>
                  </a:cubicBezTo>
                  <a:cubicBezTo>
                    <a:pt x="4574" y="4438"/>
                    <a:pt x="4300" y="2883"/>
                    <a:pt x="3979" y="1786"/>
                  </a:cubicBezTo>
                  <a:cubicBezTo>
                    <a:pt x="3714" y="678"/>
                    <a:pt x="3448" y="0"/>
                    <a:pt x="32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3"/>
            <p:cNvSpPr/>
            <p:nvPr/>
          </p:nvSpPr>
          <p:spPr>
            <a:xfrm>
              <a:off x="6935325" y="3044775"/>
              <a:ext cx="165825" cy="297150"/>
            </a:xfrm>
            <a:custGeom>
              <a:avLst/>
              <a:gdLst/>
              <a:ahLst/>
              <a:cxnLst/>
              <a:rect l="l" t="t" r="r" b="b"/>
              <a:pathLst>
                <a:path w="6633" h="11886" extrusionOk="0">
                  <a:moveTo>
                    <a:pt x="345" y="1"/>
                  </a:moveTo>
                  <a:cubicBezTo>
                    <a:pt x="295" y="1"/>
                    <a:pt x="256" y="16"/>
                    <a:pt x="230" y="48"/>
                  </a:cubicBezTo>
                  <a:cubicBezTo>
                    <a:pt x="1" y="231"/>
                    <a:pt x="961" y="1328"/>
                    <a:pt x="1602" y="2655"/>
                  </a:cubicBezTo>
                  <a:cubicBezTo>
                    <a:pt x="2333" y="4027"/>
                    <a:pt x="2745" y="5536"/>
                    <a:pt x="2791" y="5902"/>
                  </a:cubicBezTo>
                  <a:cubicBezTo>
                    <a:pt x="2836" y="6085"/>
                    <a:pt x="2974" y="6633"/>
                    <a:pt x="3111" y="7319"/>
                  </a:cubicBezTo>
                  <a:cubicBezTo>
                    <a:pt x="3294" y="8005"/>
                    <a:pt x="3522" y="8874"/>
                    <a:pt x="3934" y="9697"/>
                  </a:cubicBezTo>
                  <a:cubicBezTo>
                    <a:pt x="4300" y="10521"/>
                    <a:pt x="4940" y="11207"/>
                    <a:pt x="5489" y="11573"/>
                  </a:cubicBezTo>
                  <a:cubicBezTo>
                    <a:pt x="5858" y="11799"/>
                    <a:pt x="6174" y="11886"/>
                    <a:pt x="6371" y="11886"/>
                  </a:cubicBezTo>
                  <a:cubicBezTo>
                    <a:pt x="6492" y="11886"/>
                    <a:pt x="6569" y="11853"/>
                    <a:pt x="6587" y="11801"/>
                  </a:cubicBezTo>
                  <a:cubicBezTo>
                    <a:pt x="6632" y="11664"/>
                    <a:pt x="6312" y="11390"/>
                    <a:pt x="5946" y="10978"/>
                  </a:cubicBezTo>
                  <a:cubicBezTo>
                    <a:pt x="5580" y="10566"/>
                    <a:pt x="5169" y="9972"/>
                    <a:pt x="4849" y="9240"/>
                  </a:cubicBezTo>
                  <a:cubicBezTo>
                    <a:pt x="4574" y="8554"/>
                    <a:pt x="4346" y="7731"/>
                    <a:pt x="4208" y="7045"/>
                  </a:cubicBezTo>
                  <a:cubicBezTo>
                    <a:pt x="4071" y="6359"/>
                    <a:pt x="3934" y="5856"/>
                    <a:pt x="3888" y="5673"/>
                  </a:cubicBezTo>
                  <a:cubicBezTo>
                    <a:pt x="3843" y="5490"/>
                    <a:pt x="3751" y="4941"/>
                    <a:pt x="3522" y="4301"/>
                  </a:cubicBezTo>
                  <a:cubicBezTo>
                    <a:pt x="3294" y="3661"/>
                    <a:pt x="2974" y="2883"/>
                    <a:pt x="2516" y="2152"/>
                  </a:cubicBezTo>
                  <a:cubicBezTo>
                    <a:pt x="1748" y="897"/>
                    <a:pt x="728" y="1"/>
                    <a:pt x="3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3"/>
            <p:cNvSpPr/>
            <p:nvPr/>
          </p:nvSpPr>
          <p:spPr>
            <a:xfrm>
              <a:off x="5387275" y="3010675"/>
              <a:ext cx="178375" cy="375375"/>
            </a:xfrm>
            <a:custGeom>
              <a:avLst/>
              <a:gdLst/>
              <a:ahLst/>
              <a:cxnLst/>
              <a:rect l="l" t="t" r="r" b="b"/>
              <a:pathLst>
                <a:path w="7135" h="15015" extrusionOk="0">
                  <a:moveTo>
                    <a:pt x="6911" y="0"/>
                  </a:moveTo>
                  <a:cubicBezTo>
                    <a:pt x="6714" y="0"/>
                    <a:pt x="6320" y="106"/>
                    <a:pt x="5854" y="406"/>
                  </a:cubicBezTo>
                  <a:cubicBezTo>
                    <a:pt x="5214" y="772"/>
                    <a:pt x="4482" y="1549"/>
                    <a:pt x="3979" y="2418"/>
                  </a:cubicBezTo>
                  <a:cubicBezTo>
                    <a:pt x="2927" y="4202"/>
                    <a:pt x="2561" y="6305"/>
                    <a:pt x="2470" y="6808"/>
                  </a:cubicBezTo>
                  <a:cubicBezTo>
                    <a:pt x="2424" y="7037"/>
                    <a:pt x="2333" y="7677"/>
                    <a:pt x="2150" y="8546"/>
                  </a:cubicBezTo>
                  <a:cubicBezTo>
                    <a:pt x="2012" y="9415"/>
                    <a:pt x="1830" y="10421"/>
                    <a:pt x="1555" y="11382"/>
                  </a:cubicBezTo>
                  <a:cubicBezTo>
                    <a:pt x="1281" y="12342"/>
                    <a:pt x="915" y="13211"/>
                    <a:pt x="595" y="13851"/>
                  </a:cubicBezTo>
                  <a:cubicBezTo>
                    <a:pt x="275" y="14491"/>
                    <a:pt x="0" y="14857"/>
                    <a:pt x="92" y="14995"/>
                  </a:cubicBezTo>
                  <a:cubicBezTo>
                    <a:pt x="111" y="15007"/>
                    <a:pt x="137" y="15014"/>
                    <a:pt x="168" y="15014"/>
                  </a:cubicBezTo>
                  <a:cubicBezTo>
                    <a:pt x="359" y="15014"/>
                    <a:pt x="757" y="14773"/>
                    <a:pt x="1189" y="14263"/>
                  </a:cubicBezTo>
                  <a:cubicBezTo>
                    <a:pt x="1692" y="13668"/>
                    <a:pt x="2241" y="12708"/>
                    <a:pt x="2561" y="11702"/>
                  </a:cubicBezTo>
                  <a:cubicBezTo>
                    <a:pt x="2881" y="10650"/>
                    <a:pt x="3110" y="9598"/>
                    <a:pt x="3247" y="8729"/>
                  </a:cubicBezTo>
                  <a:cubicBezTo>
                    <a:pt x="3384" y="7906"/>
                    <a:pt x="3522" y="7220"/>
                    <a:pt x="3567" y="6991"/>
                  </a:cubicBezTo>
                  <a:cubicBezTo>
                    <a:pt x="3659" y="6534"/>
                    <a:pt x="4025" y="4522"/>
                    <a:pt x="4894" y="2921"/>
                  </a:cubicBezTo>
                  <a:cubicBezTo>
                    <a:pt x="5305" y="2098"/>
                    <a:pt x="5854" y="1412"/>
                    <a:pt x="6311" y="954"/>
                  </a:cubicBezTo>
                  <a:cubicBezTo>
                    <a:pt x="6769" y="497"/>
                    <a:pt x="7135" y="223"/>
                    <a:pt x="7043" y="40"/>
                  </a:cubicBezTo>
                  <a:cubicBezTo>
                    <a:pt x="7031" y="15"/>
                    <a:pt x="6985" y="0"/>
                    <a:pt x="69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3"/>
            <p:cNvSpPr/>
            <p:nvPr/>
          </p:nvSpPr>
          <p:spPr>
            <a:xfrm>
              <a:off x="5811450" y="3411700"/>
              <a:ext cx="181800" cy="204950"/>
            </a:xfrm>
            <a:custGeom>
              <a:avLst/>
              <a:gdLst/>
              <a:ahLst/>
              <a:cxnLst/>
              <a:rect l="l" t="t" r="r" b="b"/>
              <a:pathLst>
                <a:path w="7272" h="8198" extrusionOk="0">
                  <a:moveTo>
                    <a:pt x="223" y="0"/>
                  </a:moveTo>
                  <a:cubicBezTo>
                    <a:pt x="210" y="0"/>
                    <a:pt x="197" y="2"/>
                    <a:pt x="183" y="5"/>
                  </a:cubicBezTo>
                  <a:cubicBezTo>
                    <a:pt x="46" y="5"/>
                    <a:pt x="0" y="326"/>
                    <a:pt x="92" y="829"/>
                  </a:cubicBezTo>
                  <a:cubicBezTo>
                    <a:pt x="183" y="1286"/>
                    <a:pt x="412" y="1926"/>
                    <a:pt x="869" y="2475"/>
                  </a:cubicBezTo>
                  <a:cubicBezTo>
                    <a:pt x="1647" y="3573"/>
                    <a:pt x="2790" y="4350"/>
                    <a:pt x="3019" y="4533"/>
                  </a:cubicBezTo>
                  <a:cubicBezTo>
                    <a:pt x="3247" y="4762"/>
                    <a:pt x="4391" y="5585"/>
                    <a:pt x="5305" y="6454"/>
                  </a:cubicBezTo>
                  <a:cubicBezTo>
                    <a:pt x="5808" y="6865"/>
                    <a:pt x="6174" y="7323"/>
                    <a:pt x="6494" y="7643"/>
                  </a:cubicBezTo>
                  <a:cubicBezTo>
                    <a:pt x="6745" y="7978"/>
                    <a:pt x="6958" y="8197"/>
                    <a:pt x="7098" y="8197"/>
                  </a:cubicBezTo>
                  <a:cubicBezTo>
                    <a:pt x="7111" y="8197"/>
                    <a:pt x="7123" y="8196"/>
                    <a:pt x="7135" y="8192"/>
                  </a:cubicBezTo>
                  <a:cubicBezTo>
                    <a:pt x="7272" y="8100"/>
                    <a:pt x="7272" y="7780"/>
                    <a:pt x="7089" y="7277"/>
                  </a:cubicBezTo>
                  <a:cubicBezTo>
                    <a:pt x="6906" y="6820"/>
                    <a:pt x="6540" y="6225"/>
                    <a:pt x="6037" y="5722"/>
                  </a:cubicBezTo>
                  <a:cubicBezTo>
                    <a:pt x="5077" y="4670"/>
                    <a:pt x="3933" y="3893"/>
                    <a:pt x="3705" y="3664"/>
                  </a:cubicBezTo>
                  <a:cubicBezTo>
                    <a:pt x="3476" y="3481"/>
                    <a:pt x="2424" y="2704"/>
                    <a:pt x="1647" y="1835"/>
                  </a:cubicBezTo>
                  <a:cubicBezTo>
                    <a:pt x="1281" y="1377"/>
                    <a:pt x="1006" y="920"/>
                    <a:pt x="778" y="600"/>
                  </a:cubicBezTo>
                  <a:cubicBezTo>
                    <a:pt x="566" y="261"/>
                    <a:pt x="393" y="0"/>
                    <a:pt x="2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3"/>
            <p:cNvSpPr/>
            <p:nvPr/>
          </p:nvSpPr>
          <p:spPr>
            <a:xfrm>
              <a:off x="6373950" y="3364950"/>
              <a:ext cx="306450" cy="305300"/>
            </a:xfrm>
            <a:custGeom>
              <a:avLst/>
              <a:gdLst/>
              <a:ahLst/>
              <a:cxnLst/>
              <a:rect l="l" t="t" r="r" b="b"/>
              <a:pathLst>
                <a:path w="12258" h="12212" extrusionOk="0">
                  <a:moveTo>
                    <a:pt x="11937" y="0"/>
                  </a:moveTo>
                  <a:cubicBezTo>
                    <a:pt x="11800" y="0"/>
                    <a:pt x="11709" y="458"/>
                    <a:pt x="11389" y="1098"/>
                  </a:cubicBezTo>
                  <a:cubicBezTo>
                    <a:pt x="11160" y="1692"/>
                    <a:pt x="10657" y="2470"/>
                    <a:pt x="9971" y="3110"/>
                  </a:cubicBezTo>
                  <a:cubicBezTo>
                    <a:pt x="8645" y="4482"/>
                    <a:pt x="6724" y="5397"/>
                    <a:pt x="6312" y="5626"/>
                  </a:cubicBezTo>
                  <a:cubicBezTo>
                    <a:pt x="6083" y="5763"/>
                    <a:pt x="5443" y="6083"/>
                    <a:pt x="4666" y="6494"/>
                  </a:cubicBezTo>
                  <a:cubicBezTo>
                    <a:pt x="3843" y="6952"/>
                    <a:pt x="2882" y="7546"/>
                    <a:pt x="2059" y="8324"/>
                  </a:cubicBezTo>
                  <a:cubicBezTo>
                    <a:pt x="1190" y="9101"/>
                    <a:pt x="550" y="10062"/>
                    <a:pt x="275" y="10839"/>
                  </a:cubicBezTo>
                  <a:cubicBezTo>
                    <a:pt x="1" y="11617"/>
                    <a:pt x="47" y="12211"/>
                    <a:pt x="230" y="12211"/>
                  </a:cubicBezTo>
                  <a:cubicBezTo>
                    <a:pt x="367" y="12211"/>
                    <a:pt x="550" y="11754"/>
                    <a:pt x="961" y="11114"/>
                  </a:cubicBezTo>
                  <a:cubicBezTo>
                    <a:pt x="1327" y="10519"/>
                    <a:pt x="1967" y="9742"/>
                    <a:pt x="2745" y="9101"/>
                  </a:cubicBezTo>
                  <a:cubicBezTo>
                    <a:pt x="3522" y="8461"/>
                    <a:pt x="4437" y="7912"/>
                    <a:pt x="5215" y="7455"/>
                  </a:cubicBezTo>
                  <a:cubicBezTo>
                    <a:pt x="5992" y="7043"/>
                    <a:pt x="6587" y="6723"/>
                    <a:pt x="6815" y="6632"/>
                  </a:cubicBezTo>
                  <a:cubicBezTo>
                    <a:pt x="7044" y="6494"/>
                    <a:pt x="7638" y="6220"/>
                    <a:pt x="8370" y="5763"/>
                  </a:cubicBezTo>
                  <a:cubicBezTo>
                    <a:pt x="9102" y="5305"/>
                    <a:pt x="10017" y="4665"/>
                    <a:pt x="10748" y="3842"/>
                  </a:cubicBezTo>
                  <a:cubicBezTo>
                    <a:pt x="11434" y="3019"/>
                    <a:pt x="11937" y="2058"/>
                    <a:pt x="12075" y="1281"/>
                  </a:cubicBezTo>
                  <a:cubicBezTo>
                    <a:pt x="12257" y="549"/>
                    <a:pt x="12120" y="0"/>
                    <a:pt x="119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3"/>
            <p:cNvSpPr/>
            <p:nvPr/>
          </p:nvSpPr>
          <p:spPr>
            <a:xfrm>
              <a:off x="5706250" y="2350375"/>
              <a:ext cx="81200" cy="281600"/>
            </a:xfrm>
            <a:custGeom>
              <a:avLst/>
              <a:gdLst/>
              <a:ahLst/>
              <a:cxnLst/>
              <a:rect l="l" t="t" r="r" b="b"/>
              <a:pathLst>
                <a:path w="3248" h="11264" extrusionOk="0">
                  <a:moveTo>
                    <a:pt x="519" y="1"/>
                  </a:moveTo>
                  <a:cubicBezTo>
                    <a:pt x="496" y="1"/>
                    <a:pt x="476" y="6"/>
                    <a:pt x="458" y="18"/>
                  </a:cubicBezTo>
                  <a:cubicBezTo>
                    <a:pt x="321" y="109"/>
                    <a:pt x="412" y="430"/>
                    <a:pt x="458" y="933"/>
                  </a:cubicBezTo>
                  <a:cubicBezTo>
                    <a:pt x="550" y="1436"/>
                    <a:pt x="550" y="2122"/>
                    <a:pt x="504" y="2853"/>
                  </a:cubicBezTo>
                  <a:cubicBezTo>
                    <a:pt x="458" y="3585"/>
                    <a:pt x="321" y="4317"/>
                    <a:pt x="229" y="4957"/>
                  </a:cubicBezTo>
                  <a:cubicBezTo>
                    <a:pt x="138" y="5597"/>
                    <a:pt x="92" y="6100"/>
                    <a:pt x="92" y="6283"/>
                  </a:cubicBezTo>
                  <a:cubicBezTo>
                    <a:pt x="92" y="6466"/>
                    <a:pt x="1" y="6924"/>
                    <a:pt x="47" y="7564"/>
                  </a:cubicBezTo>
                  <a:cubicBezTo>
                    <a:pt x="92" y="8204"/>
                    <a:pt x="275" y="9073"/>
                    <a:pt x="687" y="9759"/>
                  </a:cubicBezTo>
                  <a:cubicBezTo>
                    <a:pt x="1098" y="10445"/>
                    <a:pt x="1693" y="10994"/>
                    <a:pt x="2287" y="11177"/>
                  </a:cubicBezTo>
                  <a:cubicBezTo>
                    <a:pt x="2470" y="11238"/>
                    <a:pt x="2638" y="11263"/>
                    <a:pt x="2780" y="11263"/>
                  </a:cubicBezTo>
                  <a:cubicBezTo>
                    <a:pt x="3065" y="11263"/>
                    <a:pt x="3248" y="11162"/>
                    <a:pt x="3248" y="11040"/>
                  </a:cubicBezTo>
                  <a:cubicBezTo>
                    <a:pt x="3248" y="10902"/>
                    <a:pt x="2973" y="10811"/>
                    <a:pt x="2608" y="10537"/>
                  </a:cubicBezTo>
                  <a:cubicBezTo>
                    <a:pt x="2242" y="10262"/>
                    <a:pt x="1876" y="9805"/>
                    <a:pt x="1601" y="9256"/>
                  </a:cubicBezTo>
                  <a:cubicBezTo>
                    <a:pt x="1007" y="8113"/>
                    <a:pt x="1190" y="6695"/>
                    <a:pt x="1190" y="6329"/>
                  </a:cubicBezTo>
                  <a:cubicBezTo>
                    <a:pt x="1190" y="6192"/>
                    <a:pt x="1281" y="5735"/>
                    <a:pt x="1373" y="5094"/>
                  </a:cubicBezTo>
                  <a:cubicBezTo>
                    <a:pt x="1419" y="4500"/>
                    <a:pt x="1556" y="3677"/>
                    <a:pt x="1556" y="2899"/>
                  </a:cubicBezTo>
                  <a:cubicBezTo>
                    <a:pt x="1556" y="2076"/>
                    <a:pt x="1419" y="1298"/>
                    <a:pt x="1144" y="750"/>
                  </a:cubicBezTo>
                  <a:cubicBezTo>
                    <a:pt x="944" y="271"/>
                    <a:pt x="675" y="1"/>
                    <a:pt x="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3"/>
            <p:cNvSpPr/>
            <p:nvPr/>
          </p:nvSpPr>
          <p:spPr>
            <a:xfrm>
              <a:off x="6712375" y="2348575"/>
              <a:ext cx="133800" cy="264050"/>
            </a:xfrm>
            <a:custGeom>
              <a:avLst/>
              <a:gdLst/>
              <a:ahLst/>
              <a:cxnLst/>
              <a:rect l="l" t="t" r="r" b="b"/>
              <a:pathLst>
                <a:path w="5352" h="10562" extrusionOk="0">
                  <a:moveTo>
                    <a:pt x="4981" y="0"/>
                  </a:moveTo>
                  <a:cubicBezTo>
                    <a:pt x="4813" y="0"/>
                    <a:pt x="4595" y="40"/>
                    <a:pt x="4346" y="136"/>
                  </a:cubicBezTo>
                  <a:cubicBezTo>
                    <a:pt x="3751" y="364"/>
                    <a:pt x="3111" y="1005"/>
                    <a:pt x="2699" y="1736"/>
                  </a:cubicBezTo>
                  <a:cubicBezTo>
                    <a:pt x="2288" y="2468"/>
                    <a:pt x="2150" y="3337"/>
                    <a:pt x="2059" y="3977"/>
                  </a:cubicBezTo>
                  <a:cubicBezTo>
                    <a:pt x="1968" y="4618"/>
                    <a:pt x="1968" y="5121"/>
                    <a:pt x="1968" y="5304"/>
                  </a:cubicBezTo>
                  <a:cubicBezTo>
                    <a:pt x="1922" y="5486"/>
                    <a:pt x="1922" y="5944"/>
                    <a:pt x="1830" y="6493"/>
                  </a:cubicBezTo>
                  <a:cubicBezTo>
                    <a:pt x="1785" y="7087"/>
                    <a:pt x="1647" y="7727"/>
                    <a:pt x="1419" y="8322"/>
                  </a:cubicBezTo>
                  <a:cubicBezTo>
                    <a:pt x="1190" y="8916"/>
                    <a:pt x="870" y="9420"/>
                    <a:pt x="550" y="9785"/>
                  </a:cubicBezTo>
                  <a:cubicBezTo>
                    <a:pt x="230" y="10106"/>
                    <a:pt x="1" y="10288"/>
                    <a:pt x="47" y="10471"/>
                  </a:cubicBezTo>
                  <a:cubicBezTo>
                    <a:pt x="47" y="10528"/>
                    <a:pt x="117" y="10562"/>
                    <a:pt x="236" y="10562"/>
                  </a:cubicBezTo>
                  <a:cubicBezTo>
                    <a:pt x="403" y="10562"/>
                    <a:pt x="667" y="10495"/>
                    <a:pt x="961" y="10334"/>
                  </a:cubicBezTo>
                  <a:cubicBezTo>
                    <a:pt x="1510" y="10060"/>
                    <a:pt x="2013" y="9465"/>
                    <a:pt x="2379" y="8734"/>
                  </a:cubicBezTo>
                  <a:cubicBezTo>
                    <a:pt x="2699" y="8048"/>
                    <a:pt x="2882" y="7270"/>
                    <a:pt x="2928" y="6630"/>
                  </a:cubicBezTo>
                  <a:cubicBezTo>
                    <a:pt x="3019" y="5990"/>
                    <a:pt x="3019" y="5532"/>
                    <a:pt x="3065" y="5349"/>
                  </a:cubicBezTo>
                  <a:cubicBezTo>
                    <a:pt x="3065" y="5212"/>
                    <a:pt x="3111" y="4709"/>
                    <a:pt x="3157" y="4114"/>
                  </a:cubicBezTo>
                  <a:cubicBezTo>
                    <a:pt x="3248" y="3474"/>
                    <a:pt x="3340" y="2788"/>
                    <a:pt x="3660" y="2194"/>
                  </a:cubicBezTo>
                  <a:cubicBezTo>
                    <a:pt x="3934" y="1553"/>
                    <a:pt x="4346" y="1050"/>
                    <a:pt x="4712" y="776"/>
                  </a:cubicBezTo>
                  <a:cubicBezTo>
                    <a:pt x="5077" y="456"/>
                    <a:pt x="5352" y="319"/>
                    <a:pt x="5352" y="181"/>
                  </a:cubicBezTo>
                  <a:cubicBezTo>
                    <a:pt x="5352" y="75"/>
                    <a:pt x="5213" y="0"/>
                    <a:pt x="4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3"/>
            <p:cNvSpPr/>
            <p:nvPr/>
          </p:nvSpPr>
          <p:spPr>
            <a:xfrm>
              <a:off x="6086975" y="2307975"/>
              <a:ext cx="85775" cy="132600"/>
            </a:xfrm>
            <a:custGeom>
              <a:avLst/>
              <a:gdLst/>
              <a:ahLst/>
              <a:cxnLst/>
              <a:rect l="l" t="t" r="r" b="b"/>
              <a:pathLst>
                <a:path w="3431" h="5304" extrusionOk="0">
                  <a:moveTo>
                    <a:pt x="692" y="1"/>
                  </a:moveTo>
                  <a:cubicBezTo>
                    <a:pt x="659" y="1"/>
                    <a:pt x="627" y="7"/>
                    <a:pt x="595" y="22"/>
                  </a:cubicBezTo>
                  <a:cubicBezTo>
                    <a:pt x="1" y="250"/>
                    <a:pt x="1144" y="2674"/>
                    <a:pt x="1281" y="2949"/>
                  </a:cubicBezTo>
                  <a:cubicBezTo>
                    <a:pt x="1411" y="3251"/>
                    <a:pt x="2192" y="5304"/>
                    <a:pt x="2856" y="5304"/>
                  </a:cubicBezTo>
                  <a:cubicBezTo>
                    <a:pt x="2896" y="5304"/>
                    <a:pt x="2935" y="5297"/>
                    <a:pt x="2974" y="5281"/>
                  </a:cubicBezTo>
                  <a:cubicBezTo>
                    <a:pt x="3431" y="5052"/>
                    <a:pt x="2425" y="2812"/>
                    <a:pt x="2288" y="2491"/>
                  </a:cubicBezTo>
                  <a:cubicBezTo>
                    <a:pt x="2158" y="2231"/>
                    <a:pt x="1289" y="1"/>
                    <a:pt x="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3"/>
            <p:cNvSpPr/>
            <p:nvPr/>
          </p:nvSpPr>
          <p:spPr>
            <a:xfrm>
              <a:off x="6340800" y="2308800"/>
              <a:ext cx="117800" cy="144325"/>
            </a:xfrm>
            <a:custGeom>
              <a:avLst/>
              <a:gdLst/>
              <a:ahLst/>
              <a:cxnLst/>
              <a:rect l="l" t="t" r="r" b="b"/>
              <a:pathLst>
                <a:path w="4712" h="5773" extrusionOk="0">
                  <a:moveTo>
                    <a:pt x="4039" y="0"/>
                  </a:moveTo>
                  <a:cubicBezTo>
                    <a:pt x="3382" y="0"/>
                    <a:pt x="2044" y="2387"/>
                    <a:pt x="1830" y="2687"/>
                  </a:cubicBezTo>
                  <a:cubicBezTo>
                    <a:pt x="1647" y="3007"/>
                    <a:pt x="1" y="5385"/>
                    <a:pt x="641" y="5751"/>
                  </a:cubicBezTo>
                  <a:cubicBezTo>
                    <a:pt x="665" y="5766"/>
                    <a:pt x="692" y="5772"/>
                    <a:pt x="721" y="5772"/>
                  </a:cubicBezTo>
                  <a:cubicBezTo>
                    <a:pt x="1248" y="5772"/>
                    <a:pt x="2574" y="3539"/>
                    <a:pt x="2790" y="3236"/>
                  </a:cubicBezTo>
                  <a:cubicBezTo>
                    <a:pt x="2973" y="2916"/>
                    <a:pt x="4711" y="355"/>
                    <a:pt x="4162" y="35"/>
                  </a:cubicBezTo>
                  <a:cubicBezTo>
                    <a:pt x="4125" y="11"/>
                    <a:pt x="4084" y="0"/>
                    <a:pt x="4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3"/>
            <p:cNvSpPr/>
            <p:nvPr/>
          </p:nvSpPr>
          <p:spPr>
            <a:xfrm>
              <a:off x="5509600" y="2414825"/>
              <a:ext cx="1514950" cy="1034825"/>
            </a:xfrm>
            <a:custGeom>
              <a:avLst/>
              <a:gdLst/>
              <a:ahLst/>
              <a:cxnLst/>
              <a:rect l="l" t="t" r="r" b="b"/>
              <a:pathLst>
                <a:path w="60598" h="41393" extrusionOk="0">
                  <a:moveTo>
                    <a:pt x="29616" y="0"/>
                  </a:moveTo>
                  <a:cubicBezTo>
                    <a:pt x="25755" y="0"/>
                    <a:pt x="21871" y="748"/>
                    <a:pt x="18157" y="2379"/>
                  </a:cubicBezTo>
                  <a:cubicBezTo>
                    <a:pt x="11846" y="5535"/>
                    <a:pt x="6037" y="9239"/>
                    <a:pt x="2882" y="15550"/>
                  </a:cubicBezTo>
                  <a:cubicBezTo>
                    <a:pt x="2059" y="17060"/>
                    <a:pt x="1373" y="18614"/>
                    <a:pt x="961" y="20215"/>
                  </a:cubicBezTo>
                  <a:cubicBezTo>
                    <a:pt x="46" y="23416"/>
                    <a:pt x="1" y="26755"/>
                    <a:pt x="915" y="30002"/>
                  </a:cubicBezTo>
                  <a:cubicBezTo>
                    <a:pt x="1373" y="31603"/>
                    <a:pt x="2059" y="33203"/>
                    <a:pt x="3019" y="34758"/>
                  </a:cubicBezTo>
                  <a:cubicBezTo>
                    <a:pt x="5122" y="38009"/>
                    <a:pt x="8409" y="41131"/>
                    <a:pt x="12183" y="41131"/>
                  </a:cubicBezTo>
                  <a:cubicBezTo>
                    <a:pt x="12923" y="41131"/>
                    <a:pt x="13681" y="41012"/>
                    <a:pt x="14452" y="40749"/>
                  </a:cubicBezTo>
                  <a:cubicBezTo>
                    <a:pt x="19813" y="39061"/>
                    <a:pt x="25002" y="37974"/>
                    <a:pt x="30204" y="37974"/>
                  </a:cubicBezTo>
                  <a:cubicBezTo>
                    <a:pt x="34722" y="37974"/>
                    <a:pt x="39249" y="38794"/>
                    <a:pt x="43905" y="40749"/>
                  </a:cubicBezTo>
                  <a:cubicBezTo>
                    <a:pt x="44782" y="41195"/>
                    <a:pt x="45742" y="41392"/>
                    <a:pt x="46718" y="41392"/>
                  </a:cubicBezTo>
                  <a:cubicBezTo>
                    <a:pt x="49252" y="41392"/>
                    <a:pt x="51904" y="40062"/>
                    <a:pt x="53554" y="38280"/>
                  </a:cubicBezTo>
                  <a:cubicBezTo>
                    <a:pt x="54835" y="37136"/>
                    <a:pt x="55978" y="35810"/>
                    <a:pt x="56893" y="34392"/>
                  </a:cubicBezTo>
                  <a:cubicBezTo>
                    <a:pt x="59637" y="30139"/>
                    <a:pt x="60597" y="25292"/>
                    <a:pt x="59362" y="20398"/>
                  </a:cubicBezTo>
                  <a:cubicBezTo>
                    <a:pt x="58996" y="18797"/>
                    <a:pt x="58448" y="17242"/>
                    <a:pt x="57716" y="15825"/>
                  </a:cubicBezTo>
                  <a:cubicBezTo>
                    <a:pt x="57076" y="14544"/>
                    <a:pt x="56344" y="13355"/>
                    <a:pt x="55429" y="12212"/>
                  </a:cubicBezTo>
                  <a:cubicBezTo>
                    <a:pt x="49035" y="4801"/>
                    <a:pt x="39397" y="0"/>
                    <a:pt x="29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3"/>
            <p:cNvSpPr/>
            <p:nvPr/>
          </p:nvSpPr>
          <p:spPr>
            <a:xfrm>
              <a:off x="5764575" y="2747125"/>
              <a:ext cx="74325" cy="78200"/>
            </a:xfrm>
            <a:custGeom>
              <a:avLst/>
              <a:gdLst/>
              <a:ahLst/>
              <a:cxnLst/>
              <a:rect l="l" t="t" r="r" b="b"/>
              <a:pathLst>
                <a:path w="2973" h="3128" extrusionOk="0">
                  <a:moveTo>
                    <a:pt x="1569" y="0"/>
                  </a:moveTo>
                  <a:cubicBezTo>
                    <a:pt x="1433" y="0"/>
                    <a:pt x="1303" y="21"/>
                    <a:pt x="1189" y="63"/>
                  </a:cubicBezTo>
                  <a:cubicBezTo>
                    <a:pt x="870" y="170"/>
                    <a:pt x="633" y="386"/>
                    <a:pt x="457" y="649"/>
                  </a:cubicBezTo>
                  <a:lnTo>
                    <a:pt x="457" y="649"/>
                  </a:lnTo>
                  <a:cubicBezTo>
                    <a:pt x="254" y="792"/>
                    <a:pt x="117" y="983"/>
                    <a:pt x="92" y="1161"/>
                  </a:cubicBezTo>
                  <a:cubicBezTo>
                    <a:pt x="0" y="1527"/>
                    <a:pt x="92" y="1801"/>
                    <a:pt x="183" y="1984"/>
                  </a:cubicBezTo>
                  <a:cubicBezTo>
                    <a:pt x="198" y="2043"/>
                    <a:pt x="245" y="2125"/>
                    <a:pt x="317" y="2214"/>
                  </a:cubicBezTo>
                  <a:lnTo>
                    <a:pt x="317" y="2214"/>
                  </a:lnTo>
                  <a:cubicBezTo>
                    <a:pt x="345" y="2276"/>
                    <a:pt x="377" y="2337"/>
                    <a:pt x="412" y="2396"/>
                  </a:cubicBezTo>
                  <a:cubicBezTo>
                    <a:pt x="549" y="2624"/>
                    <a:pt x="732" y="2807"/>
                    <a:pt x="915" y="2899"/>
                  </a:cubicBezTo>
                  <a:cubicBezTo>
                    <a:pt x="1098" y="3036"/>
                    <a:pt x="1326" y="3082"/>
                    <a:pt x="1509" y="3127"/>
                  </a:cubicBezTo>
                  <a:cubicBezTo>
                    <a:pt x="1660" y="3007"/>
                    <a:pt x="1810" y="2886"/>
                    <a:pt x="1935" y="2740"/>
                  </a:cubicBezTo>
                  <a:lnTo>
                    <a:pt x="1935" y="2740"/>
                  </a:lnTo>
                  <a:cubicBezTo>
                    <a:pt x="2170" y="2690"/>
                    <a:pt x="2430" y="2552"/>
                    <a:pt x="2607" y="2304"/>
                  </a:cubicBezTo>
                  <a:cubicBezTo>
                    <a:pt x="2836" y="2030"/>
                    <a:pt x="2973" y="1664"/>
                    <a:pt x="2927" y="1298"/>
                  </a:cubicBezTo>
                  <a:cubicBezTo>
                    <a:pt x="2881" y="932"/>
                    <a:pt x="2744" y="566"/>
                    <a:pt x="2424" y="292"/>
                  </a:cubicBezTo>
                  <a:cubicBezTo>
                    <a:pt x="2203" y="102"/>
                    <a:pt x="1873"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3"/>
            <p:cNvSpPr/>
            <p:nvPr/>
          </p:nvSpPr>
          <p:spPr>
            <a:xfrm>
              <a:off x="5936075" y="2859600"/>
              <a:ext cx="58875" cy="58625"/>
            </a:xfrm>
            <a:custGeom>
              <a:avLst/>
              <a:gdLst/>
              <a:ahLst/>
              <a:cxnLst/>
              <a:rect l="l" t="t" r="r" b="b"/>
              <a:pathLst>
                <a:path w="2355" h="2345" extrusionOk="0">
                  <a:moveTo>
                    <a:pt x="1235" y="0"/>
                  </a:moveTo>
                  <a:lnTo>
                    <a:pt x="1006" y="46"/>
                  </a:lnTo>
                  <a:cubicBezTo>
                    <a:pt x="549" y="137"/>
                    <a:pt x="275" y="458"/>
                    <a:pt x="137" y="732"/>
                  </a:cubicBezTo>
                  <a:cubicBezTo>
                    <a:pt x="0" y="1052"/>
                    <a:pt x="0" y="1464"/>
                    <a:pt x="183" y="1784"/>
                  </a:cubicBezTo>
                  <a:cubicBezTo>
                    <a:pt x="320" y="2104"/>
                    <a:pt x="595" y="2241"/>
                    <a:pt x="869" y="2287"/>
                  </a:cubicBezTo>
                  <a:cubicBezTo>
                    <a:pt x="983" y="2333"/>
                    <a:pt x="1086" y="2344"/>
                    <a:pt x="1172" y="2344"/>
                  </a:cubicBezTo>
                  <a:cubicBezTo>
                    <a:pt x="1258" y="2344"/>
                    <a:pt x="1326" y="2333"/>
                    <a:pt x="1372" y="2333"/>
                  </a:cubicBezTo>
                  <a:cubicBezTo>
                    <a:pt x="1464" y="2287"/>
                    <a:pt x="1601" y="2287"/>
                    <a:pt x="1829" y="2150"/>
                  </a:cubicBezTo>
                  <a:cubicBezTo>
                    <a:pt x="1975" y="2077"/>
                    <a:pt x="2180" y="1887"/>
                    <a:pt x="2279" y="1605"/>
                  </a:cubicBezTo>
                  <a:lnTo>
                    <a:pt x="2279" y="1605"/>
                  </a:lnTo>
                  <a:lnTo>
                    <a:pt x="2287" y="1601"/>
                  </a:lnTo>
                  <a:lnTo>
                    <a:pt x="2297" y="1551"/>
                  </a:lnTo>
                  <a:lnTo>
                    <a:pt x="2297" y="1551"/>
                  </a:lnTo>
                  <a:cubicBezTo>
                    <a:pt x="2313" y="1494"/>
                    <a:pt x="2326" y="1435"/>
                    <a:pt x="2333" y="1372"/>
                  </a:cubicBezTo>
                  <a:cubicBezTo>
                    <a:pt x="2355" y="1171"/>
                    <a:pt x="2323" y="1002"/>
                    <a:pt x="2257" y="867"/>
                  </a:cubicBezTo>
                  <a:lnTo>
                    <a:pt x="2257" y="867"/>
                  </a:lnTo>
                  <a:cubicBezTo>
                    <a:pt x="2168" y="653"/>
                    <a:pt x="2014" y="472"/>
                    <a:pt x="1829" y="366"/>
                  </a:cubicBezTo>
                  <a:cubicBezTo>
                    <a:pt x="1718" y="255"/>
                    <a:pt x="1577" y="204"/>
                    <a:pt x="1406" y="164"/>
                  </a:cubicBezTo>
                  <a:lnTo>
                    <a:pt x="1406" y="164"/>
                  </a:lnTo>
                  <a:cubicBezTo>
                    <a:pt x="1395" y="155"/>
                    <a:pt x="1384" y="146"/>
                    <a:pt x="1372" y="137"/>
                  </a:cubicBezTo>
                  <a:lnTo>
                    <a:pt x="12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3"/>
            <p:cNvSpPr/>
            <p:nvPr/>
          </p:nvSpPr>
          <p:spPr>
            <a:xfrm>
              <a:off x="6259650" y="2548825"/>
              <a:ext cx="96050" cy="91025"/>
            </a:xfrm>
            <a:custGeom>
              <a:avLst/>
              <a:gdLst/>
              <a:ahLst/>
              <a:cxnLst/>
              <a:rect l="l" t="t" r="r" b="b"/>
              <a:pathLst>
                <a:path w="3842" h="3641" extrusionOk="0">
                  <a:moveTo>
                    <a:pt x="1679" y="0"/>
                  </a:moveTo>
                  <a:cubicBezTo>
                    <a:pt x="1477" y="0"/>
                    <a:pt x="1249" y="39"/>
                    <a:pt x="1006" y="175"/>
                  </a:cubicBezTo>
                  <a:cubicBezTo>
                    <a:pt x="406" y="441"/>
                    <a:pt x="1" y="1168"/>
                    <a:pt x="37" y="1932"/>
                  </a:cubicBezTo>
                  <a:lnTo>
                    <a:pt x="37" y="1932"/>
                  </a:lnTo>
                  <a:cubicBezTo>
                    <a:pt x="42" y="2152"/>
                    <a:pt x="90" y="2375"/>
                    <a:pt x="183" y="2599"/>
                  </a:cubicBezTo>
                  <a:cubicBezTo>
                    <a:pt x="411" y="3147"/>
                    <a:pt x="914" y="3513"/>
                    <a:pt x="1417" y="3605"/>
                  </a:cubicBezTo>
                  <a:cubicBezTo>
                    <a:pt x="1552" y="3629"/>
                    <a:pt x="1684" y="3641"/>
                    <a:pt x="1812" y="3641"/>
                  </a:cubicBezTo>
                  <a:cubicBezTo>
                    <a:pt x="2162" y="3641"/>
                    <a:pt x="2488" y="3556"/>
                    <a:pt x="2789" y="3422"/>
                  </a:cubicBezTo>
                  <a:cubicBezTo>
                    <a:pt x="3201" y="3239"/>
                    <a:pt x="3567" y="2827"/>
                    <a:pt x="3704" y="2416"/>
                  </a:cubicBezTo>
                  <a:cubicBezTo>
                    <a:pt x="3841" y="2004"/>
                    <a:pt x="3796" y="1547"/>
                    <a:pt x="3613" y="1227"/>
                  </a:cubicBezTo>
                  <a:cubicBezTo>
                    <a:pt x="3338" y="632"/>
                    <a:pt x="2927" y="358"/>
                    <a:pt x="2698" y="220"/>
                  </a:cubicBezTo>
                  <a:cubicBezTo>
                    <a:pt x="2561" y="175"/>
                    <a:pt x="2378" y="83"/>
                    <a:pt x="2058" y="38"/>
                  </a:cubicBezTo>
                  <a:cubicBezTo>
                    <a:pt x="1946" y="19"/>
                    <a:pt x="1818" y="0"/>
                    <a:pt x="16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3"/>
            <p:cNvSpPr/>
            <p:nvPr/>
          </p:nvSpPr>
          <p:spPr>
            <a:xfrm>
              <a:off x="6259700" y="3109700"/>
              <a:ext cx="96000" cy="91150"/>
            </a:xfrm>
            <a:custGeom>
              <a:avLst/>
              <a:gdLst/>
              <a:ahLst/>
              <a:cxnLst/>
              <a:rect l="l" t="t" r="r" b="b"/>
              <a:pathLst>
                <a:path w="3840" h="3646" extrusionOk="0">
                  <a:moveTo>
                    <a:pt x="1698" y="0"/>
                  </a:moveTo>
                  <a:cubicBezTo>
                    <a:pt x="1491" y="0"/>
                    <a:pt x="1256" y="55"/>
                    <a:pt x="1004" y="195"/>
                  </a:cubicBezTo>
                  <a:cubicBezTo>
                    <a:pt x="406" y="461"/>
                    <a:pt x="1" y="1161"/>
                    <a:pt x="34" y="1927"/>
                  </a:cubicBezTo>
                  <a:lnTo>
                    <a:pt x="34" y="1927"/>
                  </a:lnTo>
                  <a:cubicBezTo>
                    <a:pt x="38" y="2157"/>
                    <a:pt x="86" y="2392"/>
                    <a:pt x="181" y="2619"/>
                  </a:cubicBezTo>
                  <a:cubicBezTo>
                    <a:pt x="307" y="2921"/>
                    <a:pt x="516" y="3155"/>
                    <a:pt x="764" y="3318"/>
                  </a:cubicBezTo>
                  <a:lnTo>
                    <a:pt x="764" y="3318"/>
                  </a:lnTo>
                  <a:cubicBezTo>
                    <a:pt x="826" y="3366"/>
                    <a:pt x="890" y="3408"/>
                    <a:pt x="958" y="3442"/>
                  </a:cubicBezTo>
                  <a:cubicBezTo>
                    <a:pt x="1067" y="3489"/>
                    <a:pt x="1176" y="3525"/>
                    <a:pt x="1285" y="3550"/>
                  </a:cubicBezTo>
                  <a:lnTo>
                    <a:pt x="1285" y="3550"/>
                  </a:lnTo>
                  <a:cubicBezTo>
                    <a:pt x="1328" y="3561"/>
                    <a:pt x="1372" y="3571"/>
                    <a:pt x="1415" y="3579"/>
                  </a:cubicBezTo>
                  <a:cubicBezTo>
                    <a:pt x="1583" y="3625"/>
                    <a:pt x="1746" y="3645"/>
                    <a:pt x="1903" y="3645"/>
                  </a:cubicBezTo>
                  <a:cubicBezTo>
                    <a:pt x="2218" y="3645"/>
                    <a:pt x="2513" y="3564"/>
                    <a:pt x="2787" y="3442"/>
                  </a:cubicBezTo>
                  <a:cubicBezTo>
                    <a:pt x="3199" y="3213"/>
                    <a:pt x="3565" y="2847"/>
                    <a:pt x="3702" y="2436"/>
                  </a:cubicBezTo>
                  <a:cubicBezTo>
                    <a:pt x="3839" y="1978"/>
                    <a:pt x="3794" y="1567"/>
                    <a:pt x="3611" y="1247"/>
                  </a:cubicBezTo>
                  <a:cubicBezTo>
                    <a:pt x="3336" y="606"/>
                    <a:pt x="2925" y="378"/>
                    <a:pt x="2696" y="241"/>
                  </a:cubicBezTo>
                  <a:cubicBezTo>
                    <a:pt x="2559" y="195"/>
                    <a:pt x="2376" y="103"/>
                    <a:pt x="2056" y="58"/>
                  </a:cubicBezTo>
                  <a:cubicBezTo>
                    <a:pt x="1949" y="22"/>
                    <a:pt x="1829" y="0"/>
                    <a:pt x="16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3"/>
            <p:cNvSpPr/>
            <p:nvPr/>
          </p:nvSpPr>
          <p:spPr>
            <a:xfrm>
              <a:off x="6655225" y="2692450"/>
              <a:ext cx="62900" cy="64275"/>
            </a:xfrm>
            <a:custGeom>
              <a:avLst/>
              <a:gdLst/>
              <a:ahLst/>
              <a:cxnLst/>
              <a:rect l="l" t="t" r="r" b="b"/>
              <a:pathLst>
                <a:path w="2516" h="2571" extrusionOk="0">
                  <a:moveTo>
                    <a:pt x="1414" y="1"/>
                  </a:moveTo>
                  <a:cubicBezTo>
                    <a:pt x="1077" y="1"/>
                    <a:pt x="692" y="141"/>
                    <a:pt x="412" y="421"/>
                  </a:cubicBezTo>
                  <a:cubicBezTo>
                    <a:pt x="275" y="558"/>
                    <a:pt x="138" y="787"/>
                    <a:pt x="92" y="1015"/>
                  </a:cubicBezTo>
                  <a:cubicBezTo>
                    <a:pt x="0" y="1244"/>
                    <a:pt x="0" y="1518"/>
                    <a:pt x="92" y="1793"/>
                  </a:cubicBezTo>
                  <a:cubicBezTo>
                    <a:pt x="183" y="2113"/>
                    <a:pt x="412" y="2342"/>
                    <a:pt x="732" y="2479"/>
                  </a:cubicBezTo>
                  <a:cubicBezTo>
                    <a:pt x="869" y="2547"/>
                    <a:pt x="1018" y="2570"/>
                    <a:pt x="1161" y="2570"/>
                  </a:cubicBezTo>
                  <a:cubicBezTo>
                    <a:pt x="1304" y="2570"/>
                    <a:pt x="1441" y="2547"/>
                    <a:pt x="1555" y="2525"/>
                  </a:cubicBezTo>
                  <a:cubicBezTo>
                    <a:pt x="1830" y="2433"/>
                    <a:pt x="2058" y="2296"/>
                    <a:pt x="2241" y="2067"/>
                  </a:cubicBezTo>
                  <a:cubicBezTo>
                    <a:pt x="2424" y="1793"/>
                    <a:pt x="2516" y="1518"/>
                    <a:pt x="2470" y="1198"/>
                  </a:cubicBezTo>
                  <a:cubicBezTo>
                    <a:pt x="2423" y="989"/>
                    <a:pt x="2294" y="803"/>
                    <a:pt x="2136" y="665"/>
                  </a:cubicBezTo>
                  <a:lnTo>
                    <a:pt x="2136" y="665"/>
                  </a:lnTo>
                  <a:cubicBezTo>
                    <a:pt x="2094" y="567"/>
                    <a:pt x="2040" y="403"/>
                    <a:pt x="1875" y="238"/>
                  </a:cubicBezTo>
                  <a:lnTo>
                    <a:pt x="1738" y="55"/>
                  </a:lnTo>
                  <a:lnTo>
                    <a:pt x="1555" y="9"/>
                  </a:lnTo>
                  <a:cubicBezTo>
                    <a:pt x="1510" y="3"/>
                    <a:pt x="1462" y="1"/>
                    <a:pt x="14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3"/>
            <p:cNvSpPr/>
            <p:nvPr/>
          </p:nvSpPr>
          <p:spPr>
            <a:xfrm>
              <a:off x="6722000" y="2977175"/>
              <a:ext cx="92175" cy="90250"/>
            </a:xfrm>
            <a:custGeom>
              <a:avLst/>
              <a:gdLst/>
              <a:ahLst/>
              <a:cxnLst/>
              <a:rect l="l" t="t" r="r" b="b"/>
              <a:pathLst>
                <a:path w="3687" h="3610" extrusionOk="0">
                  <a:moveTo>
                    <a:pt x="1774" y="1"/>
                  </a:moveTo>
                  <a:cubicBezTo>
                    <a:pt x="1390" y="1"/>
                    <a:pt x="951" y="178"/>
                    <a:pt x="622" y="465"/>
                  </a:cubicBezTo>
                  <a:cubicBezTo>
                    <a:pt x="450" y="638"/>
                    <a:pt x="317" y="836"/>
                    <a:pt x="224" y="1055"/>
                  </a:cubicBezTo>
                  <a:lnTo>
                    <a:pt x="224" y="1055"/>
                  </a:lnTo>
                  <a:cubicBezTo>
                    <a:pt x="43" y="1417"/>
                    <a:pt x="1" y="1830"/>
                    <a:pt x="73" y="2157"/>
                  </a:cubicBezTo>
                  <a:cubicBezTo>
                    <a:pt x="83" y="2202"/>
                    <a:pt x="95" y="2245"/>
                    <a:pt x="108" y="2287"/>
                  </a:cubicBezTo>
                  <a:lnTo>
                    <a:pt x="108" y="2287"/>
                  </a:lnTo>
                  <a:cubicBezTo>
                    <a:pt x="166" y="2546"/>
                    <a:pt x="284" y="2800"/>
                    <a:pt x="485" y="3026"/>
                  </a:cubicBezTo>
                  <a:cubicBezTo>
                    <a:pt x="519" y="3060"/>
                    <a:pt x="553" y="3092"/>
                    <a:pt x="589" y="3123"/>
                  </a:cubicBezTo>
                  <a:lnTo>
                    <a:pt x="589" y="3123"/>
                  </a:lnTo>
                  <a:cubicBezTo>
                    <a:pt x="600" y="3137"/>
                    <a:pt x="611" y="3150"/>
                    <a:pt x="622" y="3163"/>
                  </a:cubicBezTo>
                  <a:cubicBezTo>
                    <a:pt x="897" y="3392"/>
                    <a:pt x="1171" y="3529"/>
                    <a:pt x="1445" y="3575"/>
                  </a:cubicBezTo>
                  <a:cubicBezTo>
                    <a:pt x="1583" y="3598"/>
                    <a:pt x="1697" y="3609"/>
                    <a:pt x="1800" y="3609"/>
                  </a:cubicBezTo>
                  <a:cubicBezTo>
                    <a:pt x="1903" y="3609"/>
                    <a:pt x="1994" y="3598"/>
                    <a:pt x="2086" y="3575"/>
                  </a:cubicBezTo>
                  <a:cubicBezTo>
                    <a:pt x="2314" y="3529"/>
                    <a:pt x="2680" y="3438"/>
                    <a:pt x="3046" y="3118"/>
                  </a:cubicBezTo>
                  <a:cubicBezTo>
                    <a:pt x="3229" y="2980"/>
                    <a:pt x="3366" y="2752"/>
                    <a:pt x="3503" y="2477"/>
                  </a:cubicBezTo>
                  <a:cubicBezTo>
                    <a:pt x="3641" y="2157"/>
                    <a:pt x="3686" y="1791"/>
                    <a:pt x="3595" y="1426"/>
                  </a:cubicBezTo>
                  <a:cubicBezTo>
                    <a:pt x="3412" y="694"/>
                    <a:pt x="2772" y="99"/>
                    <a:pt x="1903" y="8"/>
                  </a:cubicBezTo>
                  <a:cubicBezTo>
                    <a:pt x="1861" y="3"/>
                    <a:pt x="1818" y="1"/>
                    <a:pt x="17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3"/>
            <p:cNvSpPr/>
            <p:nvPr/>
          </p:nvSpPr>
          <p:spPr>
            <a:xfrm>
              <a:off x="6840450" y="2860725"/>
              <a:ext cx="56050" cy="45775"/>
            </a:xfrm>
            <a:custGeom>
              <a:avLst/>
              <a:gdLst/>
              <a:ahLst/>
              <a:cxnLst/>
              <a:rect l="l" t="t" r="r" b="b"/>
              <a:pathLst>
                <a:path w="2242" h="1831" extrusionOk="0">
                  <a:moveTo>
                    <a:pt x="1281" y="1"/>
                  </a:moveTo>
                  <a:cubicBezTo>
                    <a:pt x="1143" y="1"/>
                    <a:pt x="961" y="1"/>
                    <a:pt x="778" y="47"/>
                  </a:cubicBezTo>
                  <a:cubicBezTo>
                    <a:pt x="549" y="92"/>
                    <a:pt x="320" y="230"/>
                    <a:pt x="183" y="458"/>
                  </a:cubicBezTo>
                  <a:lnTo>
                    <a:pt x="0" y="687"/>
                  </a:lnTo>
                  <a:lnTo>
                    <a:pt x="92" y="961"/>
                  </a:lnTo>
                  <a:cubicBezTo>
                    <a:pt x="183" y="1144"/>
                    <a:pt x="275" y="1327"/>
                    <a:pt x="549" y="1556"/>
                  </a:cubicBezTo>
                  <a:cubicBezTo>
                    <a:pt x="570" y="1570"/>
                    <a:pt x="593" y="1583"/>
                    <a:pt x="617" y="1596"/>
                  </a:cubicBezTo>
                  <a:lnTo>
                    <a:pt x="617" y="1596"/>
                  </a:lnTo>
                  <a:cubicBezTo>
                    <a:pt x="651" y="1628"/>
                    <a:pt x="689" y="1661"/>
                    <a:pt x="732" y="1693"/>
                  </a:cubicBezTo>
                  <a:cubicBezTo>
                    <a:pt x="915" y="1785"/>
                    <a:pt x="1098" y="1830"/>
                    <a:pt x="1281" y="1830"/>
                  </a:cubicBezTo>
                  <a:cubicBezTo>
                    <a:pt x="1647" y="1830"/>
                    <a:pt x="2012" y="1602"/>
                    <a:pt x="2150" y="1282"/>
                  </a:cubicBezTo>
                  <a:lnTo>
                    <a:pt x="2241" y="1144"/>
                  </a:lnTo>
                  <a:lnTo>
                    <a:pt x="2241" y="1007"/>
                  </a:lnTo>
                  <a:cubicBezTo>
                    <a:pt x="2195" y="596"/>
                    <a:pt x="1921" y="367"/>
                    <a:pt x="1875" y="321"/>
                  </a:cubicBezTo>
                  <a:cubicBezTo>
                    <a:pt x="1784" y="230"/>
                    <a:pt x="1601" y="92"/>
                    <a:pt x="1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3"/>
            <p:cNvSpPr/>
            <p:nvPr/>
          </p:nvSpPr>
          <p:spPr>
            <a:xfrm>
              <a:off x="5708550" y="3019150"/>
              <a:ext cx="66325" cy="59550"/>
            </a:xfrm>
            <a:custGeom>
              <a:avLst/>
              <a:gdLst/>
              <a:ahLst/>
              <a:cxnLst/>
              <a:rect l="l" t="t" r="r" b="b"/>
              <a:pathLst>
                <a:path w="2653" h="2382" extrusionOk="0">
                  <a:moveTo>
                    <a:pt x="1143" y="1142"/>
                  </a:moveTo>
                  <a:cubicBezTo>
                    <a:pt x="1144" y="1147"/>
                    <a:pt x="1144" y="1155"/>
                    <a:pt x="1144" y="1164"/>
                  </a:cubicBezTo>
                  <a:cubicBezTo>
                    <a:pt x="1178" y="1199"/>
                    <a:pt x="1213" y="1207"/>
                    <a:pt x="1227" y="1229"/>
                  </a:cubicBezTo>
                  <a:lnTo>
                    <a:pt x="1227" y="1229"/>
                  </a:lnTo>
                  <a:cubicBezTo>
                    <a:pt x="1217" y="1224"/>
                    <a:pt x="1204" y="1217"/>
                    <a:pt x="1189" y="1210"/>
                  </a:cubicBezTo>
                  <a:cubicBezTo>
                    <a:pt x="1170" y="1210"/>
                    <a:pt x="1150" y="1193"/>
                    <a:pt x="1134" y="1170"/>
                  </a:cubicBezTo>
                  <a:lnTo>
                    <a:pt x="1134" y="1170"/>
                  </a:lnTo>
                  <a:cubicBezTo>
                    <a:pt x="1140" y="1161"/>
                    <a:pt x="1142" y="1153"/>
                    <a:pt x="1143" y="1142"/>
                  </a:cubicBezTo>
                  <a:close/>
                  <a:moveTo>
                    <a:pt x="1636" y="1"/>
                  </a:moveTo>
                  <a:cubicBezTo>
                    <a:pt x="1418" y="1"/>
                    <a:pt x="1227" y="54"/>
                    <a:pt x="1073" y="143"/>
                  </a:cubicBezTo>
                  <a:lnTo>
                    <a:pt x="1073" y="143"/>
                  </a:lnTo>
                  <a:cubicBezTo>
                    <a:pt x="1057" y="147"/>
                    <a:pt x="1041" y="151"/>
                    <a:pt x="1025" y="156"/>
                  </a:cubicBezTo>
                  <a:lnTo>
                    <a:pt x="1025" y="156"/>
                  </a:lnTo>
                  <a:cubicBezTo>
                    <a:pt x="804" y="183"/>
                    <a:pt x="611" y="264"/>
                    <a:pt x="458" y="387"/>
                  </a:cubicBezTo>
                  <a:cubicBezTo>
                    <a:pt x="183" y="570"/>
                    <a:pt x="0" y="890"/>
                    <a:pt x="0" y="1256"/>
                  </a:cubicBezTo>
                  <a:lnTo>
                    <a:pt x="0" y="1301"/>
                  </a:lnTo>
                  <a:lnTo>
                    <a:pt x="0" y="1347"/>
                  </a:lnTo>
                  <a:cubicBezTo>
                    <a:pt x="197" y="2017"/>
                    <a:pt x="768" y="2382"/>
                    <a:pt x="1332" y="2382"/>
                  </a:cubicBezTo>
                  <a:cubicBezTo>
                    <a:pt x="1422" y="2382"/>
                    <a:pt x="1512" y="2372"/>
                    <a:pt x="1601" y="2353"/>
                  </a:cubicBezTo>
                  <a:cubicBezTo>
                    <a:pt x="1921" y="2262"/>
                    <a:pt x="2150" y="2033"/>
                    <a:pt x="2241" y="1896"/>
                  </a:cubicBezTo>
                  <a:cubicBezTo>
                    <a:pt x="2351" y="1750"/>
                    <a:pt x="2402" y="1604"/>
                    <a:pt x="2418" y="1505"/>
                  </a:cubicBezTo>
                  <a:lnTo>
                    <a:pt x="2418" y="1505"/>
                  </a:lnTo>
                  <a:cubicBezTo>
                    <a:pt x="2454" y="1457"/>
                    <a:pt x="2487" y="1404"/>
                    <a:pt x="2516" y="1347"/>
                  </a:cubicBezTo>
                  <a:cubicBezTo>
                    <a:pt x="2653" y="1119"/>
                    <a:pt x="2653" y="890"/>
                    <a:pt x="2607" y="707"/>
                  </a:cubicBezTo>
                  <a:cubicBezTo>
                    <a:pt x="2561" y="524"/>
                    <a:pt x="2470" y="341"/>
                    <a:pt x="2333" y="204"/>
                  </a:cubicBezTo>
                  <a:cubicBezTo>
                    <a:pt x="2150" y="112"/>
                    <a:pt x="2013" y="21"/>
                    <a:pt x="1875" y="21"/>
                  </a:cubicBezTo>
                  <a:cubicBezTo>
                    <a:pt x="1792" y="7"/>
                    <a:pt x="1713" y="1"/>
                    <a:pt x="1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3"/>
            <p:cNvSpPr/>
            <p:nvPr/>
          </p:nvSpPr>
          <p:spPr>
            <a:xfrm>
              <a:off x="6076700" y="2619175"/>
              <a:ext cx="40025" cy="44550"/>
            </a:xfrm>
            <a:custGeom>
              <a:avLst/>
              <a:gdLst/>
              <a:ahLst/>
              <a:cxnLst/>
              <a:rect l="l" t="t" r="r" b="b"/>
              <a:pathLst>
                <a:path w="1601" h="1782" extrusionOk="0">
                  <a:moveTo>
                    <a:pt x="695" y="498"/>
                  </a:moveTo>
                  <a:cubicBezTo>
                    <a:pt x="702" y="498"/>
                    <a:pt x="719" y="517"/>
                    <a:pt x="727" y="557"/>
                  </a:cubicBezTo>
                  <a:lnTo>
                    <a:pt x="727" y="557"/>
                  </a:lnTo>
                  <a:cubicBezTo>
                    <a:pt x="691" y="519"/>
                    <a:pt x="687" y="498"/>
                    <a:pt x="695" y="498"/>
                  </a:cubicBezTo>
                  <a:close/>
                  <a:moveTo>
                    <a:pt x="815" y="1"/>
                  </a:moveTo>
                  <a:cubicBezTo>
                    <a:pt x="680" y="1"/>
                    <a:pt x="569" y="68"/>
                    <a:pt x="458" y="105"/>
                  </a:cubicBezTo>
                  <a:cubicBezTo>
                    <a:pt x="320" y="196"/>
                    <a:pt x="229" y="288"/>
                    <a:pt x="183" y="379"/>
                  </a:cubicBezTo>
                  <a:cubicBezTo>
                    <a:pt x="92" y="562"/>
                    <a:pt x="46" y="699"/>
                    <a:pt x="46" y="745"/>
                  </a:cubicBezTo>
                  <a:cubicBezTo>
                    <a:pt x="46" y="836"/>
                    <a:pt x="0" y="1019"/>
                    <a:pt x="92" y="1340"/>
                  </a:cubicBezTo>
                  <a:cubicBezTo>
                    <a:pt x="183" y="1477"/>
                    <a:pt x="275" y="1614"/>
                    <a:pt x="549" y="1705"/>
                  </a:cubicBezTo>
                  <a:cubicBezTo>
                    <a:pt x="603" y="1759"/>
                    <a:pt x="688" y="1781"/>
                    <a:pt x="776" y="1781"/>
                  </a:cubicBezTo>
                  <a:cubicBezTo>
                    <a:pt x="839" y="1781"/>
                    <a:pt x="904" y="1770"/>
                    <a:pt x="961" y="1751"/>
                  </a:cubicBezTo>
                  <a:cubicBezTo>
                    <a:pt x="1098" y="1751"/>
                    <a:pt x="1189" y="1660"/>
                    <a:pt x="1281" y="1614"/>
                  </a:cubicBezTo>
                  <a:cubicBezTo>
                    <a:pt x="1555" y="1340"/>
                    <a:pt x="1601" y="1065"/>
                    <a:pt x="1464" y="745"/>
                  </a:cubicBezTo>
                  <a:cubicBezTo>
                    <a:pt x="1458" y="737"/>
                    <a:pt x="1452" y="728"/>
                    <a:pt x="1446" y="721"/>
                  </a:cubicBezTo>
                  <a:lnTo>
                    <a:pt x="1446" y="721"/>
                  </a:lnTo>
                  <a:cubicBezTo>
                    <a:pt x="1457" y="676"/>
                    <a:pt x="1464" y="624"/>
                    <a:pt x="1464" y="562"/>
                  </a:cubicBezTo>
                  <a:cubicBezTo>
                    <a:pt x="1464" y="425"/>
                    <a:pt x="1418" y="288"/>
                    <a:pt x="1327" y="196"/>
                  </a:cubicBezTo>
                  <a:cubicBezTo>
                    <a:pt x="1281" y="105"/>
                    <a:pt x="1235" y="105"/>
                    <a:pt x="1144" y="59"/>
                  </a:cubicBezTo>
                  <a:lnTo>
                    <a:pt x="1052" y="13"/>
                  </a:lnTo>
                  <a:lnTo>
                    <a:pt x="915" y="13"/>
                  </a:lnTo>
                  <a:cubicBezTo>
                    <a:pt x="880" y="5"/>
                    <a:pt x="847" y="1"/>
                    <a:pt x="8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3"/>
            <p:cNvSpPr/>
            <p:nvPr/>
          </p:nvSpPr>
          <p:spPr>
            <a:xfrm>
              <a:off x="6349950" y="2840850"/>
              <a:ext cx="51475" cy="45500"/>
            </a:xfrm>
            <a:custGeom>
              <a:avLst/>
              <a:gdLst/>
              <a:ahLst/>
              <a:cxnLst/>
              <a:rect l="l" t="t" r="r" b="b"/>
              <a:pathLst>
                <a:path w="2059" h="1820" extrusionOk="0">
                  <a:moveTo>
                    <a:pt x="919" y="1014"/>
                  </a:moveTo>
                  <a:lnTo>
                    <a:pt x="915" y="1025"/>
                  </a:lnTo>
                  <a:cubicBezTo>
                    <a:pt x="915" y="1025"/>
                    <a:pt x="915" y="1016"/>
                    <a:pt x="919" y="1014"/>
                  </a:cubicBezTo>
                  <a:close/>
                  <a:moveTo>
                    <a:pt x="1105" y="1123"/>
                  </a:moveTo>
                  <a:cubicBezTo>
                    <a:pt x="1118" y="1138"/>
                    <a:pt x="1120" y="1146"/>
                    <a:pt x="1118" y="1146"/>
                  </a:cubicBezTo>
                  <a:cubicBezTo>
                    <a:pt x="1116" y="1146"/>
                    <a:pt x="1110" y="1139"/>
                    <a:pt x="1105" y="1123"/>
                  </a:cubicBezTo>
                  <a:close/>
                  <a:moveTo>
                    <a:pt x="988" y="1"/>
                  </a:moveTo>
                  <a:cubicBezTo>
                    <a:pt x="838" y="1"/>
                    <a:pt x="671" y="43"/>
                    <a:pt x="504" y="110"/>
                  </a:cubicBezTo>
                  <a:cubicBezTo>
                    <a:pt x="321" y="156"/>
                    <a:pt x="184" y="293"/>
                    <a:pt x="138" y="430"/>
                  </a:cubicBezTo>
                  <a:lnTo>
                    <a:pt x="1" y="567"/>
                  </a:lnTo>
                  <a:lnTo>
                    <a:pt x="1" y="750"/>
                  </a:lnTo>
                  <a:cubicBezTo>
                    <a:pt x="1" y="842"/>
                    <a:pt x="1" y="887"/>
                    <a:pt x="1" y="887"/>
                  </a:cubicBezTo>
                  <a:cubicBezTo>
                    <a:pt x="46" y="1025"/>
                    <a:pt x="138" y="1345"/>
                    <a:pt x="412" y="1573"/>
                  </a:cubicBezTo>
                  <a:cubicBezTo>
                    <a:pt x="549" y="1665"/>
                    <a:pt x="732" y="1756"/>
                    <a:pt x="915" y="1802"/>
                  </a:cubicBezTo>
                  <a:cubicBezTo>
                    <a:pt x="972" y="1814"/>
                    <a:pt x="1032" y="1819"/>
                    <a:pt x="1094" y="1819"/>
                  </a:cubicBezTo>
                  <a:cubicBezTo>
                    <a:pt x="1278" y="1819"/>
                    <a:pt x="1475" y="1768"/>
                    <a:pt x="1647" y="1665"/>
                  </a:cubicBezTo>
                  <a:lnTo>
                    <a:pt x="1693" y="1619"/>
                  </a:lnTo>
                  <a:lnTo>
                    <a:pt x="1738" y="1619"/>
                  </a:lnTo>
                  <a:cubicBezTo>
                    <a:pt x="1876" y="1482"/>
                    <a:pt x="1967" y="1299"/>
                    <a:pt x="2013" y="1070"/>
                  </a:cubicBezTo>
                  <a:cubicBezTo>
                    <a:pt x="2013" y="1051"/>
                    <a:pt x="2012" y="1032"/>
                    <a:pt x="2011" y="1013"/>
                  </a:cubicBezTo>
                  <a:lnTo>
                    <a:pt x="2011" y="1013"/>
                  </a:lnTo>
                  <a:cubicBezTo>
                    <a:pt x="2025" y="1002"/>
                    <a:pt x="2041" y="991"/>
                    <a:pt x="2059" y="979"/>
                  </a:cubicBezTo>
                  <a:cubicBezTo>
                    <a:pt x="2059" y="770"/>
                    <a:pt x="1982" y="561"/>
                    <a:pt x="1794" y="387"/>
                  </a:cubicBezTo>
                  <a:lnTo>
                    <a:pt x="1794" y="387"/>
                  </a:lnTo>
                  <a:cubicBezTo>
                    <a:pt x="1752" y="336"/>
                    <a:pt x="1707" y="290"/>
                    <a:pt x="1659" y="251"/>
                  </a:cubicBezTo>
                  <a:lnTo>
                    <a:pt x="1659" y="251"/>
                  </a:lnTo>
                  <a:cubicBezTo>
                    <a:pt x="1521" y="125"/>
                    <a:pt x="1333" y="56"/>
                    <a:pt x="1144" y="19"/>
                  </a:cubicBezTo>
                  <a:cubicBezTo>
                    <a:pt x="1095" y="6"/>
                    <a:pt x="1043" y="1"/>
                    <a:pt x="9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3"/>
            <p:cNvSpPr/>
            <p:nvPr/>
          </p:nvSpPr>
          <p:spPr>
            <a:xfrm>
              <a:off x="6105275" y="3014650"/>
              <a:ext cx="51475" cy="45475"/>
            </a:xfrm>
            <a:custGeom>
              <a:avLst/>
              <a:gdLst/>
              <a:ahLst/>
              <a:cxnLst/>
              <a:rect l="l" t="t" r="r" b="b"/>
              <a:pathLst>
                <a:path w="2059" h="1819" extrusionOk="0">
                  <a:moveTo>
                    <a:pt x="919" y="1013"/>
                  </a:moveTo>
                  <a:lnTo>
                    <a:pt x="915" y="1024"/>
                  </a:lnTo>
                  <a:cubicBezTo>
                    <a:pt x="915" y="1024"/>
                    <a:pt x="915" y="1016"/>
                    <a:pt x="919" y="1013"/>
                  </a:cubicBezTo>
                  <a:close/>
                  <a:moveTo>
                    <a:pt x="1105" y="1123"/>
                  </a:moveTo>
                  <a:cubicBezTo>
                    <a:pt x="1118" y="1137"/>
                    <a:pt x="1120" y="1146"/>
                    <a:pt x="1118" y="1146"/>
                  </a:cubicBezTo>
                  <a:cubicBezTo>
                    <a:pt x="1116" y="1146"/>
                    <a:pt x="1110" y="1138"/>
                    <a:pt x="1105" y="1123"/>
                  </a:cubicBezTo>
                  <a:close/>
                  <a:moveTo>
                    <a:pt x="988" y="0"/>
                  </a:moveTo>
                  <a:cubicBezTo>
                    <a:pt x="839" y="0"/>
                    <a:pt x="671" y="42"/>
                    <a:pt x="504" y="109"/>
                  </a:cubicBezTo>
                  <a:cubicBezTo>
                    <a:pt x="321" y="201"/>
                    <a:pt x="184" y="338"/>
                    <a:pt x="138" y="430"/>
                  </a:cubicBezTo>
                  <a:lnTo>
                    <a:pt x="1" y="567"/>
                  </a:lnTo>
                  <a:lnTo>
                    <a:pt x="1" y="750"/>
                  </a:lnTo>
                  <a:cubicBezTo>
                    <a:pt x="1" y="841"/>
                    <a:pt x="1" y="887"/>
                    <a:pt x="1" y="887"/>
                  </a:cubicBezTo>
                  <a:cubicBezTo>
                    <a:pt x="46" y="1024"/>
                    <a:pt x="138" y="1344"/>
                    <a:pt x="412" y="1573"/>
                  </a:cubicBezTo>
                  <a:cubicBezTo>
                    <a:pt x="549" y="1664"/>
                    <a:pt x="732" y="1756"/>
                    <a:pt x="915" y="1802"/>
                  </a:cubicBezTo>
                  <a:cubicBezTo>
                    <a:pt x="973" y="1813"/>
                    <a:pt x="1033" y="1819"/>
                    <a:pt x="1094" y="1819"/>
                  </a:cubicBezTo>
                  <a:cubicBezTo>
                    <a:pt x="1278" y="1819"/>
                    <a:pt x="1476" y="1767"/>
                    <a:pt x="1647" y="1664"/>
                  </a:cubicBezTo>
                  <a:lnTo>
                    <a:pt x="1693" y="1664"/>
                  </a:lnTo>
                  <a:lnTo>
                    <a:pt x="1739" y="1619"/>
                  </a:lnTo>
                  <a:cubicBezTo>
                    <a:pt x="1876" y="1481"/>
                    <a:pt x="1967" y="1299"/>
                    <a:pt x="2013" y="1070"/>
                  </a:cubicBezTo>
                  <a:cubicBezTo>
                    <a:pt x="2013" y="1051"/>
                    <a:pt x="2012" y="1031"/>
                    <a:pt x="2011" y="1012"/>
                  </a:cubicBezTo>
                  <a:lnTo>
                    <a:pt x="2011" y="1012"/>
                  </a:lnTo>
                  <a:cubicBezTo>
                    <a:pt x="2025" y="1002"/>
                    <a:pt x="2041" y="990"/>
                    <a:pt x="2059" y="978"/>
                  </a:cubicBezTo>
                  <a:cubicBezTo>
                    <a:pt x="2059" y="769"/>
                    <a:pt x="1982" y="560"/>
                    <a:pt x="1794" y="386"/>
                  </a:cubicBezTo>
                  <a:lnTo>
                    <a:pt x="1794" y="386"/>
                  </a:lnTo>
                  <a:cubicBezTo>
                    <a:pt x="1752" y="336"/>
                    <a:pt x="1707" y="290"/>
                    <a:pt x="1659" y="250"/>
                  </a:cubicBezTo>
                  <a:lnTo>
                    <a:pt x="1659" y="250"/>
                  </a:lnTo>
                  <a:cubicBezTo>
                    <a:pt x="1522" y="125"/>
                    <a:pt x="1333" y="56"/>
                    <a:pt x="1144" y="18"/>
                  </a:cubicBezTo>
                  <a:cubicBezTo>
                    <a:pt x="1095" y="6"/>
                    <a:pt x="1043" y="0"/>
                    <a:pt x="9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3"/>
            <p:cNvSpPr/>
            <p:nvPr/>
          </p:nvSpPr>
          <p:spPr>
            <a:xfrm>
              <a:off x="6578625" y="3255000"/>
              <a:ext cx="52600" cy="46425"/>
            </a:xfrm>
            <a:custGeom>
              <a:avLst/>
              <a:gdLst/>
              <a:ahLst/>
              <a:cxnLst/>
              <a:rect l="l" t="t" r="r" b="b"/>
              <a:pathLst>
                <a:path w="2104" h="1857" extrusionOk="0">
                  <a:moveTo>
                    <a:pt x="1112" y="838"/>
                  </a:moveTo>
                  <a:cubicBezTo>
                    <a:pt x="1117" y="845"/>
                    <a:pt x="1119" y="857"/>
                    <a:pt x="1118" y="870"/>
                  </a:cubicBezTo>
                  <a:lnTo>
                    <a:pt x="1118" y="870"/>
                  </a:lnTo>
                  <a:cubicBezTo>
                    <a:pt x="1111" y="862"/>
                    <a:pt x="1104" y="854"/>
                    <a:pt x="1099" y="847"/>
                  </a:cubicBezTo>
                  <a:lnTo>
                    <a:pt x="1099" y="847"/>
                  </a:lnTo>
                  <a:cubicBezTo>
                    <a:pt x="1103" y="844"/>
                    <a:pt x="1107" y="841"/>
                    <a:pt x="1112" y="838"/>
                  </a:cubicBezTo>
                  <a:close/>
                  <a:moveTo>
                    <a:pt x="878" y="1"/>
                  </a:moveTo>
                  <a:cubicBezTo>
                    <a:pt x="844" y="1"/>
                    <a:pt x="811" y="3"/>
                    <a:pt x="778" y="8"/>
                  </a:cubicBezTo>
                  <a:lnTo>
                    <a:pt x="595" y="54"/>
                  </a:lnTo>
                  <a:lnTo>
                    <a:pt x="458" y="145"/>
                  </a:lnTo>
                  <a:cubicBezTo>
                    <a:pt x="320" y="328"/>
                    <a:pt x="229" y="465"/>
                    <a:pt x="229" y="511"/>
                  </a:cubicBezTo>
                  <a:cubicBezTo>
                    <a:pt x="183" y="648"/>
                    <a:pt x="0" y="1151"/>
                    <a:pt x="458" y="1609"/>
                  </a:cubicBezTo>
                  <a:cubicBezTo>
                    <a:pt x="613" y="1764"/>
                    <a:pt x="853" y="1856"/>
                    <a:pt x="1077" y="1856"/>
                  </a:cubicBezTo>
                  <a:cubicBezTo>
                    <a:pt x="1182" y="1856"/>
                    <a:pt x="1284" y="1836"/>
                    <a:pt x="1372" y="1792"/>
                  </a:cubicBezTo>
                  <a:cubicBezTo>
                    <a:pt x="1647" y="1746"/>
                    <a:pt x="1921" y="1517"/>
                    <a:pt x="2012" y="1197"/>
                  </a:cubicBezTo>
                  <a:lnTo>
                    <a:pt x="2104" y="831"/>
                  </a:lnTo>
                  <a:lnTo>
                    <a:pt x="1875" y="648"/>
                  </a:lnTo>
                  <a:cubicBezTo>
                    <a:pt x="1838" y="621"/>
                    <a:pt x="1801" y="597"/>
                    <a:pt x="1763" y="576"/>
                  </a:cubicBezTo>
                  <a:lnTo>
                    <a:pt x="1763" y="576"/>
                  </a:lnTo>
                  <a:cubicBezTo>
                    <a:pt x="1730" y="517"/>
                    <a:pt x="1691" y="464"/>
                    <a:pt x="1647" y="420"/>
                  </a:cubicBezTo>
                  <a:cubicBezTo>
                    <a:pt x="1483" y="173"/>
                    <a:pt x="1171" y="1"/>
                    <a:pt x="8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3"/>
            <p:cNvSpPr/>
            <p:nvPr/>
          </p:nvSpPr>
          <p:spPr>
            <a:xfrm>
              <a:off x="5826300" y="3235750"/>
              <a:ext cx="51475" cy="56050"/>
            </a:xfrm>
            <a:custGeom>
              <a:avLst/>
              <a:gdLst/>
              <a:ahLst/>
              <a:cxnLst/>
              <a:rect l="l" t="t" r="r" b="b"/>
              <a:pathLst>
                <a:path w="2059" h="2242" extrusionOk="0">
                  <a:moveTo>
                    <a:pt x="961" y="0"/>
                  </a:moveTo>
                  <a:cubicBezTo>
                    <a:pt x="846" y="29"/>
                    <a:pt x="746" y="68"/>
                    <a:pt x="658" y="115"/>
                  </a:cubicBezTo>
                  <a:lnTo>
                    <a:pt x="658" y="115"/>
                  </a:lnTo>
                  <a:cubicBezTo>
                    <a:pt x="499" y="184"/>
                    <a:pt x="361" y="298"/>
                    <a:pt x="275" y="412"/>
                  </a:cubicBezTo>
                  <a:cubicBezTo>
                    <a:pt x="138" y="595"/>
                    <a:pt x="92" y="778"/>
                    <a:pt x="47" y="915"/>
                  </a:cubicBezTo>
                  <a:cubicBezTo>
                    <a:pt x="1" y="1235"/>
                    <a:pt x="92" y="1464"/>
                    <a:pt x="138" y="1601"/>
                  </a:cubicBezTo>
                  <a:cubicBezTo>
                    <a:pt x="138" y="1647"/>
                    <a:pt x="184" y="1784"/>
                    <a:pt x="321" y="1921"/>
                  </a:cubicBezTo>
                  <a:cubicBezTo>
                    <a:pt x="412" y="2058"/>
                    <a:pt x="641" y="2196"/>
                    <a:pt x="915" y="2241"/>
                  </a:cubicBezTo>
                  <a:lnTo>
                    <a:pt x="1098" y="2241"/>
                  </a:lnTo>
                  <a:cubicBezTo>
                    <a:pt x="1601" y="2150"/>
                    <a:pt x="1967" y="1693"/>
                    <a:pt x="2013" y="1190"/>
                  </a:cubicBezTo>
                  <a:cubicBezTo>
                    <a:pt x="2059" y="961"/>
                    <a:pt x="2013" y="641"/>
                    <a:pt x="1830" y="366"/>
                  </a:cubicBezTo>
                  <a:cubicBezTo>
                    <a:pt x="1739" y="229"/>
                    <a:pt x="1601" y="138"/>
                    <a:pt x="1464" y="46"/>
                  </a:cubicBezTo>
                  <a:cubicBezTo>
                    <a:pt x="1281" y="0"/>
                    <a:pt x="1098" y="0"/>
                    <a:pt x="9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3"/>
            <p:cNvSpPr/>
            <p:nvPr/>
          </p:nvSpPr>
          <p:spPr>
            <a:xfrm>
              <a:off x="6577475" y="3022650"/>
              <a:ext cx="40050" cy="35275"/>
            </a:xfrm>
            <a:custGeom>
              <a:avLst/>
              <a:gdLst/>
              <a:ahLst/>
              <a:cxnLst/>
              <a:rect l="l" t="t" r="r" b="b"/>
              <a:pathLst>
                <a:path w="1602" h="1411" extrusionOk="0">
                  <a:moveTo>
                    <a:pt x="956" y="0"/>
                  </a:moveTo>
                  <a:cubicBezTo>
                    <a:pt x="874" y="0"/>
                    <a:pt x="794" y="23"/>
                    <a:pt x="732" y="64"/>
                  </a:cubicBezTo>
                  <a:cubicBezTo>
                    <a:pt x="595" y="110"/>
                    <a:pt x="595" y="247"/>
                    <a:pt x="641" y="384"/>
                  </a:cubicBezTo>
                  <a:cubicBezTo>
                    <a:pt x="644" y="390"/>
                    <a:pt x="646" y="395"/>
                    <a:pt x="650" y="401"/>
                  </a:cubicBezTo>
                  <a:lnTo>
                    <a:pt x="650" y="401"/>
                  </a:lnTo>
                  <a:cubicBezTo>
                    <a:pt x="572" y="394"/>
                    <a:pt x="478" y="366"/>
                    <a:pt x="366" y="338"/>
                  </a:cubicBezTo>
                  <a:cubicBezTo>
                    <a:pt x="332" y="327"/>
                    <a:pt x="301" y="321"/>
                    <a:pt x="271" y="321"/>
                  </a:cubicBezTo>
                  <a:cubicBezTo>
                    <a:pt x="183" y="321"/>
                    <a:pt x="115" y="373"/>
                    <a:pt x="46" y="475"/>
                  </a:cubicBezTo>
                  <a:cubicBezTo>
                    <a:pt x="0" y="613"/>
                    <a:pt x="0" y="796"/>
                    <a:pt x="92" y="979"/>
                  </a:cubicBezTo>
                  <a:cubicBezTo>
                    <a:pt x="183" y="1116"/>
                    <a:pt x="321" y="1253"/>
                    <a:pt x="458" y="1299"/>
                  </a:cubicBezTo>
                  <a:cubicBezTo>
                    <a:pt x="595" y="1390"/>
                    <a:pt x="732" y="1390"/>
                    <a:pt x="824" y="1390"/>
                  </a:cubicBezTo>
                  <a:cubicBezTo>
                    <a:pt x="824" y="1390"/>
                    <a:pt x="885" y="1410"/>
                    <a:pt x="966" y="1410"/>
                  </a:cubicBezTo>
                  <a:cubicBezTo>
                    <a:pt x="1007" y="1410"/>
                    <a:pt x="1052" y="1405"/>
                    <a:pt x="1098" y="1390"/>
                  </a:cubicBezTo>
                  <a:lnTo>
                    <a:pt x="1235" y="1344"/>
                  </a:lnTo>
                  <a:lnTo>
                    <a:pt x="1372" y="1253"/>
                  </a:lnTo>
                  <a:cubicBezTo>
                    <a:pt x="1510" y="1070"/>
                    <a:pt x="1601" y="796"/>
                    <a:pt x="1555" y="567"/>
                  </a:cubicBezTo>
                  <a:cubicBezTo>
                    <a:pt x="1510" y="338"/>
                    <a:pt x="1418" y="201"/>
                    <a:pt x="1235" y="110"/>
                  </a:cubicBezTo>
                  <a:cubicBezTo>
                    <a:pt x="1160" y="34"/>
                    <a:pt x="1056" y="0"/>
                    <a:pt x="9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3"/>
            <p:cNvSpPr/>
            <p:nvPr/>
          </p:nvSpPr>
          <p:spPr>
            <a:xfrm>
              <a:off x="6388825" y="2598925"/>
              <a:ext cx="106350" cy="100225"/>
            </a:xfrm>
            <a:custGeom>
              <a:avLst/>
              <a:gdLst/>
              <a:ahLst/>
              <a:cxnLst/>
              <a:rect l="l" t="t" r="r" b="b"/>
              <a:pathLst>
                <a:path w="4254" h="4009" extrusionOk="0">
                  <a:moveTo>
                    <a:pt x="2058" y="1622"/>
                  </a:moveTo>
                  <a:cubicBezTo>
                    <a:pt x="2058" y="1646"/>
                    <a:pt x="2058" y="1669"/>
                    <a:pt x="2058" y="1692"/>
                  </a:cubicBezTo>
                  <a:cubicBezTo>
                    <a:pt x="2056" y="1699"/>
                    <a:pt x="2054" y="1705"/>
                    <a:pt x="2051" y="1712"/>
                  </a:cubicBezTo>
                  <a:lnTo>
                    <a:pt x="2051" y="1712"/>
                  </a:lnTo>
                  <a:cubicBezTo>
                    <a:pt x="2029" y="1738"/>
                    <a:pt x="1959" y="1738"/>
                    <a:pt x="1921" y="1738"/>
                  </a:cubicBezTo>
                  <a:cubicBezTo>
                    <a:pt x="1909" y="1738"/>
                    <a:pt x="1897" y="1735"/>
                    <a:pt x="1887" y="1731"/>
                  </a:cubicBezTo>
                  <a:lnTo>
                    <a:pt x="1887" y="1731"/>
                  </a:lnTo>
                  <a:cubicBezTo>
                    <a:pt x="1899" y="1716"/>
                    <a:pt x="1911" y="1703"/>
                    <a:pt x="1921" y="1692"/>
                  </a:cubicBezTo>
                  <a:cubicBezTo>
                    <a:pt x="1942" y="1671"/>
                    <a:pt x="1993" y="1640"/>
                    <a:pt x="2058" y="1622"/>
                  </a:cubicBezTo>
                  <a:close/>
                  <a:moveTo>
                    <a:pt x="2424" y="0"/>
                  </a:moveTo>
                  <a:cubicBezTo>
                    <a:pt x="2329" y="24"/>
                    <a:pt x="2234" y="35"/>
                    <a:pt x="2139" y="54"/>
                  </a:cubicBezTo>
                  <a:lnTo>
                    <a:pt x="2139" y="54"/>
                  </a:lnTo>
                  <a:cubicBezTo>
                    <a:pt x="1870" y="54"/>
                    <a:pt x="1598" y="118"/>
                    <a:pt x="1372" y="183"/>
                  </a:cubicBezTo>
                  <a:cubicBezTo>
                    <a:pt x="732" y="457"/>
                    <a:pt x="229" y="1052"/>
                    <a:pt x="92" y="1738"/>
                  </a:cubicBezTo>
                  <a:cubicBezTo>
                    <a:pt x="1" y="2104"/>
                    <a:pt x="46" y="2515"/>
                    <a:pt x="183" y="2836"/>
                  </a:cubicBezTo>
                  <a:cubicBezTo>
                    <a:pt x="366" y="3156"/>
                    <a:pt x="595" y="3430"/>
                    <a:pt x="869" y="3613"/>
                  </a:cubicBezTo>
                  <a:cubicBezTo>
                    <a:pt x="1171" y="3860"/>
                    <a:pt x="1572" y="4008"/>
                    <a:pt x="1982" y="4008"/>
                  </a:cubicBezTo>
                  <a:cubicBezTo>
                    <a:pt x="2077" y="4008"/>
                    <a:pt x="2172" y="4000"/>
                    <a:pt x="2267" y="3984"/>
                  </a:cubicBezTo>
                  <a:lnTo>
                    <a:pt x="2267" y="3984"/>
                  </a:lnTo>
                  <a:cubicBezTo>
                    <a:pt x="2544" y="3975"/>
                    <a:pt x="2821" y="3907"/>
                    <a:pt x="3065" y="3796"/>
                  </a:cubicBezTo>
                  <a:cubicBezTo>
                    <a:pt x="3339" y="3704"/>
                    <a:pt x="3613" y="3522"/>
                    <a:pt x="3796" y="3247"/>
                  </a:cubicBezTo>
                  <a:cubicBezTo>
                    <a:pt x="4025" y="3018"/>
                    <a:pt x="4162" y="2653"/>
                    <a:pt x="4208" y="2332"/>
                  </a:cubicBezTo>
                  <a:cubicBezTo>
                    <a:pt x="4254" y="1601"/>
                    <a:pt x="3934" y="915"/>
                    <a:pt x="3385" y="503"/>
                  </a:cubicBezTo>
                  <a:cubicBezTo>
                    <a:pt x="3168" y="330"/>
                    <a:pt x="2869" y="157"/>
                    <a:pt x="2528" y="100"/>
                  </a:cubicBezTo>
                  <a:lnTo>
                    <a:pt x="2528" y="100"/>
                  </a:lnTo>
                  <a:cubicBezTo>
                    <a:pt x="2494" y="68"/>
                    <a:pt x="2459" y="35"/>
                    <a:pt x="24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3"/>
            <p:cNvSpPr/>
            <p:nvPr/>
          </p:nvSpPr>
          <p:spPr>
            <a:xfrm>
              <a:off x="5835450" y="2647475"/>
              <a:ext cx="109800" cy="100575"/>
            </a:xfrm>
            <a:custGeom>
              <a:avLst/>
              <a:gdLst/>
              <a:ahLst/>
              <a:cxnLst/>
              <a:rect l="l" t="t" r="r" b="b"/>
              <a:pathLst>
                <a:path w="4392" h="4023" extrusionOk="0">
                  <a:moveTo>
                    <a:pt x="1846" y="1116"/>
                  </a:moveTo>
                  <a:cubicBezTo>
                    <a:pt x="1856" y="1118"/>
                    <a:pt x="1866" y="1120"/>
                    <a:pt x="1876" y="1122"/>
                  </a:cubicBezTo>
                  <a:cubicBezTo>
                    <a:pt x="2003" y="1122"/>
                    <a:pt x="2131" y="1151"/>
                    <a:pt x="2243" y="1208"/>
                  </a:cubicBezTo>
                  <a:lnTo>
                    <a:pt x="2243" y="1208"/>
                  </a:lnTo>
                  <a:cubicBezTo>
                    <a:pt x="2222" y="1230"/>
                    <a:pt x="2203" y="1252"/>
                    <a:pt x="2186" y="1274"/>
                  </a:cubicBezTo>
                  <a:lnTo>
                    <a:pt x="2186" y="1274"/>
                  </a:lnTo>
                  <a:cubicBezTo>
                    <a:pt x="2115" y="1224"/>
                    <a:pt x="2038" y="1186"/>
                    <a:pt x="1967" y="1168"/>
                  </a:cubicBezTo>
                  <a:cubicBezTo>
                    <a:pt x="1918" y="1143"/>
                    <a:pt x="1866" y="1129"/>
                    <a:pt x="1812" y="1123"/>
                  </a:cubicBezTo>
                  <a:lnTo>
                    <a:pt x="1812" y="1123"/>
                  </a:lnTo>
                  <a:cubicBezTo>
                    <a:pt x="1823" y="1120"/>
                    <a:pt x="1835" y="1118"/>
                    <a:pt x="1846" y="1116"/>
                  </a:cubicBezTo>
                  <a:close/>
                  <a:moveTo>
                    <a:pt x="2095" y="1711"/>
                  </a:moveTo>
                  <a:lnTo>
                    <a:pt x="2095" y="1711"/>
                  </a:lnTo>
                  <a:cubicBezTo>
                    <a:pt x="2098" y="1713"/>
                    <a:pt x="2101" y="1715"/>
                    <a:pt x="2104" y="1717"/>
                  </a:cubicBezTo>
                  <a:lnTo>
                    <a:pt x="2059" y="1717"/>
                  </a:lnTo>
                  <a:cubicBezTo>
                    <a:pt x="2070" y="1717"/>
                    <a:pt x="2082" y="1715"/>
                    <a:pt x="2095" y="1711"/>
                  </a:cubicBezTo>
                  <a:close/>
                  <a:moveTo>
                    <a:pt x="2564" y="1520"/>
                  </a:moveTo>
                  <a:cubicBezTo>
                    <a:pt x="2626" y="1632"/>
                    <a:pt x="2640" y="1755"/>
                    <a:pt x="2607" y="1854"/>
                  </a:cubicBezTo>
                  <a:cubicBezTo>
                    <a:pt x="2607" y="1922"/>
                    <a:pt x="2532" y="1990"/>
                    <a:pt x="2399" y="2039"/>
                  </a:cubicBezTo>
                  <a:lnTo>
                    <a:pt x="2399" y="2039"/>
                  </a:lnTo>
                  <a:cubicBezTo>
                    <a:pt x="2446" y="1918"/>
                    <a:pt x="2471" y="1767"/>
                    <a:pt x="2424" y="1580"/>
                  </a:cubicBezTo>
                  <a:cubicBezTo>
                    <a:pt x="2423" y="1573"/>
                    <a:pt x="2421" y="1566"/>
                    <a:pt x="2419" y="1560"/>
                  </a:cubicBezTo>
                  <a:lnTo>
                    <a:pt x="2419" y="1560"/>
                  </a:lnTo>
                  <a:cubicBezTo>
                    <a:pt x="2449" y="1550"/>
                    <a:pt x="2482" y="1541"/>
                    <a:pt x="2516" y="1534"/>
                  </a:cubicBezTo>
                  <a:cubicBezTo>
                    <a:pt x="2531" y="1529"/>
                    <a:pt x="2547" y="1524"/>
                    <a:pt x="2564" y="1520"/>
                  </a:cubicBezTo>
                  <a:close/>
                  <a:moveTo>
                    <a:pt x="1876" y="1762"/>
                  </a:moveTo>
                  <a:cubicBezTo>
                    <a:pt x="1921" y="1808"/>
                    <a:pt x="1921" y="1991"/>
                    <a:pt x="1876" y="2037"/>
                  </a:cubicBezTo>
                  <a:cubicBezTo>
                    <a:pt x="1876" y="2042"/>
                    <a:pt x="1875" y="2048"/>
                    <a:pt x="1875" y="2053"/>
                  </a:cubicBezTo>
                  <a:lnTo>
                    <a:pt x="1875" y="2053"/>
                  </a:lnTo>
                  <a:cubicBezTo>
                    <a:pt x="1839" y="2036"/>
                    <a:pt x="1809" y="2015"/>
                    <a:pt x="1784" y="1991"/>
                  </a:cubicBezTo>
                  <a:cubicBezTo>
                    <a:pt x="1784" y="1991"/>
                    <a:pt x="1784" y="1991"/>
                    <a:pt x="1739" y="1945"/>
                  </a:cubicBezTo>
                  <a:lnTo>
                    <a:pt x="1739" y="1900"/>
                  </a:lnTo>
                  <a:cubicBezTo>
                    <a:pt x="1739" y="1900"/>
                    <a:pt x="1739" y="1854"/>
                    <a:pt x="1739" y="1854"/>
                  </a:cubicBezTo>
                  <a:cubicBezTo>
                    <a:pt x="1784" y="1808"/>
                    <a:pt x="1830" y="1808"/>
                    <a:pt x="1830" y="1762"/>
                  </a:cubicBezTo>
                  <a:cubicBezTo>
                    <a:pt x="1830" y="1762"/>
                    <a:pt x="1850" y="1783"/>
                    <a:pt x="1864" y="1783"/>
                  </a:cubicBezTo>
                  <a:cubicBezTo>
                    <a:pt x="1871" y="1783"/>
                    <a:pt x="1876" y="1778"/>
                    <a:pt x="1876" y="1762"/>
                  </a:cubicBezTo>
                  <a:close/>
                  <a:moveTo>
                    <a:pt x="2009" y="1"/>
                  </a:moveTo>
                  <a:cubicBezTo>
                    <a:pt x="1928" y="1"/>
                    <a:pt x="1846" y="7"/>
                    <a:pt x="1763" y="20"/>
                  </a:cubicBezTo>
                  <a:lnTo>
                    <a:pt x="1763" y="20"/>
                  </a:lnTo>
                  <a:cubicBezTo>
                    <a:pt x="1335" y="44"/>
                    <a:pt x="901" y="222"/>
                    <a:pt x="595" y="528"/>
                  </a:cubicBezTo>
                  <a:cubicBezTo>
                    <a:pt x="275" y="894"/>
                    <a:pt x="92" y="1305"/>
                    <a:pt x="46" y="1717"/>
                  </a:cubicBezTo>
                  <a:cubicBezTo>
                    <a:pt x="1" y="2128"/>
                    <a:pt x="46" y="2586"/>
                    <a:pt x="229" y="2952"/>
                  </a:cubicBezTo>
                  <a:cubicBezTo>
                    <a:pt x="367" y="3317"/>
                    <a:pt x="687" y="3638"/>
                    <a:pt x="1053" y="3820"/>
                  </a:cubicBezTo>
                  <a:cubicBezTo>
                    <a:pt x="1293" y="3923"/>
                    <a:pt x="1558" y="3975"/>
                    <a:pt x="1811" y="3975"/>
                  </a:cubicBezTo>
                  <a:cubicBezTo>
                    <a:pt x="1875" y="3975"/>
                    <a:pt x="1938" y="3972"/>
                    <a:pt x="1999" y="3965"/>
                  </a:cubicBezTo>
                  <a:lnTo>
                    <a:pt x="1999" y="3965"/>
                  </a:lnTo>
                  <a:cubicBezTo>
                    <a:pt x="2109" y="3990"/>
                    <a:pt x="2221" y="4003"/>
                    <a:pt x="2333" y="4003"/>
                  </a:cubicBezTo>
                  <a:cubicBezTo>
                    <a:pt x="2400" y="4017"/>
                    <a:pt x="2471" y="4022"/>
                    <a:pt x="2543" y="4022"/>
                  </a:cubicBezTo>
                  <a:cubicBezTo>
                    <a:pt x="2719" y="4022"/>
                    <a:pt x="2903" y="3990"/>
                    <a:pt x="3065" y="3958"/>
                  </a:cubicBezTo>
                  <a:cubicBezTo>
                    <a:pt x="3293" y="3866"/>
                    <a:pt x="3522" y="3775"/>
                    <a:pt x="3705" y="3592"/>
                  </a:cubicBezTo>
                  <a:cubicBezTo>
                    <a:pt x="4071" y="3317"/>
                    <a:pt x="4254" y="2906"/>
                    <a:pt x="4345" y="2448"/>
                  </a:cubicBezTo>
                  <a:cubicBezTo>
                    <a:pt x="4391" y="2037"/>
                    <a:pt x="4254" y="1580"/>
                    <a:pt x="3979" y="1305"/>
                  </a:cubicBezTo>
                  <a:cubicBezTo>
                    <a:pt x="3912" y="1247"/>
                    <a:pt x="3844" y="1197"/>
                    <a:pt x="3777" y="1155"/>
                  </a:cubicBezTo>
                  <a:lnTo>
                    <a:pt x="3777" y="1155"/>
                  </a:lnTo>
                  <a:cubicBezTo>
                    <a:pt x="3627" y="851"/>
                    <a:pt x="3380" y="581"/>
                    <a:pt x="3065" y="345"/>
                  </a:cubicBezTo>
                  <a:cubicBezTo>
                    <a:pt x="2802" y="157"/>
                    <a:pt x="2417" y="1"/>
                    <a:pt x="20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33"/>
          <p:cNvGrpSpPr/>
          <p:nvPr/>
        </p:nvGrpSpPr>
        <p:grpSpPr>
          <a:xfrm>
            <a:off x="6245101" y="-316500"/>
            <a:ext cx="498063" cy="863600"/>
            <a:chOff x="1426725" y="648575"/>
            <a:chExt cx="696300" cy="1207325"/>
          </a:xfrm>
        </p:grpSpPr>
        <p:sp>
          <p:nvSpPr>
            <p:cNvPr id="1055" name="Google Shape;1055;p33"/>
            <p:cNvSpPr/>
            <p:nvPr/>
          </p:nvSpPr>
          <p:spPr>
            <a:xfrm>
              <a:off x="1495325" y="648575"/>
              <a:ext cx="45750" cy="134225"/>
            </a:xfrm>
            <a:custGeom>
              <a:avLst/>
              <a:gdLst/>
              <a:ahLst/>
              <a:cxnLst/>
              <a:rect l="l" t="t" r="r" b="b"/>
              <a:pathLst>
                <a:path w="1830" h="5369" extrusionOk="0">
                  <a:moveTo>
                    <a:pt x="1357" y="0"/>
                  </a:moveTo>
                  <a:cubicBezTo>
                    <a:pt x="1245" y="0"/>
                    <a:pt x="1113" y="61"/>
                    <a:pt x="961" y="183"/>
                  </a:cubicBezTo>
                  <a:cubicBezTo>
                    <a:pt x="732" y="366"/>
                    <a:pt x="503" y="686"/>
                    <a:pt x="366" y="1052"/>
                  </a:cubicBezTo>
                  <a:cubicBezTo>
                    <a:pt x="0" y="1784"/>
                    <a:pt x="46" y="2607"/>
                    <a:pt x="46" y="2790"/>
                  </a:cubicBezTo>
                  <a:cubicBezTo>
                    <a:pt x="46" y="2973"/>
                    <a:pt x="92" y="3796"/>
                    <a:pt x="457" y="4436"/>
                  </a:cubicBezTo>
                  <a:cubicBezTo>
                    <a:pt x="717" y="4993"/>
                    <a:pt x="1158" y="5369"/>
                    <a:pt x="1461" y="5369"/>
                  </a:cubicBezTo>
                  <a:cubicBezTo>
                    <a:pt x="1532" y="5369"/>
                    <a:pt x="1595" y="5348"/>
                    <a:pt x="1647" y="5305"/>
                  </a:cubicBezTo>
                  <a:cubicBezTo>
                    <a:pt x="1829" y="5077"/>
                    <a:pt x="1555" y="4619"/>
                    <a:pt x="1418" y="4071"/>
                  </a:cubicBezTo>
                  <a:cubicBezTo>
                    <a:pt x="1235" y="3522"/>
                    <a:pt x="1189" y="2881"/>
                    <a:pt x="1189" y="2744"/>
                  </a:cubicBezTo>
                  <a:cubicBezTo>
                    <a:pt x="1143" y="2607"/>
                    <a:pt x="1189" y="1967"/>
                    <a:pt x="1326" y="1372"/>
                  </a:cubicBezTo>
                  <a:cubicBezTo>
                    <a:pt x="1464" y="778"/>
                    <a:pt x="1738" y="275"/>
                    <a:pt x="1509" y="46"/>
                  </a:cubicBezTo>
                  <a:cubicBezTo>
                    <a:pt x="1464" y="16"/>
                    <a:pt x="1413" y="0"/>
                    <a:pt x="13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3"/>
            <p:cNvSpPr/>
            <p:nvPr/>
          </p:nvSpPr>
          <p:spPr>
            <a:xfrm>
              <a:off x="1578775" y="689725"/>
              <a:ext cx="93775" cy="102800"/>
            </a:xfrm>
            <a:custGeom>
              <a:avLst/>
              <a:gdLst/>
              <a:ahLst/>
              <a:cxnLst/>
              <a:rect l="l" t="t" r="r" b="b"/>
              <a:pathLst>
                <a:path w="3751" h="4112" extrusionOk="0">
                  <a:moveTo>
                    <a:pt x="3248" y="1"/>
                  </a:moveTo>
                  <a:cubicBezTo>
                    <a:pt x="2928" y="46"/>
                    <a:pt x="2790" y="595"/>
                    <a:pt x="2516" y="1098"/>
                  </a:cubicBezTo>
                  <a:cubicBezTo>
                    <a:pt x="2287" y="1601"/>
                    <a:pt x="1921" y="2104"/>
                    <a:pt x="1830" y="2196"/>
                  </a:cubicBezTo>
                  <a:cubicBezTo>
                    <a:pt x="1739" y="2287"/>
                    <a:pt x="1327" y="2699"/>
                    <a:pt x="915" y="2973"/>
                  </a:cubicBezTo>
                  <a:cubicBezTo>
                    <a:pt x="458" y="3293"/>
                    <a:pt x="1" y="3522"/>
                    <a:pt x="46" y="3888"/>
                  </a:cubicBezTo>
                  <a:cubicBezTo>
                    <a:pt x="70" y="4030"/>
                    <a:pt x="266" y="4111"/>
                    <a:pt x="539" y="4111"/>
                  </a:cubicBezTo>
                  <a:cubicBezTo>
                    <a:pt x="792" y="4111"/>
                    <a:pt x="1111" y="4042"/>
                    <a:pt x="1418" y="3888"/>
                  </a:cubicBezTo>
                  <a:cubicBezTo>
                    <a:pt x="2059" y="3614"/>
                    <a:pt x="2562" y="3065"/>
                    <a:pt x="2653" y="2928"/>
                  </a:cubicBezTo>
                  <a:cubicBezTo>
                    <a:pt x="2790" y="2790"/>
                    <a:pt x="3339" y="2196"/>
                    <a:pt x="3522" y="1464"/>
                  </a:cubicBezTo>
                  <a:cubicBezTo>
                    <a:pt x="3751" y="732"/>
                    <a:pt x="3568" y="1"/>
                    <a:pt x="32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3"/>
            <p:cNvSpPr/>
            <p:nvPr/>
          </p:nvSpPr>
          <p:spPr>
            <a:xfrm>
              <a:off x="1984650" y="1518425"/>
              <a:ext cx="62925" cy="337475"/>
            </a:xfrm>
            <a:custGeom>
              <a:avLst/>
              <a:gdLst/>
              <a:ahLst/>
              <a:cxnLst/>
              <a:rect l="l" t="t" r="r" b="b"/>
              <a:pathLst>
                <a:path w="2517" h="13499" extrusionOk="0">
                  <a:moveTo>
                    <a:pt x="1241" y="0"/>
                  </a:moveTo>
                  <a:cubicBezTo>
                    <a:pt x="1224" y="0"/>
                    <a:pt x="1206" y="3"/>
                    <a:pt x="1190" y="9"/>
                  </a:cubicBezTo>
                  <a:cubicBezTo>
                    <a:pt x="916" y="101"/>
                    <a:pt x="1327" y="1519"/>
                    <a:pt x="1373" y="3028"/>
                  </a:cubicBezTo>
                  <a:cubicBezTo>
                    <a:pt x="1464" y="4583"/>
                    <a:pt x="1144" y="6138"/>
                    <a:pt x="1053" y="6503"/>
                  </a:cubicBezTo>
                  <a:cubicBezTo>
                    <a:pt x="1007" y="6686"/>
                    <a:pt x="824" y="7189"/>
                    <a:pt x="596" y="7875"/>
                  </a:cubicBezTo>
                  <a:cubicBezTo>
                    <a:pt x="413" y="8561"/>
                    <a:pt x="92" y="9430"/>
                    <a:pt x="47" y="10391"/>
                  </a:cubicBezTo>
                  <a:cubicBezTo>
                    <a:pt x="1" y="11305"/>
                    <a:pt x="230" y="12266"/>
                    <a:pt x="641" y="12815"/>
                  </a:cubicBezTo>
                  <a:cubicBezTo>
                    <a:pt x="967" y="13285"/>
                    <a:pt x="1322" y="13498"/>
                    <a:pt x="1501" y="13498"/>
                  </a:cubicBezTo>
                  <a:cubicBezTo>
                    <a:pt x="1548" y="13498"/>
                    <a:pt x="1583" y="13483"/>
                    <a:pt x="1602" y="13455"/>
                  </a:cubicBezTo>
                  <a:cubicBezTo>
                    <a:pt x="1693" y="13318"/>
                    <a:pt x="1464" y="12998"/>
                    <a:pt x="1282" y="12494"/>
                  </a:cubicBezTo>
                  <a:cubicBezTo>
                    <a:pt x="1099" y="11946"/>
                    <a:pt x="1007" y="11214"/>
                    <a:pt x="1099" y="10436"/>
                  </a:cubicBezTo>
                  <a:cubicBezTo>
                    <a:pt x="1190" y="9705"/>
                    <a:pt x="1464" y="8882"/>
                    <a:pt x="1693" y="8241"/>
                  </a:cubicBezTo>
                  <a:cubicBezTo>
                    <a:pt x="1922" y="7555"/>
                    <a:pt x="2059" y="7007"/>
                    <a:pt x="2105" y="6778"/>
                  </a:cubicBezTo>
                  <a:cubicBezTo>
                    <a:pt x="2150" y="6595"/>
                    <a:pt x="2288" y="6046"/>
                    <a:pt x="2379" y="5360"/>
                  </a:cubicBezTo>
                  <a:cubicBezTo>
                    <a:pt x="2516" y="4674"/>
                    <a:pt x="2516" y="3805"/>
                    <a:pt x="2425" y="2936"/>
                  </a:cubicBezTo>
                  <a:cubicBezTo>
                    <a:pt x="2250" y="1364"/>
                    <a:pt x="1617" y="0"/>
                    <a:pt x="12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3"/>
            <p:cNvSpPr/>
            <p:nvPr/>
          </p:nvSpPr>
          <p:spPr>
            <a:xfrm>
              <a:off x="1426725" y="734775"/>
              <a:ext cx="696300" cy="981700"/>
            </a:xfrm>
            <a:custGeom>
              <a:avLst/>
              <a:gdLst/>
              <a:ahLst/>
              <a:cxnLst/>
              <a:rect l="l" t="t" r="r" b="b"/>
              <a:pathLst>
                <a:path w="27852" h="39268" extrusionOk="0">
                  <a:moveTo>
                    <a:pt x="4914" y="1"/>
                  </a:moveTo>
                  <a:cubicBezTo>
                    <a:pt x="3638" y="1"/>
                    <a:pt x="2331" y="630"/>
                    <a:pt x="1738" y="2086"/>
                  </a:cubicBezTo>
                  <a:lnTo>
                    <a:pt x="1738" y="2132"/>
                  </a:lnTo>
                  <a:cubicBezTo>
                    <a:pt x="458" y="5379"/>
                    <a:pt x="0" y="9129"/>
                    <a:pt x="1189" y="12513"/>
                  </a:cubicBezTo>
                  <a:cubicBezTo>
                    <a:pt x="2378" y="15760"/>
                    <a:pt x="4894" y="18001"/>
                    <a:pt x="7729" y="19876"/>
                  </a:cubicBezTo>
                  <a:cubicBezTo>
                    <a:pt x="13583" y="23764"/>
                    <a:pt x="21586" y="27971"/>
                    <a:pt x="20900" y="36249"/>
                  </a:cubicBezTo>
                  <a:cubicBezTo>
                    <a:pt x="20717" y="38261"/>
                    <a:pt x="22215" y="39267"/>
                    <a:pt x="23799" y="39267"/>
                  </a:cubicBezTo>
                  <a:cubicBezTo>
                    <a:pt x="25382" y="39267"/>
                    <a:pt x="27051" y="38261"/>
                    <a:pt x="27211" y="36249"/>
                  </a:cubicBezTo>
                  <a:cubicBezTo>
                    <a:pt x="27852" y="28931"/>
                    <a:pt x="23141" y="23032"/>
                    <a:pt x="17653" y="18870"/>
                  </a:cubicBezTo>
                  <a:cubicBezTo>
                    <a:pt x="14863" y="16812"/>
                    <a:pt x="11571" y="15303"/>
                    <a:pt x="9010" y="12971"/>
                  </a:cubicBezTo>
                  <a:cubicBezTo>
                    <a:pt x="6174" y="10455"/>
                    <a:pt x="6540" y="7071"/>
                    <a:pt x="7866" y="3778"/>
                  </a:cubicBezTo>
                  <a:cubicBezTo>
                    <a:pt x="8782" y="1502"/>
                    <a:pt x="6885" y="1"/>
                    <a:pt x="4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3"/>
            <p:cNvSpPr/>
            <p:nvPr/>
          </p:nvSpPr>
          <p:spPr>
            <a:xfrm>
              <a:off x="1504475" y="879100"/>
              <a:ext cx="42325" cy="77050"/>
            </a:xfrm>
            <a:custGeom>
              <a:avLst/>
              <a:gdLst/>
              <a:ahLst/>
              <a:cxnLst/>
              <a:rect l="l" t="t" r="r" b="b"/>
              <a:pathLst>
                <a:path w="1693" h="3082" extrusionOk="0">
                  <a:moveTo>
                    <a:pt x="861" y="1"/>
                  </a:moveTo>
                  <a:cubicBezTo>
                    <a:pt x="379" y="1"/>
                    <a:pt x="137" y="1218"/>
                    <a:pt x="137" y="1389"/>
                  </a:cubicBezTo>
                  <a:cubicBezTo>
                    <a:pt x="91" y="1481"/>
                    <a:pt x="0" y="1892"/>
                    <a:pt x="0" y="2304"/>
                  </a:cubicBezTo>
                  <a:cubicBezTo>
                    <a:pt x="0" y="2670"/>
                    <a:pt x="137" y="3082"/>
                    <a:pt x="457" y="3082"/>
                  </a:cubicBezTo>
                  <a:cubicBezTo>
                    <a:pt x="777" y="3082"/>
                    <a:pt x="960" y="2761"/>
                    <a:pt x="1052" y="2396"/>
                  </a:cubicBezTo>
                  <a:cubicBezTo>
                    <a:pt x="1143" y="2030"/>
                    <a:pt x="1189" y="1664"/>
                    <a:pt x="1235" y="1572"/>
                  </a:cubicBezTo>
                  <a:cubicBezTo>
                    <a:pt x="1235" y="1389"/>
                    <a:pt x="1692" y="200"/>
                    <a:pt x="960" y="17"/>
                  </a:cubicBezTo>
                  <a:cubicBezTo>
                    <a:pt x="926" y="6"/>
                    <a:pt x="893" y="1"/>
                    <a:pt x="8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3"/>
            <p:cNvSpPr/>
            <p:nvPr/>
          </p:nvSpPr>
          <p:spPr>
            <a:xfrm>
              <a:off x="1543325" y="1054900"/>
              <a:ext cx="70925" cy="68475"/>
            </a:xfrm>
            <a:custGeom>
              <a:avLst/>
              <a:gdLst/>
              <a:ahLst/>
              <a:cxnLst/>
              <a:rect l="l" t="t" r="r" b="b"/>
              <a:pathLst>
                <a:path w="2837" h="2739" extrusionOk="0">
                  <a:moveTo>
                    <a:pt x="497" y="0"/>
                  </a:moveTo>
                  <a:cubicBezTo>
                    <a:pt x="408" y="0"/>
                    <a:pt x="319" y="23"/>
                    <a:pt x="230" y="74"/>
                  </a:cubicBezTo>
                  <a:cubicBezTo>
                    <a:pt x="1" y="211"/>
                    <a:pt x="92" y="623"/>
                    <a:pt x="321" y="989"/>
                  </a:cubicBezTo>
                  <a:cubicBezTo>
                    <a:pt x="504" y="1355"/>
                    <a:pt x="824" y="1675"/>
                    <a:pt x="916" y="1766"/>
                  </a:cubicBezTo>
                  <a:cubicBezTo>
                    <a:pt x="961" y="1858"/>
                    <a:pt x="1281" y="2224"/>
                    <a:pt x="1693" y="2452"/>
                  </a:cubicBezTo>
                  <a:cubicBezTo>
                    <a:pt x="1919" y="2622"/>
                    <a:pt x="2163" y="2739"/>
                    <a:pt x="2359" y="2739"/>
                  </a:cubicBezTo>
                  <a:cubicBezTo>
                    <a:pt x="2480" y="2739"/>
                    <a:pt x="2584" y="2694"/>
                    <a:pt x="2653" y="2589"/>
                  </a:cubicBezTo>
                  <a:cubicBezTo>
                    <a:pt x="2836" y="2315"/>
                    <a:pt x="2608" y="1995"/>
                    <a:pt x="2379" y="1675"/>
                  </a:cubicBezTo>
                  <a:cubicBezTo>
                    <a:pt x="2105" y="1355"/>
                    <a:pt x="1785" y="1080"/>
                    <a:pt x="1739" y="989"/>
                  </a:cubicBezTo>
                  <a:cubicBezTo>
                    <a:pt x="1647" y="943"/>
                    <a:pt x="1419" y="623"/>
                    <a:pt x="1144" y="348"/>
                  </a:cubicBezTo>
                  <a:cubicBezTo>
                    <a:pt x="947" y="151"/>
                    <a:pt x="725" y="0"/>
                    <a:pt x="4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3"/>
            <p:cNvSpPr/>
            <p:nvPr/>
          </p:nvSpPr>
          <p:spPr>
            <a:xfrm>
              <a:off x="1674825" y="1173875"/>
              <a:ext cx="89200" cy="52550"/>
            </a:xfrm>
            <a:custGeom>
              <a:avLst/>
              <a:gdLst/>
              <a:ahLst/>
              <a:cxnLst/>
              <a:rect l="l" t="t" r="r" b="b"/>
              <a:pathLst>
                <a:path w="3568" h="2102" extrusionOk="0">
                  <a:moveTo>
                    <a:pt x="608" y="0"/>
                  </a:moveTo>
                  <a:cubicBezTo>
                    <a:pt x="331" y="0"/>
                    <a:pt x="107" y="102"/>
                    <a:pt x="46" y="346"/>
                  </a:cubicBezTo>
                  <a:cubicBezTo>
                    <a:pt x="0" y="620"/>
                    <a:pt x="320" y="849"/>
                    <a:pt x="686" y="1032"/>
                  </a:cubicBezTo>
                  <a:cubicBezTo>
                    <a:pt x="1052" y="1215"/>
                    <a:pt x="1418" y="1398"/>
                    <a:pt x="1509" y="1443"/>
                  </a:cubicBezTo>
                  <a:cubicBezTo>
                    <a:pt x="1601" y="1489"/>
                    <a:pt x="2013" y="1718"/>
                    <a:pt x="2378" y="1901"/>
                  </a:cubicBezTo>
                  <a:cubicBezTo>
                    <a:pt x="2623" y="2009"/>
                    <a:pt x="2851" y="2102"/>
                    <a:pt x="3043" y="2102"/>
                  </a:cubicBezTo>
                  <a:cubicBezTo>
                    <a:pt x="3176" y="2102"/>
                    <a:pt x="3291" y="2058"/>
                    <a:pt x="3385" y="1946"/>
                  </a:cubicBezTo>
                  <a:cubicBezTo>
                    <a:pt x="3567" y="1672"/>
                    <a:pt x="3293" y="1306"/>
                    <a:pt x="2927" y="986"/>
                  </a:cubicBezTo>
                  <a:cubicBezTo>
                    <a:pt x="2561" y="712"/>
                    <a:pt x="2104" y="483"/>
                    <a:pt x="2013" y="437"/>
                  </a:cubicBezTo>
                  <a:cubicBezTo>
                    <a:pt x="1875" y="391"/>
                    <a:pt x="1464" y="163"/>
                    <a:pt x="1052" y="71"/>
                  </a:cubicBezTo>
                  <a:cubicBezTo>
                    <a:pt x="900" y="26"/>
                    <a:pt x="747" y="0"/>
                    <a:pt x="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3"/>
            <p:cNvSpPr/>
            <p:nvPr/>
          </p:nvSpPr>
          <p:spPr>
            <a:xfrm>
              <a:off x="1828025" y="1272250"/>
              <a:ext cx="83500" cy="65825"/>
            </a:xfrm>
            <a:custGeom>
              <a:avLst/>
              <a:gdLst/>
              <a:ahLst/>
              <a:cxnLst/>
              <a:rect l="l" t="t" r="r" b="b"/>
              <a:pathLst>
                <a:path w="3340" h="2633" extrusionOk="0">
                  <a:moveTo>
                    <a:pt x="532" y="1"/>
                  </a:moveTo>
                  <a:cubicBezTo>
                    <a:pt x="344" y="1"/>
                    <a:pt x="183" y="69"/>
                    <a:pt x="92" y="252"/>
                  </a:cubicBezTo>
                  <a:cubicBezTo>
                    <a:pt x="1" y="481"/>
                    <a:pt x="275" y="801"/>
                    <a:pt x="595" y="1076"/>
                  </a:cubicBezTo>
                  <a:cubicBezTo>
                    <a:pt x="915" y="1304"/>
                    <a:pt x="1235" y="1579"/>
                    <a:pt x="1327" y="1624"/>
                  </a:cubicBezTo>
                  <a:cubicBezTo>
                    <a:pt x="1418" y="1716"/>
                    <a:pt x="1738" y="2036"/>
                    <a:pt x="2104" y="2265"/>
                  </a:cubicBezTo>
                  <a:cubicBezTo>
                    <a:pt x="2365" y="2460"/>
                    <a:pt x="2649" y="2633"/>
                    <a:pt x="2874" y="2633"/>
                  </a:cubicBezTo>
                  <a:cubicBezTo>
                    <a:pt x="2964" y="2633"/>
                    <a:pt x="3045" y="2605"/>
                    <a:pt x="3110" y="2539"/>
                  </a:cubicBezTo>
                  <a:lnTo>
                    <a:pt x="3065" y="2539"/>
                  </a:lnTo>
                  <a:cubicBezTo>
                    <a:pt x="3339" y="2310"/>
                    <a:pt x="3110" y="1853"/>
                    <a:pt x="2836" y="1487"/>
                  </a:cubicBezTo>
                  <a:cubicBezTo>
                    <a:pt x="2516" y="1121"/>
                    <a:pt x="2104" y="847"/>
                    <a:pt x="2013" y="755"/>
                  </a:cubicBezTo>
                  <a:cubicBezTo>
                    <a:pt x="1921" y="710"/>
                    <a:pt x="1555" y="390"/>
                    <a:pt x="1144" y="161"/>
                  </a:cubicBezTo>
                  <a:cubicBezTo>
                    <a:pt x="938" y="69"/>
                    <a:pt x="721" y="1"/>
                    <a:pt x="5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3"/>
            <p:cNvSpPr/>
            <p:nvPr/>
          </p:nvSpPr>
          <p:spPr>
            <a:xfrm>
              <a:off x="1942350" y="1395125"/>
              <a:ext cx="62925" cy="77575"/>
            </a:xfrm>
            <a:custGeom>
              <a:avLst/>
              <a:gdLst/>
              <a:ahLst/>
              <a:cxnLst/>
              <a:rect l="l" t="t" r="r" b="b"/>
              <a:pathLst>
                <a:path w="2517" h="3103" extrusionOk="0">
                  <a:moveTo>
                    <a:pt x="719" y="1"/>
                  </a:moveTo>
                  <a:cubicBezTo>
                    <a:pt x="630" y="1"/>
                    <a:pt x="542" y="29"/>
                    <a:pt x="458" y="94"/>
                  </a:cubicBezTo>
                  <a:cubicBezTo>
                    <a:pt x="1" y="414"/>
                    <a:pt x="870" y="1603"/>
                    <a:pt x="916" y="1786"/>
                  </a:cubicBezTo>
                  <a:cubicBezTo>
                    <a:pt x="961" y="1831"/>
                    <a:pt x="1190" y="2243"/>
                    <a:pt x="1419" y="2563"/>
                  </a:cubicBezTo>
                  <a:cubicBezTo>
                    <a:pt x="1606" y="2863"/>
                    <a:pt x="1825" y="3102"/>
                    <a:pt x="2049" y="3102"/>
                  </a:cubicBezTo>
                  <a:cubicBezTo>
                    <a:pt x="2098" y="3102"/>
                    <a:pt x="2147" y="3091"/>
                    <a:pt x="2196" y="3066"/>
                  </a:cubicBezTo>
                  <a:cubicBezTo>
                    <a:pt x="2516" y="2929"/>
                    <a:pt x="2470" y="2517"/>
                    <a:pt x="2333" y="2106"/>
                  </a:cubicBezTo>
                  <a:cubicBezTo>
                    <a:pt x="2196" y="1694"/>
                    <a:pt x="1922" y="1283"/>
                    <a:pt x="1876" y="1191"/>
                  </a:cubicBezTo>
                  <a:cubicBezTo>
                    <a:pt x="1837" y="1034"/>
                    <a:pt x="1258" y="1"/>
                    <a:pt x="7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3"/>
            <p:cNvSpPr/>
            <p:nvPr/>
          </p:nvSpPr>
          <p:spPr>
            <a:xfrm>
              <a:off x="2015525" y="1588125"/>
              <a:ext cx="33150" cy="70050"/>
            </a:xfrm>
            <a:custGeom>
              <a:avLst/>
              <a:gdLst/>
              <a:ahLst/>
              <a:cxnLst/>
              <a:rect l="l" t="t" r="r" b="b"/>
              <a:pathLst>
                <a:path w="1326" h="2802" extrusionOk="0">
                  <a:moveTo>
                    <a:pt x="655" y="1"/>
                  </a:moveTo>
                  <a:cubicBezTo>
                    <a:pt x="622" y="1"/>
                    <a:pt x="587" y="4"/>
                    <a:pt x="550" y="11"/>
                  </a:cubicBezTo>
                  <a:cubicBezTo>
                    <a:pt x="1" y="57"/>
                    <a:pt x="138" y="1200"/>
                    <a:pt x="138" y="1337"/>
                  </a:cubicBezTo>
                  <a:cubicBezTo>
                    <a:pt x="138" y="1520"/>
                    <a:pt x="1" y="2709"/>
                    <a:pt x="595" y="2801"/>
                  </a:cubicBezTo>
                  <a:cubicBezTo>
                    <a:pt x="607" y="2802"/>
                    <a:pt x="619" y="2802"/>
                    <a:pt x="631" y="2802"/>
                  </a:cubicBezTo>
                  <a:cubicBezTo>
                    <a:pt x="1326" y="2802"/>
                    <a:pt x="1281" y="1472"/>
                    <a:pt x="1236" y="1337"/>
                  </a:cubicBezTo>
                  <a:cubicBezTo>
                    <a:pt x="1236" y="1164"/>
                    <a:pt x="1277" y="1"/>
                    <a:pt x="6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DF8AB31-8959-4599-98A0-4C0CA16C4BE3}"/>
              </a:ext>
            </a:extLst>
          </p:cNvPr>
          <p:cNvPicPr>
            <a:picLocks noChangeAspect="1"/>
          </p:cNvPicPr>
          <p:nvPr/>
        </p:nvPicPr>
        <p:blipFill>
          <a:blip r:embed="rId3"/>
          <a:stretch>
            <a:fillRect/>
          </a:stretch>
        </p:blipFill>
        <p:spPr>
          <a:xfrm>
            <a:off x="4557854" y="1198683"/>
            <a:ext cx="4338583" cy="314923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8"/>
            <a:ext cx="8520600" cy="710384"/>
          </a:xfrm>
          <a:prstGeom prst="rect">
            <a:avLst/>
          </a:prstGeom>
        </p:spPr>
        <p:txBody>
          <a:bodyPr spcFirstLastPara="1" wrap="square" lIns="91425" tIns="91425" rIns="91425" bIns="91425" anchor="t" anchorCtr="0">
            <a:noAutofit/>
          </a:bodyPr>
          <a:lstStyle/>
          <a:p>
            <a:r>
              <a:rPr lang="en-US" sz="2000" dirty="0">
                <a:latin typeface="Arial Black" panose="020B0A04020102020204" pitchFamily="34" charset="0"/>
                <a:cs typeface="Times New Roman" panose="02020603050405020304" pitchFamily="18" charset="0"/>
              </a:rPr>
              <a:t>Application to Cholera: </a:t>
            </a:r>
            <a:r>
              <a:rPr lang="en-US" sz="2000" b="1" i="1" dirty="0">
                <a:latin typeface="Arial Black" panose="020B0A04020102020204" pitchFamily="34" charset="0"/>
                <a:cs typeface="Times New Roman" panose="02020603050405020304" pitchFamily="18" charset="0"/>
              </a:rPr>
              <a:t> </a:t>
            </a:r>
            <a:r>
              <a:rPr lang="en-US" sz="2000" b="1" dirty="0">
                <a:latin typeface="Arial Black" panose="020B0A04020102020204" pitchFamily="34" charset="0"/>
                <a:cs typeface="Times New Roman" panose="02020603050405020304" pitchFamily="18" charset="0"/>
              </a:rPr>
              <a:t>Data Used for the Paper</a:t>
            </a:r>
            <a:endParaRPr lang="en-US" sz="2000" dirty="0">
              <a:latin typeface="Arial Black" panose="020B0A04020102020204" pitchFamily="34" charset="0"/>
              <a:cs typeface="Times New Roman" panose="02020603050405020304" pitchFamily="18" charset="0"/>
            </a:endParaRPr>
          </a:p>
        </p:txBody>
      </p:sp>
      <p:sp>
        <p:nvSpPr>
          <p:cNvPr id="6" name="Text Placeholder 2">
            <a:extLst>
              <a:ext uri="{FF2B5EF4-FFF2-40B4-BE49-F238E27FC236}">
                <a16:creationId xmlns:a16="http://schemas.microsoft.com/office/drawing/2014/main" id="{A7316528-B3B7-4511-92E7-6EC3A3C01D51}"/>
              </a:ext>
            </a:extLst>
          </p:cNvPr>
          <p:cNvSpPr txBox="1">
            <a:spLocks/>
          </p:cNvSpPr>
          <p:nvPr/>
        </p:nvSpPr>
        <p:spPr>
          <a:xfrm>
            <a:off x="4200582" y="1023758"/>
            <a:ext cx="4010717" cy="330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1000"/>
              </a:spcBef>
              <a:spcAft>
                <a:spcPts val="0"/>
              </a:spcAft>
              <a:buClr>
                <a:schemeClr val="dk2"/>
              </a:buClr>
              <a:buSzPts val="1600"/>
              <a:buFont typeface="Catamaran"/>
              <a:buChar char="●"/>
              <a:defRPr sz="1300" b="0" i="0" u="none" strike="noStrike" cap="none">
                <a:solidFill>
                  <a:schemeClr val="dk2"/>
                </a:solidFill>
                <a:latin typeface="Nunito"/>
                <a:ea typeface="Nunito"/>
                <a:cs typeface="Nunito"/>
                <a:sym typeface="Nunito"/>
              </a:defRPr>
            </a:lvl1pPr>
            <a:lvl2pPr marL="914400" marR="0" lvl="1"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2pPr>
            <a:lvl3pPr marL="1371600" marR="0" lvl="2"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3pPr>
            <a:lvl4pPr marL="1828800" marR="0" lvl="3"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4pPr>
            <a:lvl5pPr marL="2286000" marR="0" lvl="4"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5pPr>
            <a:lvl6pPr marL="2743200" marR="0" lvl="5"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6pPr>
            <a:lvl7pPr marL="3200400" marR="0" lvl="6"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7pPr>
            <a:lvl8pPr marL="3657600" marR="0" lvl="7"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8pPr>
            <a:lvl9pPr marL="4114800" marR="0" lvl="8" indent="-330200" algn="l" rtl="0">
              <a:lnSpc>
                <a:spcPct val="100000"/>
              </a:lnSpc>
              <a:spcBef>
                <a:spcPts val="1600"/>
              </a:spcBef>
              <a:spcAft>
                <a:spcPts val="160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9pPr>
          </a:lstStyle>
          <a:p>
            <a:pPr marL="127000" indent="0">
              <a:buNone/>
            </a:pPr>
            <a:endParaRPr lang="en-US" sz="1600" dirty="0"/>
          </a:p>
        </p:txBody>
      </p:sp>
      <p:sp>
        <p:nvSpPr>
          <p:cNvPr id="5" name="Rectangle 4">
            <a:extLst>
              <a:ext uri="{FF2B5EF4-FFF2-40B4-BE49-F238E27FC236}">
                <a16:creationId xmlns:a16="http://schemas.microsoft.com/office/drawing/2014/main" id="{ED164AAE-F901-4D7F-908F-C85F4BFFF2DF}"/>
              </a:ext>
            </a:extLst>
          </p:cNvPr>
          <p:cNvSpPr/>
          <p:nvPr/>
        </p:nvSpPr>
        <p:spPr>
          <a:xfrm>
            <a:off x="96750" y="1023758"/>
            <a:ext cx="3860888" cy="33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dirty="0">
                <a:solidFill>
                  <a:schemeClr val="tx1"/>
                </a:solidFill>
                <a:latin typeface="Nunito" panose="020B0604020202020204" charset="0"/>
              </a:rPr>
              <a:t>The data used for the research is from WHO cholera data for Bangladesh</a:t>
            </a:r>
          </a:p>
          <a:p>
            <a:pPr marL="285750" indent="-285750">
              <a:buFont typeface="Wingdings" panose="05000000000000000000" pitchFamily="2" charset="2"/>
              <a:buChar char="§"/>
            </a:pPr>
            <a:endParaRPr lang="en-US" dirty="0">
              <a:solidFill>
                <a:schemeClr val="tx1"/>
              </a:solidFill>
              <a:latin typeface="Nunito" panose="020B0604020202020204" charset="0"/>
            </a:endParaRPr>
          </a:p>
          <a:p>
            <a:pPr marL="285750" indent="-285750">
              <a:buFont typeface="Wingdings" panose="05000000000000000000" pitchFamily="2" charset="2"/>
              <a:buChar char="§"/>
            </a:pPr>
            <a:r>
              <a:rPr lang="en-US" dirty="0">
                <a:solidFill>
                  <a:schemeClr val="tx1"/>
                </a:solidFill>
                <a:latin typeface="Nunito" panose="020B0604020202020204" charset="0"/>
              </a:rPr>
              <a:t>It is a time series data with variables likes: death number, CFR, etc. </a:t>
            </a:r>
          </a:p>
          <a:p>
            <a:pPr marL="285750" indent="-285750">
              <a:buFont typeface="Wingdings" panose="05000000000000000000" pitchFamily="2" charset="2"/>
              <a:buChar char="§"/>
            </a:pPr>
            <a:endParaRPr lang="en-US" dirty="0">
              <a:solidFill>
                <a:schemeClr val="tx1"/>
              </a:solidFill>
              <a:latin typeface="Nunito" panose="020B0604020202020204" charset="0"/>
            </a:endParaRPr>
          </a:p>
        </p:txBody>
      </p:sp>
      <p:pic>
        <p:nvPicPr>
          <p:cNvPr id="3" name="Picture 2">
            <a:extLst>
              <a:ext uri="{FF2B5EF4-FFF2-40B4-BE49-F238E27FC236}">
                <a16:creationId xmlns:a16="http://schemas.microsoft.com/office/drawing/2014/main" id="{C40C388D-C569-419C-809E-D17F0981260F}"/>
              </a:ext>
            </a:extLst>
          </p:cNvPr>
          <p:cNvPicPr>
            <a:picLocks noChangeAspect="1"/>
          </p:cNvPicPr>
          <p:nvPr/>
        </p:nvPicPr>
        <p:blipFill>
          <a:blip r:embed="rId3"/>
          <a:stretch>
            <a:fillRect/>
          </a:stretch>
        </p:blipFill>
        <p:spPr>
          <a:xfrm>
            <a:off x="4201951" y="1311965"/>
            <a:ext cx="4845299" cy="2544418"/>
          </a:xfrm>
          <a:prstGeom prst="rect">
            <a:avLst/>
          </a:prstGeom>
        </p:spPr>
      </p:pic>
    </p:spTree>
    <p:extLst>
      <p:ext uri="{BB962C8B-B14F-4D97-AF65-F5344CB8AC3E}">
        <p14:creationId xmlns:p14="http://schemas.microsoft.com/office/powerpoint/2010/main" val="2227069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8"/>
            <a:ext cx="8520600" cy="710384"/>
          </a:xfrm>
          <a:prstGeom prst="rect">
            <a:avLst/>
          </a:prstGeom>
        </p:spPr>
        <p:txBody>
          <a:bodyPr spcFirstLastPara="1" wrap="square" lIns="91425" tIns="91425" rIns="91425" bIns="91425" anchor="t" anchorCtr="0">
            <a:noAutofit/>
          </a:bodyPr>
          <a:lstStyle/>
          <a:p>
            <a:r>
              <a:rPr lang="en-US" sz="2000" dirty="0">
                <a:latin typeface="Arial Black" panose="020B0A04020102020204" pitchFamily="34" charset="0"/>
                <a:cs typeface="Times New Roman" panose="02020603050405020304" pitchFamily="18" charset="0"/>
              </a:rPr>
              <a:t>Application to Cholera: </a:t>
            </a:r>
            <a:r>
              <a:rPr lang="en-US" sz="2000" b="1" i="1" dirty="0">
                <a:latin typeface="Arial Black" panose="020B0A04020102020204" pitchFamily="34" charset="0"/>
                <a:cs typeface="Times New Roman" panose="02020603050405020304" pitchFamily="18" charset="0"/>
              </a:rPr>
              <a:t> </a:t>
            </a:r>
            <a:r>
              <a:rPr lang="en-US" sz="2000" b="1" dirty="0">
                <a:latin typeface="Arial Black" panose="020B0A04020102020204" pitchFamily="34" charset="0"/>
                <a:cs typeface="Times New Roman" panose="02020603050405020304" pitchFamily="18" charset="0"/>
              </a:rPr>
              <a:t>Infection and Bacteria Dynamics</a:t>
            </a:r>
            <a:endParaRPr lang="en-US" sz="2000" dirty="0">
              <a:latin typeface="Arial Black" panose="020B0A04020102020204" pitchFamily="34" charset="0"/>
              <a:cs typeface="Times New Roman" panose="02020603050405020304" pitchFamily="18" charset="0"/>
            </a:endParaRPr>
          </a:p>
        </p:txBody>
      </p:sp>
      <p:sp>
        <p:nvSpPr>
          <p:cNvPr id="6" name="Text Placeholder 2">
            <a:extLst>
              <a:ext uri="{FF2B5EF4-FFF2-40B4-BE49-F238E27FC236}">
                <a16:creationId xmlns:a16="http://schemas.microsoft.com/office/drawing/2014/main" id="{A7316528-B3B7-4511-92E7-6EC3A3C01D51}"/>
              </a:ext>
            </a:extLst>
          </p:cNvPr>
          <p:cNvSpPr txBox="1">
            <a:spLocks/>
          </p:cNvSpPr>
          <p:nvPr/>
        </p:nvSpPr>
        <p:spPr>
          <a:xfrm>
            <a:off x="4200582" y="1023758"/>
            <a:ext cx="4010717" cy="330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1000"/>
              </a:spcBef>
              <a:spcAft>
                <a:spcPts val="0"/>
              </a:spcAft>
              <a:buClr>
                <a:schemeClr val="dk2"/>
              </a:buClr>
              <a:buSzPts val="1600"/>
              <a:buFont typeface="Catamaran"/>
              <a:buChar char="●"/>
              <a:defRPr sz="1300" b="0" i="0" u="none" strike="noStrike" cap="none">
                <a:solidFill>
                  <a:schemeClr val="dk2"/>
                </a:solidFill>
                <a:latin typeface="Nunito"/>
                <a:ea typeface="Nunito"/>
                <a:cs typeface="Nunito"/>
                <a:sym typeface="Nunito"/>
              </a:defRPr>
            </a:lvl1pPr>
            <a:lvl2pPr marL="914400" marR="0" lvl="1"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2pPr>
            <a:lvl3pPr marL="1371600" marR="0" lvl="2"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3pPr>
            <a:lvl4pPr marL="1828800" marR="0" lvl="3"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4pPr>
            <a:lvl5pPr marL="2286000" marR="0" lvl="4"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5pPr>
            <a:lvl6pPr marL="2743200" marR="0" lvl="5"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6pPr>
            <a:lvl7pPr marL="3200400" marR="0" lvl="6"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7pPr>
            <a:lvl8pPr marL="3657600" marR="0" lvl="7"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8pPr>
            <a:lvl9pPr marL="4114800" marR="0" lvl="8" indent="-330200" algn="l" rtl="0">
              <a:lnSpc>
                <a:spcPct val="100000"/>
              </a:lnSpc>
              <a:spcBef>
                <a:spcPts val="1600"/>
              </a:spcBef>
              <a:spcAft>
                <a:spcPts val="160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9pPr>
          </a:lstStyle>
          <a:p>
            <a:pPr marL="127000" indent="0">
              <a:buNone/>
            </a:pPr>
            <a:endParaRPr lang="en-US" sz="1600" dirty="0"/>
          </a:p>
        </p:txBody>
      </p:sp>
      <p:pic>
        <p:nvPicPr>
          <p:cNvPr id="4" name="Picture 3">
            <a:extLst>
              <a:ext uri="{FF2B5EF4-FFF2-40B4-BE49-F238E27FC236}">
                <a16:creationId xmlns:a16="http://schemas.microsoft.com/office/drawing/2014/main" id="{ACFDF819-3F04-4C0F-94D6-4078796354AC}"/>
              </a:ext>
            </a:extLst>
          </p:cNvPr>
          <p:cNvPicPr>
            <a:picLocks noChangeAspect="1"/>
          </p:cNvPicPr>
          <p:nvPr/>
        </p:nvPicPr>
        <p:blipFill>
          <a:blip r:embed="rId3"/>
          <a:stretch>
            <a:fillRect/>
          </a:stretch>
        </p:blipFill>
        <p:spPr>
          <a:xfrm>
            <a:off x="696700" y="711901"/>
            <a:ext cx="7734698" cy="2781443"/>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94F4E3C0-4AD0-4F09-A3BD-139330A0E464}"/>
                  </a:ext>
                </a:extLst>
              </p:cNvPr>
              <p:cNvSpPr/>
              <p:nvPr/>
            </p:nvSpPr>
            <p:spPr>
              <a:xfrm>
                <a:off x="932701" y="3795770"/>
                <a:ext cx="7506648" cy="1347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dirty="0">
                    <a:solidFill>
                      <a:schemeClr val="tx1"/>
                    </a:solidFill>
                    <a:latin typeface="Nunito" panose="020B0604020202020204" charset="0"/>
                  </a:rPr>
                  <a:t>This graph shows population and bacteria dynamics considering different initial conditions and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0</m:t>
                        </m:r>
                      </m:sub>
                    </m:sSub>
                    <m:r>
                      <a:rPr lang="en-US" b="0" i="1" smtClean="0">
                        <a:solidFill>
                          <a:schemeClr val="tx1"/>
                        </a:solidFill>
                        <a:latin typeface="Cambria Math" panose="02040503050406030204" pitchFamily="18" charset="0"/>
                      </a:rPr>
                      <m:t>&lt;1</m:t>
                    </m:r>
                  </m:oMath>
                </a14:m>
                <a:endParaRPr lang="en-US" dirty="0">
                  <a:solidFill>
                    <a:schemeClr val="tx1"/>
                  </a:solidFill>
                  <a:latin typeface="Nunito" panose="020B0604020202020204" charset="0"/>
                </a:endParaRPr>
              </a:p>
              <a:p>
                <a:pPr marL="285750" indent="-285750">
                  <a:buFont typeface="Wingdings" panose="05000000000000000000" pitchFamily="2" charset="2"/>
                  <a:buChar char="§"/>
                </a:pPr>
                <a:endParaRPr lang="en-US" dirty="0">
                  <a:solidFill>
                    <a:schemeClr val="tx1"/>
                  </a:solidFill>
                  <a:latin typeface="Nunito" panose="020B0604020202020204" charset="0"/>
                </a:endParaRPr>
              </a:p>
              <a:p>
                <a:pPr marL="285750" indent="-285750">
                  <a:buFont typeface="Wingdings" panose="05000000000000000000" pitchFamily="2" charset="2"/>
                  <a:buChar char="§"/>
                </a:pPr>
                <a:r>
                  <a:rPr lang="en-US" dirty="0">
                    <a:solidFill>
                      <a:schemeClr val="tx1"/>
                    </a:solidFill>
                    <a:latin typeface="Nunito" panose="020B0604020202020204" charset="0"/>
                  </a:rPr>
                  <a:t>We can remark that for example, the  population with low initial susceptibility experience less infection ,impact and bacteria concentrations decline over the time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0</m:t>
                        </m:r>
                      </m:sub>
                    </m:sSub>
                  </m:oMath>
                </a14:m>
                <a:endParaRPr lang="en-US" dirty="0">
                  <a:solidFill>
                    <a:schemeClr val="tx1"/>
                  </a:solidFill>
                  <a:latin typeface="Nunito" panose="020B0604020202020204" charset="0"/>
                </a:endParaRPr>
              </a:p>
              <a:p>
                <a:pPr marL="285750" indent="-285750">
                  <a:buFont typeface="Wingdings" panose="05000000000000000000" pitchFamily="2" charset="2"/>
                  <a:buChar char="§"/>
                </a:pPr>
                <a:endParaRPr lang="en-US" dirty="0">
                  <a:solidFill>
                    <a:schemeClr val="tx1"/>
                  </a:solidFill>
                  <a:latin typeface="Nunito" panose="020B0604020202020204" charset="0"/>
                </a:endParaRPr>
              </a:p>
              <a:p>
                <a:pPr marL="285750" indent="-285750">
                  <a:buFont typeface="Wingdings" panose="05000000000000000000" pitchFamily="2" charset="2"/>
                  <a:buChar char="§"/>
                </a:pPr>
                <a:endParaRPr lang="en-US" dirty="0">
                  <a:solidFill>
                    <a:schemeClr val="tx1"/>
                  </a:solidFill>
                  <a:latin typeface="Nunito" panose="020B0604020202020204" charset="0"/>
                </a:endParaRPr>
              </a:p>
            </p:txBody>
          </p:sp>
        </mc:Choice>
        <mc:Fallback xmlns="">
          <p:sp>
            <p:nvSpPr>
              <p:cNvPr id="8" name="Rectangle 7">
                <a:extLst>
                  <a:ext uri="{FF2B5EF4-FFF2-40B4-BE49-F238E27FC236}">
                    <a16:creationId xmlns:a16="http://schemas.microsoft.com/office/drawing/2014/main" id="{94F4E3C0-4AD0-4F09-A3BD-139330A0E464}"/>
                  </a:ext>
                </a:extLst>
              </p:cNvPr>
              <p:cNvSpPr>
                <a:spLocks noRot="1" noChangeAspect="1" noMove="1" noResize="1" noEditPoints="1" noAdjustHandles="1" noChangeArrowheads="1" noChangeShapeType="1" noTextEdit="1"/>
              </p:cNvSpPr>
              <p:nvPr/>
            </p:nvSpPr>
            <p:spPr>
              <a:xfrm>
                <a:off x="932701" y="3795770"/>
                <a:ext cx="7506648" cy="1347730"/>
              </a:xfrm>
              <a:prstGeom prst="rect">
                <a:avLst/>
              </a:prstGeom>
              <a:blipFill>
                <a:blip r:embed="rId4"/>
                <a:stretch>
                  <a:fillRect l="-81" t="-9955"/>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237190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8"/>
            <a:ext cx="8520600" cy="710384"/>
          </a:xfrm>
          <a:prstGeom prst="rect">
            <a:avLst/>
          </a:prstGeom>
        </p:spPr>
        <p:txBody>
          <a:bodyPr spcFirstLastPara="1" wrap="square" lIns="91425" tIns="91425" rIns="91425" bIns="91425" anchor="t" anchorCtr="0">
            <a:noAutofit/>
          </a:bodyPr>
          <a:lstStyle/>
          <a:p>
            <a:r>
              <a:rPr lang="en-US" sz="2000" dirty="0">
                <a:latin typeface="Arial Black" panose="020B0A04020102020204" pitchFamily="34" charset="0"/>
                <a:cs typeface="Times New Roman" panose="02020603050405020304" pitchFamily="18" charset="0"/>
              </a:rPr>
              <a:t>Application to Cholera: </a:t>
            </a:r>
            <a:r>
              <a:rPr lang="en-US" sz="2000" b="1" i="1" dirty="0">
                <a:latin typeface="Arial Black" panose="020B0A04020102020204" pitchFamily="34" charset="0"/>
                <a:cs typeface="Times New Roman" panose="02020603050405020304" pitchFamily="18" charset="0"/>
              </a:rPr>
              <a:t> </a:t>
            </a:r>
            <a:r>
              <a:rPr lang="en-US" sz="2000" b="1" dirty="0">
                <a:latin typeface="Arial Black" panose="020B0A04020102020204" pitchFamily="34" charset="0"/>
                <a:cs typeface="Times New Roman" panose="02020603050405020304" pitchFamily="18" charset="0"/>
              </a:rPr>
              <a:t>Effect on one Intervention on the Dynamics</a:t>
            </a:r>
            <a:endParaRPr lang="en-US" sz="2000" dirty="0">
              <a:latin typeface="Arial Black" panose="020B0A04020102020204" pitchFamily="34" charset="0"/>
              <a:cs typeface="Times New Roman" panose="02020603050405020304" pitchFamily="18" charset="0"/>
            </a:endParaRPr>
          </a:p>
        </p:txBody>
      </p:sp>
      <p:sp>
        <p:nvSpPr>
          <p:cNvPr id="6" name="Text Placeholder 2">
            <a:extLst>
              <a:ext uri="{FF2B5EF4-FFF2-40B4-BE49-F238E27FC236}">
                <a16:creationId xmlns:a16="http://schemas.microsoft.com/office/drawing/2014/main" id="{A7316528-B3B7-4511-92E7-6EC3A3C01D51}"/>
              </a:ext>
            </a:extLst>
          </p:cNvPr>
          <p:cNvSpPr txBox="1">
            <a:spLocks/>
          </p:cNvSpPr>
          <p:nvPr/>
        </p:nvSpPr>
        <p:spPr>
          <a:xfrm>
            <a:off x="4200582" y="1023758"/>
            <a:ext cx="4010717" cy="330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1000"/>
              </a:spcBef>
              <a:spcAft>
                <a:spcPts val="0"/>
              </a:spcAft>
              <a:buClr>
                <a:schemeClr val="dk2"/>
              </a:buClr>
              <a:buSzPts val="1600"/>
              <a:buFont typeface="Catamaran"/>
              <a:buChar char="●"/>
              <a:defRPr sz="1300" b="0" i="0" u="none" strike="noStrike" cap="none">
                <a:solidFill>
                  <a:schemeClr val="dk2"/>
                </a:solidFill>
                <a:latin typeface="Nunito"/>
                <a:ea typeface="Nunito"/>
                <a:cs typeface="Nunito"/>
                <a:sym typeface="Nunito"/>
              </a:defRPr>
            </a:lvl1pPr>
            <a:lvl2pPr marL="914400" marR="0" lvl="1"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2pPr>
            <a:lvl3pPr marL="1371600" marR="0" lvl="2"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3pPr>
            <a:lvl4pPr marL="1828800" marR="0" lvl="3"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4pPr>
            <a:lvl5pPr marL="2286000" marR="0" lvl="4"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5pPr>
            <a:lvl6pPr marL="2743200" marR="0" lvl="5"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6pPr>
            <a:lvl7pPr marL="3200400" marR="0" lvl="6"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7pPr>
            <a:lvl8pPr marL="3657600" marR="0" lvl="7" indent="-330200" algn="l" rtl="0">
              <a:lnSpc>
                <a:spcPct val="100000"/>
              </a:lnSpc>
              <a:spcBef>
                <a:spcPts val="1600"/>
              </a:spcBef>
              <a:spcAft>
                <a:spcPts val="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8pPr>
            <a:lvl9pPr marL="4114800" marR="0" lvl="8" indent="-330200" algn="l" rtl="0">
              <a:lnSpc>
                <a:spcPct val="100000"/>
              </a:lnSpc>
              <a:spcBef>
                <a:spcPts val="1600"/>
              </a:spcBef>
              <a:spcAft>
                <a:spcPts val="1600"/>
              </a:spcAft>
              <a:buClr>
                <a:schemeClr val="dk2"/>
              </a:buClr>
              <a:buSzPts val="1600"/>
              <a:buFont typeface="Catamaran"/>
              <a:buChar char="■"/>
              <a:defRPr sz="1600" b="0" i="0" u="none" strike="noStrike" cap="none">
                <a:solidFill>
                  <a:schemeClr val="dk2"/>
                </a:solidFill>
                <a:latin typeface="Catamaran"/>
                <a:ea typeface="Catamaran"/>
                <a:cs typeface="Catamaran"/>
                <a:sym typeface="Catamaran"/>
              </a:defRPr>
            </a:lvl9pPr>
          </a:lstStyle>
          <a:p>
            <a:pPr marL="127000" indent="0">
              <a:buNone/>
            </a:pPr>
            <a:endParaRPr lang="en-US" sz="1600" dirty="0"/>
          </a:p>
        </p:txBody>
      </p:sp>
      <p:sp>
        <p:nvSpPr>
          <p:cNvPr id="8" name="Rectangle 7">
            <a:extLst>
              <a:ext uri="{FF2B5EF4-FFF2-40B4-BE49-F238E27FC236}">
                <a16:creationId xmlns:a16="http://schemas.microsoft.com/office/drawing/2014/main" id="{94F4E3C0-4AD0-4F09-A3BD-139330A0E464}"/>
              </a:ext>
            </a:extLst>
          </p:cNvPr>
          <p:cNvSpPr/>
          <p:nvPr/>
        </p:nvSpPr>
        <p:spPr>
          <a:xfrm>
            <a:off x="96750" y="2464904"/>
            <a:ext cx="2899828" cy="1630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dirty="0">
                <a:solidFill>
                  <a:schemeClr val="tx1"/>
                </a:solidFill>
                <a:latin typeface="Nunito" panose="020B0604020202020204" charset="0"/>
              </a:rPr>
              <a:t>This graphs shows the effect of </a:t>
            </a:r>
            <a:r>
              <a:rPr lang="en-US" b="1" dirty="0">
                <a:solidFill>
                  <a:schemeClr val="tx1"/>
                </a:solidFill>
                <a:latin typeface="Nunito" panose="020B0604020202020204" charset="0"/>
              </a:rPr>
              <a:t>Vaccine </a:t>
            </a:r>
            <a:r>
              <a:rPr lang="en-US" dirty="0">
                <a:solidFill>
                  <a:schemeClr val="tx1"/>
                </a:solidFill>
                <a:latin typeface="Nunito" panose="020B0604020202020204" charset="0"/>
              </a:rPr>
              <a:t> on the Infected Individuals, </a:t>
            </a:r>
            <a:r>
              <a:rPr lang="en-US" dirty="0" err="1">
                <a:solidFill>
                  <a:schemeClr val="tx1"/>
                </a:solidFill>
                <a:latin typeface="Nunito" panose="020B0604020202020204" charset="0"/>
              </a:rPr>
              <a:t>Succeptible</a:t>
            </a:r>
            <a:r>
              <a:rPr lang="en-US" dirty="0">
                <a:solidFill>
                  <a:schemeClr val="tx1"/>
                </a:solidFill>
                <a:latin typeface="Nunito" panose="020B0604020202020204" charset="0"/>
              </a:rPr>
              <a:t> Individuals and Bacteria density, with respect to time</a:t>
            </a:r>
            <a:endParaRPr lang="en-US" b="1" dirty="0">
              <a:solidFill>
                <a:schemeClr val="tx1"/>
              </a:solidFill>
              <a:latin typeface="Nunito" panose="020B0604020202020204" charset="0"/>
            </a:endParaRPr>
          </a:p>
          <a:p>
            <a:pPr marL="285750" indent="-285750">
              <a:buFont typeface="Wingdings" panose="05000000000000000000" pitchFamily="2" charset="2"/>
              <a:buChar char="§"/>
            </a:pPr>
            <a:endParaRPr lang="en-US" dirty="0">
              <a:solidFill>
                <a:schemeClr val="tx1"/>
              </a:solidFill>
              <a:latin typeface="Nunito" panose="020B0604020202020204" charset="0"/>
            </a:endParaRPr>
          </a:p>
          <a:p>
            <a:pPr marL="285750" indent="-285750">
              <a:buFont typeface="Wingdings" panose="05000000000000000000" pitchFamily="2" charset="2"/>
              <a:buChar char="§"/>
            </a:pPr>
            <a:r>
              <a:rPr lang="en-US" dirty="0">
                <a:solidFill>
                  <a:schemeClr val="tx1"/>
                </a:solidFill>
                <a:latin typeface="Nunito" panose="020B0604020202020204" charset="0"/>
              </a:rPr>
              <a:t>We can generally remark, as time increases, all of these indicators go to zero</a:t>
            </a:r>
          </a:p>
          <a:p>
            <a:pPr marL="285750" indent="-285750">
              <a:buFont typeface="Wingdings" panose="05000000000000000000" pitchFamily="2" charset="2"/>
              <a:buChar char="§"/>
            </a:pPr>
            <a:endParaRPr lang="en-US" dirty="0">
              <a:solidFill>
                <a:schemeClr val="tx1"/>
              </a:solidFill>
              <a:latin typeface="Nunito" panose="020B0604020202020204" charset="0"/>
            </a:endParaRPr>
          </a:p>
          <a:p>
            <a:pPr marL="285750" indent="-285750">
              <a:buFont typeface="Wingdings" panose="05000000000000000000" pitchFamily="2" charset="2"/>
              <a:buChar char="§"/>
            </a:pPr>
            <a:endParaRPr lang="en-US" dirty="0">
              <a:solidFill>
                <a:schemeClr val="tx1"/>
              </a:solidFill>
              <a:latin typeface="Nunito" panose="020B0604020202020204" charset="0"/>
            </a:endParaRPr>
          </a:p>
        </p:txBody>
      </p:sp>
      <p:pic>
        <p:nvPicPr>
          <p:cNvPr id="3" name="Picture 2">
            <a:extLst>
              <a:ext uri="{FF2B5EF4-FFF2-40B4-BE49-F238E27FC236}">
                <a16:creationId xmlns:a16="http://schemas.microsoft.com/office/drawing/2014/main" id="{DA73C44D-A3D1-4633-B1E3-92524FDCFBDD}"/>
              </a:ext>
            </a:extLst>
          </p:cNvPr>
          <p:cNvPicPr>
            <a:picLocks noChangeAspect="1"/>
          </p:cNvPicPr>
          <p:nvPr/>
        </p:nvPicPr>
        <p:blipFill>
          <a:blip r:embed="rId3"/>
          <a:stretch>
            <a:fillRect/>
          </a:stretch>
        </p:blipFill>
        <p:spPr>
          <a:xfrm>
            <a:off x="3204377" y="870380"/>
            <a:ext cx="5939624" cy="4273120"/>
          </a:xfrm>
          <a:prstGeom prst="rect">
            <a:avLst/>
          </a:prstGeom>
        </p:spPr>
      </p:pic>
    </p:spTree>
    <p:extLst>
      <p:ext uri="{BB962C8B-B14F-4D97-AF65-F5344CB8AC3E}">
        <p14:creationId xmlns:p14="http://schemas.microsoft.com/office/powerpoint/2010/main" val="4156979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34"/>
          <p:cNvSpPr txBox="1">
            <a:spLocks noGrp="1"/>
          </p:cNvSpPr>
          <p:nvPr>
            <p:ph type="title"/>
          </p:nvPr>
        </p:nvSpPr>
        <p:spPr>
          <a:xfrm>
            <a:off x="414206" y="1580109"/>
            <a:ext cx="3506700" cy="1140900"/>
          </a:xfrm>
          <a:prstGeom prst="rect">
            <a:avLst/>
          </a:prstGeom>
        </p:spPr>
        <p:txBody>
          <a:bodyPr spcFirstLastPara="1" wrap="square" lIns="91425" tIns="91425" rIns="91425" bIns="91425" anchor="t" anchorCtr="0">
            <a:noAutofit/>
          </a:bodyPr>
          <a:lstStyle/>
          <a:p>
            <a:r>
              <a:rPr lang="en-US" sz="2800" dirty="0"/>
              <a:t>Challenges in Modeling</a:t>
            </a:r>
            <a:br>
              <a:rPr lang="en-US" sz="2800" dirty="0"/>
            </a:br>
            <a:endParaRPr lang="en-US" sz="5400" dirty="0"/>
          </a:p>
        </p:txBody>
      </p:sp>
      <p:sp>
        <p:nvSpPr>
          <p:cNvPr id="1071" name="Google Shape;1071;p34"/>
          <p:cNvSpPr txBox="1">
            <a:spLocks noGrp="1"/>
          </p:cNvSpPr>
          <p:nvPr>
            <p:ph type="title" idx="2"/>
          </p:nvPr>
        </p:nvSpPr>
        <p:spPr>
          <a:xfrm>
            <a:off x="491802" y="703029"/>
            <a:ext cx="3401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grpSp>
        <p:nvGrpSpPr>
          <p:cNvPr id="1072" name="Google Shape;1072;p34"/>
          <p:cNvGrpSpPr/>
          <p:nvPr/>
        </p:nvGrpSpPr>
        <p:grpSpPr>
          <a:xfrm rot="-5400000">
            <a:off x="6045968" y="1542332"/>
            <a:ext cx="761198" cy="1039165"/>
            <a:chOff x="2516825" y="2364538"/>
            <a:chExt cx="1214225" cy="1657625"/>
          </a:xfrm>
        </p:grpSpPr>
        <p:sp>
          <p:nvSpPr>
            <p:cNvPr id="1073" name="Google Shape;1073;p34"/>
            <p:cNvSpPr/>
            <p:nvPr/>
          </p:nvSpPr>
          <p:spPr>
            <a:xfrm>
              <a:off x="2644875" y="2662138"/>
              <a:ext cx="1008450" cy="1280075"/>
            </a:xfrm>
            <a:custGeom>
              <a:avLst/>
              <a:gdLst/>
              <a:ahLst/>
              <a:cxnLst/>
              <a:rect l="l" t="t" r="r" b="b"/>
              <a:pathLst>
                <a:path w="40338" h="51203" extrusionOk="0">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4"/>
            <p:cNvSpPr/>
            <p:nvPr/>
          </p:nvSpPr>
          <p:spPr>
            <a:xfrm>
              <a:off x="2660875" y="2547863"/>
              <a:ext cx="173825" cy="234525"/>
            </a:xfrm>
            <a:custGeom>
              <a:avLst/>
              <a:gdLst/>
              <a:ahLst/>
              <a:cxnLst/>
              <a:rect l="l" t="t" r="r" b="b"/>
              <a:pathLst>
                <a:path w="6953" h="9381" extrusionOk="0">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4"/>
            <p:cNvSpPr/>
            <p:nvPr/>
          </p:nvSpPr>
          <p:spPr>
            <a:xfrm>
              <a:off x="2777500" y="2445063"/>
              <a:ext cx="162375" cy="303375"/>
            </a:xfrm>
            <a:custGeom>
              <a:avLst/>
              <a:gdLst/>
              <a:ahLst/>
              <a:cxnLst/>
              <a:rect l="l" t="t" r="r" b="b"/>
              <a:pathLst>
                <a:path w="6495" h="12135" extrusionOk="0">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4"/>
            <p:cNvSpPr/>
            <p:nvPr/>
          </p:nvSpPr>
          <p:spPr>
            <a:xfrm>
              <a:off x="2952425" y="2364538"/>
              <a:ext cx="96075" cy="360775"/>
            </a:xfrm>
            <a:custGeom>
              <a:avLst/>
              <a:gdLst/>
              <a:ahLst/>
              <a:cxnLst/>
              <a:rect l="l" t="t" r="r" b="b"/>
              <a:pathLst>
                <a:path w="3843" h="14431" extrusionOk="0">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4"/>
            <p:cNvSpPr/>
            <p:nvPr/>
          </p:nvSpPr>
          <p:spPr>
            <a:xfrm>
              <a:off x="3122775" y="2423338"/>
              <a:ext cx="88075" cy="319450"/>
            </a:xfrm>
            <a:custGeom>
              <a:avLst/>
              <a:gdLst/>
              <a:ahLst/>
              <a:cxnLst/>
              <a:rect l="l" t="t" r="r" b="b"/>
              <a:pathLst>
                <a:path w="3523" h="12778" extrusionOk="0">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4"/>
            <p:cNvSpPr/>
            <p:nvPr/>
          </p:nvSpPr>
          <p:spPr>
            <a:xfrm>
              <a:off x="3171950" y="2528363"/>
              <a:ext cx="182950" cy="256350"/>
            </a:xfrm>
            <a:custGeom>
              <a:avLst/>
              <a:gdLst/>
              <a:ahLst/>
              <a:cxnLst/>
              <a:rect l="l" t="t" r="r" b="b"/>
              <a:pathLst>
                <a:path w="7318" h="10254" extrusionOk="0">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4"/>
            <p:cNvSpPr/>
            <p:nvPr/>
          </p:nvSpPr>
          <p:spPr>
            <a:xfrm>
              <a:off x="3217675" y="2701188"/>
              <a:ext cx="228700" cy="161525"/>
            </a:xfrm>
            <a:custGeom>
              <a:avLst/>
              <a:gdLst/>
              <a:ahLst/>
              <a:cxnLst/>
              <a:rect l="l" t="t" r="r" b="b"/>
              <a:pathLst>
                <a:path w="9148" h="6461" extrusionOk="0">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4"/>
            <p:cNvSpPr/>
            <p:nvPr/>
          </p:nvSpPr>
          <p:spPr>
            <a:xfrm>
              <a:off x="2572850" y="2689638"/>
              <a:ext cx="198950" cy="182450"/>
            </a:xfrm>
            <a:custGeom>
              <a:avLst/>
              <a:gdLst/>
              <a:ahLst/>
              <a:cxnLst/>
              <a:rect l="l" t="t" r="r" b="b"/>
              <a:pathLst>
                <a:path w="7958" h="7298" extrusionOk="0">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4"/>
            <p:cNvSpPr/>
            <p:nvPr/>
          </p:nvSpPr>
          <p:spPr>
            <a:xfrm>
              <a:off x="2516825" y="2918963"/>
              <a:ext cx="222975" cy="62350"/>
            </a:xfrm>
            <a:custGeom>
              <a:avLst/>
              <a:gdLst/>
              <a:ahLst/>
              <a:cxnLst/>
              <a:rect l="l" t="t" r="r" b="b"/>
              <a:pathLst>
                <a:path w="8919" h="2494" extrusionOk="0">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4"/>
            <p:cNvSpPr/>
            <p:nvPr/>
          </p:nvSpPr>
          <p:spPr>
            <a:xfrm>
              <a:off x="3238250" y="2871538"/>
              <a:ext cx="197825" cy="84425"/>
            </a:xfrm>
            <a:custGeom>
              <a:avLst/>
              <a:gdLst/>
              <a:ahLst/>
              <a:cxnLst/>
              <a:rect l="l" t="t" r="r" b="b"/>
              <a:pathLst>
                <a:path w="7913" h="3377" extrusionOk="0">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4"/>
            <p:cNvSpPr/>
            <p:nvPr/>
          </p:nvSpPr>
          <p:spPr>
            <a:xfrm>
              <a:off x="2958150" y="3685163"/>
              <a:ext cx="100625" cy="328475"/>
            </a:xfrm>
            <a:custGeom>
              <a:avLst/>
              <a:gdLst/>
              <a:ahLst/>
              <a:cxnLst/>
              <a:rect l="l" t="t" r="r" b="b"/>
              <a:pathLst>
                <a:path w="4025" h="13139" extrusionOk="0">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4"/>
            <p:cNvSpPr/>
            <p:nvPr/>
          </p:nvSpPr>
          <p:spPr>
            <a:xfrm>
              <a:off x="3087350" y="3745913"/>
              <a:ext cx="62900" cy="276250"/>
            </a:xfrm>
            <a:custGeom>
              <a:avLst/>
              <a:gdLst/>
              <a:ahLst/>
              <a:cxnLst/>
              <a:rect l="l" t="t" r="r" b="b"/>
              <a:pathLst>
                <a:path w="2516" h="11050" extrusionOk="0">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4"/>
            <p:cNvSpPr/>
            <p:nvPr/>
          </p:nvSpPr>
          <p:spPr>
            <a:xfrm>
              <a:off x="3482925" y="3739613"/>
              <a:ext cx="146375" cy="248275"/>
            </a:xfrm>
            <a:custGeom>
              <a:avLst/>
              <a:gdLst/>
              <a:ahLst/>
              <a:cxnLst/>
              <a:rect l="l" t="t" r="r" b="b"/>
              <a:pathLst>
                <a:path w="5855" h="9931" extrusionOk="0">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4"/>
            <p:cNvSpPr/>
            <p:nvPr/>
          </p:nvSpPr>
          <p:spPr>
            <a:xfrm>
              <a:off x="3514950" y="3531238"/>
              <a:ext cx="216100" cy="77925"/>
            </a:xfrm>
            <a:custGeom>
              <a:avLst/>
              <a:gdLst/>
              <a:ahLst/>
              <a:cxnLst/>
              <a:rect l="l" t="t" r="r" b="b"/>
              <a:pathLst>
                <a:path w="8644" h="3117" extrusionOk="0">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4"/>
            <p:cNvSpPr/>
            <p:nvPr/>
          </p:nvSpPr>
          <p:spPr>
            <a:xfrm>
              <a:off x="3497800" y="3434338"/>
              <a:ext cx="218400" cy="58650"/>
            </a:xfrm>
            <a:custGeom>
              <a:avLst/>
              <a:gdLst/>
              <a:ahLst/>
              <a:cxnLst/>
              <a:rect l="l" t="t" r="r" b="b"/>
              <a:pathLst>
                <a:path w="8736" h="2346" extrusionOk="0">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4"/>
            <p:cNvSpPr/>
            <p:nvPr/>
          </p:nvSpPr>
          <p:spPr>
            <a:xfrm>
              <a:off x="3453200" y="3343863"/>
              <a:ext cx="168100" cy="83925"/>
            </a:xfrm>
            <a:custGeom>
              <a:avLst/>
              <a:gdLst/>
              <a:ahLst/>
              <a:cxnLst/>
              <a:rect l="l" t="t" r="r" b="b"/>
              <a:pathLst>
                <a:path w="6724" h="3357" extrusionOk="0">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4"/>
            <p:cNvSpPr/>
            <p:nvPr/>
          </p:nvSpPr>
          <p:spPr>
            <a:xfrm>
              <a:off x="2821100" y="3678513"/>
              <a:ext cx="127925" cy="328825"/>
            </a:xfrm>
            <a:custGeom>
              <a:avLst/>
              <a:gdLst/>
              <a:ahLst/>
              <a:cxnLst/>
              <a:rect l="l" t="t" r="r" b="b"/>
              <a:pathLst>
                <a:path w="5117" h="13153" extrusionOk="0">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0" name="Google Shape;1090;p34"/>
          <p:cNvGrpSpPr/>
          <p:nvPr/>
        </p:nvGrpSpPr>
        <p:grpSpPr>
          <a:xfrm rot="900123">
            <a:off x="7524058" y="290694"/>
            <a:ext cx="1020962" cy="1079340"/>
            <a:chOff x="5387275" y="2307975"/>
            <a:chExt cx="1713875" cy="1811875"/>
          </a:xfrm>
        </p:grpSpPr>
        <p:sp>
          <p:nvSpPr>
            <p:cNvPr id="1091" name="Google Shape;1091;p34"/>
            <p:cNvSpPr/>
            <p:nvPr/>
          </p:nvSpPr>
          <p:spPr>
            <a:xfrm>
              <a:off x="5600050" y="3234575"/>
              <a:ext cx="242300" cy="885275"/>
            </a:xfrm>
            <a:custGeom>
              <a:avLst/>
              <a:gdLst/>
              <a:ahLst/>
              <a:cxnLst/>
              <a:rect l="l" t="t" r="r" b="b"/>
              <a:pathLst>
                <a:path w="9692" h="35411" extrusionOk="0">
                  <a:moveTo>
                    <a:pt x="355" y="0"/>
                  </a:moveTo>
                  <a:cubicBezTo>
                    <a:pt x="259" y="0"/>
                    <a:pt x="0" y="1040"/>
                    <a:pt x="224" y="2563"/>
                  </a:cubicBezTo>
                  <a:cubicBezTo>
                    <a:pt x="361" y="4163"/>
                    <a:pt x="1093" y="6176"/>
                    <a:pt x="2054" y="8142"/>
                  </a:cubicBezTo>
                  <a:cubicBezTo>
                    <a:pt x="3014" y="10063"/>
                    <a:pt x="4112" y="11984"/>
                    <a:pt x="4843" y="13585"/>
                  </a:cubicBezTo>
                  <a:cubicBezTo>
                    <a:pt x="5621" y="15185"/>
                    <a:pt x="6032" y="16466"/>
                    <a:pt x="6170" y="16969"/>
                  </a:cubicBezTo>
                  <a:cubicBezTo>
                    <a:pt x="6307" y="17472"/>
                    <a:pt x="6718" y="18844"/>
                    <a:pt x="6856" y="20719"/>
                  </a:cubicBezTo>
                  <a:cubicBezTo>
                    <a:pt x="6947" y="21634"/>
                    <a:pt x="6993" y="22640"/>
                    <a:pt x="6901" y="23737"/>
                  </a:cubicBezTo>
                  <a:cubicBezTo>
                    <a:pt x="6856" y="24835"/>
                    <a:pt x="6718" y="25978"/>
                    <a:pt x="6673" y="27122"/>
                  </a:cubicBezTo>
                  <a:cubicBezTo>
                    <a:pt x="6627" y="28311"/>
                    <a:pt x="6581" y="29454"/>
                    <a:pt x="6764" y="30552"/>
                  </a:cubicBezTo>
                  <a:cubicBezTo>
                    <a:pt x="6901" y="31649"/>
                    <a:pt x="7221" y="32610"/>
                    <a:pt x="7633" y="33387"/>
                  </a:cubicBezTo>
                  <a:cubicBezTo>
                    <a:pt x="8045" y="34165"/>
                    <a:pt x="8502" y="34713"/>
                    <a:pt x="8914" y="35033"/>
                  </a:cubicBezTo>
                  <a:cubicBezTo>
                    <a:pt x="9222" y="35303"/>
                    <a:pt x="9465" y="35410"/>
                    <a:pt x="9561" y="35410"/>
                  </a:cubicBezTo>
                  <a:cubicBezTo>
                    <a:pt x="9579" y="35410"/>
                    <a:pt x="9592" y="35407"/>
                    <a:pt x="9600" y="35399"/>
                  </a:cubicBezTo>
                  <a:lnTo>
                    <a:pt x="9554" y="35399"/>
                  </a:lnTo>
                  <a:cubicBezTo>
                    <a:pt x="9691" y="35262"/>
                    <a:pt x="8868" y="34576"/>
                    <a:pt x="8273" y="33067"/>
                  </a:cubicBezTo>
                  <a:cubicBezTo>
                    <a:pt x="7999" y="32335"/>
                    <a:pt x="7770" y="31466"/>
                    <a:pt x="7679" y="30460"/>
                  </a:cubicBezTo>
                  <a:cubicBezTo>
                    <a:pt x="7542" y="29454"/>
                    <a:pt x="7587" y="28356"/>
                    <a:pt x="7679" y="27213"/>
                  </a:cubicBezTo>
                  <a:cubicBezTo>
                    <a:pt x="7770" y="26115"/>
                    <a:pt x="7953" y="24972"/>
                    <a:pt x="7999" y="23829"/>
                  </a:cubicBezTo>
                  <a:cubicBezTo>
                    <a:pt x="8090" y="22685"/>
                    <a:pt x="8045" y="21588"/>
                    <a:pt x="7953" y="20627"/>
                  </a:cubicBezTo>
                  <a:cubicBezTo>
                    <a:pt x="7816" y="18661"/>
                    <a:pt x="7359" y="17197"/>
                    <a:pt x="7221" y="16649"/>
                  </a:cubicBezTo>
                  <a:cubicBezTo>
                    <a:pt x="7084" y="16146"/>
                    <a:pt x="6627" y="14774"/>
                    <a:pt x="5849" y="13127"/>
                  </a:cubicBezTo>
                  <a:cubicBezTo>
                    <a:pt x="5072" y="11435"/>
                    <a:pt x="3929" y="9560"/>
                    <a:pt x="2968" y="7685"/>
                  </a:cubicBezTo>
                  <a:cubicBezTo>
                    <a:pt x="1962" y="5810"/>
                    <a:pt x="1230" y="3935"/>
                    <a:pt x="910" y="2471"/>
                  </a:cubicBezTo>
                  <a:cubicBezTo>
                    <a:pt x="590" y="1008"/>
                    <a:pt x="590" y="2"/>
                    <a:pt x="361" y="2"/>
                  </a:cubicBezTo>
                  <a:cubicBezTo>
                    <a:pt x="360" y="1"/>
                    <a:pt x="358" y="0"/>
                    <a:pt x="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4"/>
            <p:cNvSpPr/>
            <p:nvPr/>
          </p:nvSpPr>
          <p:spPr>
            <a:xfrm>
              <a:off x="5675375" y="3255150"/>
              <a:ext cx="297300" cy="675775"/>
            </a:xfrm>
            <a:custGeom>
              <a:avLst/>
              <a:gdLst/>
              <a:ahLst/>
              <a:cxnLst/>
              <a:rect l="l" t="t" r="r" b="b"/>
              <a:pathLst>
                <a:path w="11892" h="27031" extrusionOk="0">
                  <a:moveTo>
                    <a:pt x="154" y="0"/>
                  </a:moveTo>
                  <a:cubicBezTo>
                    <a:pt x="149" y="0"/>
                    <a:pt x="143" y="1"/>
                    <a:pt x="138" y="2"/>
                  </a:cubicBezTo>
                  <a:cubicBezTo>
                    <a:pt x="1" y="2"/>
                    <a:pt x="47" y="825"/>
                    <a:pt x="321" y="2060"/>
                  </a:cubicBezTo>
                  <a:cubicBezTo>
                    <a:pt x="550" y="3295"/>
                    <a:pt x="1099" y="4941"/>
                    <a:pt x="1830" y="6542"/>
                  </a:cubicBezTo>
                  <a:cubicBezTo>
                    <a:pt x="2608" y="8142"/>
                    <a:pt x="3568" y="9652"/>
                    <a:pt x="4437" y="10841"/>
                  </a:cubicBezTo>
                  <a:cubicBezTo>
                    <a:pt x="5352" y="12030"/>
                    <a:pt x="6129" y="12899"/>
                    <a:pt x="6449" y="13173"/>
                  </a:cubicBezTo>
                  <a:cubicBezTo>
                    <a:pt x="6724" y="13539"/>
                    <a:pt x="7547" y="14362"/>
                    <a:pt x="8507" y="15551"/>
                  </a:cubicBezTo>
                  <a:cubicBezTo>
                    <a:pt x="8965" y="16100"/>
                    <a:pt x="9422" y="16786"/>
                    <a:pt x="9788" y="17564"/>
                  </a:cubicBezTo>
                  <a:cubicBezTo>
                    <a:pt x="10154" y="18295"/>
                    <a:pt x="10428" y="19118"/>
                    <a:pt x="10611" y="19987"/>
                  </a:cubicBezTo>
                  <a:cubicBezTo>
                    <a:pt x="10885" y="21725"/>
                    <a:pt x="10794" y="23509"/>
                    <a:pt x="10748" y="24835"/>
                  </a:cubicBezTo>
                  <a:cubicBezTo>
                    <a:pt x="10657" y="26116"/>
                    <a:pt x="10611" y="27030"/>
                    <a:pt x="10794" y="27030"/>
                  </a:cubicBezTo>
                  <a:cubicBezTo>
                    <a:pt x="10931" y="27030"/>
                    <a:pt x="11206" y="26207"/>
                    <a:pt x="11434" y="24881"/>
                  </a:cubicBezTo>
                  <a:cubicBezTo>
                    <a:pt x="11663" y="23555"/>
                    <a:pt x="11892" y="21725"/>
                    <a:pt x="11617" y="19804"/>
                  </a:cubicBezTo>
                  <a:cubicBezTo>
                    <a:pt x="11480" y="18890"/>
                    <a:pt x="11206" y="17929"/>
                    <a:pt x="10794" y="17060"/>
                  </a:cubicBezTo>
                  <a:cubicBezTo>
                    <a:pt x="10382" y="16192"/>
                    <a:pt x="9834" y="15460"/>
                    <a:pt x="9376" y="14820"/>
                  </a:cubicBezTo>
                  <a:cubicBezTo>
                    <a:pt x="8370" y="13585"/>
                    <a:pt x="7501" y="12762"/>
                    <a:pt x="7227" y="12441"/>
                  </a:cubicBezTo>
                  <a:cubicBezTo>
                    <a:pt x="6952" y="12121"/>
                    <a:pt x="6175" y="11298"/>
                    <a:pt x="5352" y="10200"/>
                  </a:cubicBezTo>
                  <a:cubicBezTo>
                    <a:pt x="4483" y="9057"/>
                    <a:pt x="3522" y="7594"/>
                    <a:pt x="2791" y="6084"/>
                  </a:cubicBezTo>
                  <a:cubicBezTo>
                    <a:pt x="1213" y="3109"/>
                    <a:pt x="524" y="0"/>
                    <a:pt x="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4"/>
            <p:cNvSpPr/>
            <p:nvPr/>
          </p:nvSpPr>
          <p:spPr>
            <a:xfrm>
              <a:off x="6590050" y="3248300"/>
              <a:ext cx="294975" cy="821175"/>
            </a:xfrm>
            <a:custGeom>
              <a:avLst/>
              <a:gdLst/>
              <a:ahLst/>
              <a:cxnLst/>
              <a:rect l="l" t="t" r="r" b="b"/>
              <a:pathLst>
                <a:path w="11799" h="32847" extrusionOk="0">
                  <a:moveTo>
                    <a:pt x="11401" y="0"/>
                  </a:moveTo>
                  <a:cubicBezTo>
                    <a:pt x="11396" y="0"/>
                    <a:pt x="11392" y="1"/>
                    <a:pt x="11388" y="2"/>
                  </a:cubicBezTo>
                  <a:cubicBezTo>
                    <a:pt x="11251" y="2"/>
                    <a:pt x="11251" y="916"/>
                    <a:pt x="11022" y="2334"/>
                  </a:cubicBezTo>
                  <a:cubicBezTo>
                    <a:pt x="10839" y="3752"/>
                    <a:pt x="10428" y="5627"/>
                    <a:pt x="9650" y="7456"/>
                  </a:cubicBezTo>
                  <a:cubicBezTo>
                    <a:pt x="8919" y="9285"/>
                    <a:pt x="7867" y="11023"/>
                    <a:pt x="6952" y="12441"/>
                  </a:cubicBezTo>
                  <a:cubicBezTo>
                    <a:pt x="6037" y="13904"/>
                    <a:pt x="5351" y="15002"/>
                    <a:pt x="5077" y="15414"/>
                  </a:cubicBezTo>
                  <a:cubicBezTo>
                    <a:pt x="4803" y="15871"/>
                    <a:pt x="4071" y="17060"/>
                    <a:pt x="3248" y="18706"/>
                  </a:cubicBezTo>
                  <a:cubicBezTo>
                    <a:pt x="2836" y="19530"/>
                    <a:pt x="2424" y="20490"/>
                    <a:pt x="2104" y="21542"/>
                  </a:cubicBezTo>
                  <a:cubicBezTo>
                    <a:pt x="1784" y="22548"/>
                    <a:pt x="1601" y="23691"/>
                    <a:pt x="1510" y="24789"/>
                  </a:cubicBezTo>
                  <a:cubicBezTo>
                    <a:pt x="1418" y="25932"/>
                    <a:pt x="1418" y="26984"/>
                    <a:pt x="1373" y="27945"/>
                  </a:cubicBezTo>
                  <a:cubicBezTo>
                    <a:pt x="1327" y="28905"/>
                    <a:pt x="1190" y="29774"/>
                    <a:pt x="1007" y="30506"/>
                  </a:cubicBezTo>
                  <a:cubicBezTo>
                    <a:pt x="687" y="31923"/>
                    <a:pt x="1" y="32701"/>
                    <a:pt x="138" y="32838"/>
                  </a:cubicBezTo>
                  <a:cubicBezTo>
                    <a:pt x="143" y="32844"/>
                    <a:pt x="152" y="32847"/>
                    <a:pt x="163" y="32847"/>
                  </a:cubicBezTo>
                  <a:cubicBezTo>
                    <a:pt x="241" y="32847"/>
                    <a:pt x="452" y="32702"/>
                    <a:pt x="732" y="32381"/>
                  </a:cubicBezTo>
                  <a:cubicBezTo>
                    <a:pt x="1052" y="32061"/>
                    <a:pt x="1418" y="31466"/>
                    <a:pt x="1693" y="30689"/>
                  </a:cubicBezTo>
                  <a:cubicBezTo>
                    <a:pt x="2013" y="29957"/>
                    <a:pt x="2196" y="28996"/>
                    <a:pt x="2287" y="27990"/>
                  </a:cubicBezTo>
                  <a:cubicBezTo>
                    <a:pt x="2379" y="27030"/>
                    <a:pt x="2470" y="25932"/>
                    <a:pt x="2562" y="24880"/>
                  </a:cubicBezTo>
                  <a:cubicBezTo>
                    <a:pt x="2607" y="24377"/>
                    <a:pt x="2653" y="23829"/>
                    <a:pt x="2790" y="23326"/>
                  </a:cubicBezTo>
                  <a:cubicBezTo>
                    <a:pt x="2882" y="22822"/>
                    <a:pt x="3019" y="22319"/>
                    <a:pt x="3156" y="21862"/>
                  </a:cubicBezTo>
                  <a:cubicBezTo>
                    <a:pt x="3476" y="20902"/>
                    <a:pt x="3842" y="19987"/>
                    <a:pt x="4254" y="19210"/>
                  </a:cubicBezTo>
                  <a:cubicBezTo>
                    <a:pt x="5031" y="17609"/>
                    <a:pt x="5763" y="16420"/>
                    <a:pt x="5992" y="16008"/>
                  </a:cubicBezTo>
                  <a:cubicBezTo>
                    <a:pt x="6266" y="15597"/>
                    <a:pt x="6998" y="14499"/>
                    <a:pt x="7912" y="13036"/>
                  </a:cubicBezTo>
                  <a:cubicBezTo>
                    <a:pt x="8827" y="11618"/>
                    <a:pt x="9879" y="9788"/>
                    <a:pt x="10611" y="7822"/>
                  </a:cubicBezTo>
                  <a:cubicBezTo>
                    <a:pt x="11388" y="5901"/>
                    <a:pt x="11708" y="3889"/>
                    <a:pt x="11754" y="2425"/>
                  </a:cubicBezTo>
                  <a:cubicBezTo>
                    <a:pt x="11799" y="951"/>
                    <a:pt x="11581" y="0"/>
                    <a:pt x="114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4"/>
            <p:cNvSpPr/>
            <p:nvPr/>
          </p:nvSpPr>
          <p:spPr>
            <a:xfrm>
              <a:off x="6451700" y="3292925"/>
              <a:ext cx="339600" cy="604850"/>
            </a:xfrm>
            <a:custGeom>
              <a:avLst/>
              <a:gdLst/>
              <a:ahLst/>
              <a:cxnLst/>
              <a:rect l="l" t="t" r="r" b="b"/>
              <a:pathLst>
                <a:path w="13584" h="24194" extrusionOk="0">
                  <a:moveTo>
                    <a:pt x="13309" y="0"/>
                  </a:moveTo>
                  <a:cubicBezTo>
                    <a:pt x="13172" y="0"/>
                    <a:pt x="13035" y="778"/>
                    <a:pt x="12715" y="1875"/>
                  </a:cubicBezTo>
                  <a:cubicBezTo>
                    <a:pt x="12440" y="2973"/>
                    <a:pt x="11937" y="4482"/>
                    <a:pt x="11160" y="5854"/>
                  </a:cubicBezTo>
                  <a:cubicBezTo>
                    <a:pt x="10428" y="7272"/>
                    <a:pt x="9422" y="8552"/>
                    <a:pt x="8461" y="9513"/>
                  </a:cubicBezTo>
                  <a:cubicBezTo>
                    <a:pt x="7547" y="10473"/>
                    <a:pt x="6678" y="11068"/>
                    <a:pt x="6358" y="11296"/>
                  </a:cubicBezTo>
                  <a:cubicBezTo>
                    <a:pt x="6221" y="11388"/>
                    <a:pt x="5900" y="11616"/>
                    <a:pt x="5443" y="11891"/>
                  </a:cubicBezTo>
                  <a:cubicBezTo>
                    <a:pt x="5031" y="12165"/>
                    <a:pt x="4483" y="12531"/>
                    <a:pt x="3842" y="12988"/>
                  </a:cubicBezTo>
                  <a:cubicBezTo>
                    <a:pt x="3248" y="13446"/>
                    <a:pt x="2608" y="14086"/>
                    <a:pt x="2059" y="14818"/>
                  </a:cubicBezTo>
                  <a:cubicBezTo>
                    <a:pt x="1556" y="15595"/>
                    <a:pt x="1098" y="16418"/>
                    <a:pt x="824" y="17287"/>
                  </a:cubicBezTo>
                  <a:cubicBezTo>
                    <a:pt x="229" y="19025"/>
                    <a:pt x="92" y="20809"/>
                    <a:pt x="47" y="22089"/>
                  </a:cubicBezTo>
                  <a:cubicBezTo>
                    <a:pt x="1" y="23370"/>
                    <a:pt x="92" y="24193"/>
                    <a:pt x="275" y="24193"/>
                  </a:cubicBezTo>
                  <a:cubicBezTo>
                    <a:pt x="412" y="24193"/>
                    <a:pt x="595" y="23370"/>
                    <a:pt x="778" y="22135"/>
                  </a:cubicBezTo>
                  <a:cubicBezTo>
                    <a:pt x="961" y="20900"/>
                    <a:pt x="1190" y="19208"/>
                    <a:pt x="1784" y="17653"/>
                  </a:cubicBezTo>
                  <a:cubicBezTo>
                    <a:pt x="2105" y="16876"/>
                    <a:pt x="2470" y="16098"/>
                    <a:pt x="2973" y="15458"/>
                  </a:cubicBezTo>
                  <a:cubicBezTo>
                    <a:pt x="3431" y="14818"/>
                    <a:pt x="3980" y="14315"/>
                    <a:pt x="4528" y="13857"/>
                  </a:cubicBezTo>
                  <a:cubicBezTo>
                    <a:pt x="5672" y="13034"/>
                    <a:pt x="6678" y="12440"/>
                    <a:pt x="6998" y="12211"/>
                  </a:cubicBezTo>
                  <a:cubicBezTo>
                    <a:pt x="7318" y="11937"/>
                    <a:pt x="8279" y="11296"/>
                    <a:pt x="9285" y="10290"/>
                  </a:cubicBezTo>
                  <a:cubicBezTo>
                    <a:pt x="10245" y="9284"/>
                    <a:pt x="11343" y="7866"/>
                    <a:pt x="12074" y="6311"/>
                  </a:cubicBezTo>
                  <a:cubicBezTo>
                    <a:pt x="12852" y="4802"/>
                    <a:pt x="13263" y="3201"/>
                    <a:pt x="13446" y="2012"/>
                  </a:cubicBezTo>
                  <a:cubicBezTo>
                    <a:pt x="13584" y="823"/>
                    <a:pt x="13492" y="0"/>
                    <a:pt x="13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4"/>
            <p:cNvSpPr/>
            <p:nvPr/>
          </p:nvSpPr>
          <p:spPr>
            <a:xfrm>
              <a:off x="5534750" y="3123650"/>
              <a:ext cx="102925" cy="642950"/>
            </a:xfrm>
            <a:custGeom>
              <a:avLst/>
              <a:gdLst/>
              <a:ahLst/>
              <a:cxnLst/>
              <a:rect l="l" t="t" r="r" b="b"/>
              <a:pathLst>
                <a:path w="4117" h="25718" extrusionOk="0">
                  <a:moveTo>
                    <a:pt x="948" y="0"/>
                  </a:moveTo>
                  <a:cubicBezTo>
                    <a:pt x="807" y="0"/>
                    <a:pt x="544" y="677"/>
                    <a:pt x="367" y="1741"/>
                  </a:cubicBezTo>
                  <a:cubicBezTo>
                    <a:pt x="138" y="2838"/>
                    <a:pt x="1" y="4393"/>
                    <a:pt x="47" y="5948"/>
                  </a:cubicBezTo>
                  <a:cubicBezTo>
                    <a:pt x="138" y="7503"/>
                    <a:pt x="412" y="9104"/>
                    <a:pt x="778" y="10384"/>
                  </a:cubicBezTo>
                  <a:cubicBezTo>
                    <a:pt x="1144" y="11665"/>
                    <a:pt x="1464" y="12625"/>
                    <a:pt x="1601" y="12991"/>
                  </a:cubicBezTo>
                  <a:cubicBezTo>
                    <a:pt x="1693" y="13311"/>
                    <a:pt x="2059" y="14317"/>
                    <a:pt x="2379" y="15643"/>
                  </a:cubicBezTo>
                  <a:cubicBezTo>
                    <a:pt x="2745" y="16924"/>
                    <a:pt x="3019" y="18525"/>
                    <a:pt x="2836" y="20080"/>
                  </a:cubicBezTo>
                  <a:cubicBezTo>
                    <a:pt x="2699" y="21589"/>
                    <a:pt x="2105" y="23052"/>
                    <a:pt x="1510" y="24013"/>
                  </a:cubicBezTo>
                  <a:cubicBezTo>
                    <a:pt x="961" y="25019"/>
                    <a:pt x="458" y="25568"/>
                    <a:pt x="595" y="25705"/>
                  </a:cubicBezTo>
                  <a:lnTo>
                    <a:pt x="550" y="25705"/>
                  </a:lnTo>
                  <a:cubicBezTo>
                    <a:pt x="562" y="25713"/>
                    <a:pt x="579" y="25717"/>
                    <a:pt x="600" y="25717"/>
                  </a:cubicBezTo>
                  <a:cubicBezTo>
                    <a:pt x="811" y="25717"/>
                    <a:pt x="1439" y="25298"/>
                    <a:pt x="2105" y="24424"/>
                  </a:cubicBezTo>
                  <a:cubicBezTo>
                    <a:pt x="2882" y="23464"/>
                    <a:pt x="3614" y="21909"/>
                    <a:pt x="3888" y="20217"/>
                  </a:cubicBezTo>
                  <a:cubicBezTo>
                    <a:pt x="4117" y="18479"/>
                    <a:pt x="3797" y="16695"/>
                    <a:pt x="3477" y="15369"/>
                  </a:cubicBezTo>
                  <a:cubicBezTo>
                    <a:pt x="3111" y="13997"/>
                    <a:pt x="2745" y="12991"/>
                    <a:pt x="2653" y="12625"/>
                  </a:cubicBezTo>
                  <a:cubicBezTo>
                    <a:pt x="2516" y="12259"/>
                    <a:pt x="2196" y="11299"/>
                    <a:pt x="1830" y="10110"/>
                  </a:cubicBezTo>
                  <a:cubicBezTo>
                    <a:pt x="1510" y="8875"/>
                    <a:pt x="1236" y="7366"/>
                    <a:pt x="1098" y="5902"/>
                  </a:cubicBezTo>
                  <a:cubicBezTo>
                    <a:pt x="961" y="4393"/>
                    <a:pt x="1007" y="2930"/>
                    <a:pt x="1053" y="1832"/>
                  </a:cubicBezTo>
                  <a:cubicBezTo>
                    <a:pt x="1098" y="780"/>
                    <a:pt x="1144" y="48"/>
                    <a:pt x="961" y="3"/>
                  </a:cubicBezTo>
                  <a:cubicBezTo>
                    <a:pt x="957" y="1"/>
                    <a:pt x="952" y="0"/>
                    <a:pt x="9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4"/>
            <p:cNvSpPr/>
            <p:nvPr/>
          </p:nvSpPr>
          <p:spPr>
            <a:xfrm>
              <a:off x="6855300" y="3155675"/>
              <a:ext cx="115500" cy="677150"/>
            </a:xfrm>
            <a:custGeom>
              <a:avLst/>
              <a:gdLst/>
              <a:ahLst/>
              <a:cxnLst/>
              <a:rect l="l" t="t" r="r" b="b"/>
              <a:pathLst>
                <a:path w="4620" h="27086" extrusionOk="0">
                  <a:moveTo>
                    <a:pt x="3265" y="0"/>
                  </a:moveTo>
                  <a:cubicBezTo>
                    <a:pt x="3259" y="0"/>
                    <a:pt x="3253" y="1"/>
                    <a:pt x="3248" y="2"/>
                  </a:cubicBezTo>
                  <a:cubicBezTo>
                    <a:pt x="3110" y="2"/>
                    <a:pt x="3156" y="780"/>
                    <a:pt x="3293" y="1923"/>
                  </a:cubicBezTo>
                  <a:cubicBezTo>
                    <a:pt x="3431" y="3021"/>
                    <a:pt x="3568" y="4530"/>
                    <a:pt x="3568" y="6085"/>
                  </a:cubicBezTo>
                  <a:cubicBezTo>
                    <a:pt x="3522" y="9149"/>
                    <a:pt x="2242" y="12304"/>
                    <a:pt x="2059" y="13082"/>
                  </a:cubicBezTo>
                  <a:cubicBezTo>
                    <a:pt x="1921" y="13448"/>
                    <a:pt x="1556" y="14454"/>
                    <a:pt x="1098" y="15826"/>
                  </a:cubicBezTo>
                  <a:cubicBezTo>
                    <a:pt x="641" y="17198"/>
                    <a:pt x="184" y="18981"/>
                    <a:pt x="138" y="20719"/>
                  </a:cubicBezTo>
                  <a:cubicBezTo>
                    <a:pt x="1" y="22503"/>
                    <a:pt x="321" y="24241"/>
                    <a:pt x="870" y="25384"/>
                  </a:cubicBezTo>
                  <a:cubicBezTo>
                    <a:pt x="1339" y="26494"/>
                    <a:pt x="1968" y="27085"/>
                    <a:pt x="2124" y="27085"/>
                  </a:cubicBezTo>
                  <a:cubicBezTo>
                    <a:pt x="2135" y="27085"/>
                    <a:pt x="2144" y="27082"/>
                    <a:pt x="2150" y="27076"/>
                  </a:cubicBezTo>
                  <a:cubicBezTo>
                    <a:pt x="2287" y="26939"/>
                    <a:pt x="1876" y="26299"/>
                    <a:pt x="1556" y="25155"/>
                  </a:cubicBezTo>
                  <a:cubicBezTo>
                    <a:pt x="1190" y="24012"/>
                    <a:pt x="1007" y="22411"/>
                    <a:pt x="1144" y="20811"/>
                  </a:cubicBezTo>
                  <a:cubicBezTo>
                    <a:pt x="1327" y="19164"/>
                    <a:pt x="1739" y="17518"/>
                    <a:pt x="2150" y="16192"/>
                  </a:cubicBezTo>
                  <a:cubicBezTo>
                    <a:pt x="2607" y="14820"/>
                    <a:pt x="2973" y="13814"/>
                    <a:pt x="3110" y="13402"/>
                  </a:cubicBezTo>
                  <a:cubicBezTo>
                    <a:pt x="3202" y="13036"/>
                    <a:pt x="3568" y="12076"/>
                    <a:pt x="3934" y="10749"/>
                  </a:cubicBezTo>
                  <a:cubicBezTo>
                    <a:pt x="4300" y="9423"/>
                    <a:pt x="4620" y="7731"/>
                    <a:pt x="4574" y="6085"/>
                  </a:cubicBezTo>
                  <a:cubicBezTo>
                    <a:pt x="4574" y="4438"/>
                    <a:pt x="4300" y="2883"/>
                    <a:pt x="3979" y="1786"/>
                  </a:cubicBezTo>
                  <a:cubicBezTo>
                    <a:pt x="3714" y="678"/>
                    <a:pt x="3448" y="0"/>
                    <a:pt x="3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4"/>
            <p:cNvSpPr/>
            <p:nvPr/>
          </p:nvSpPr>
          <p:spPr>
            <a:xfrm>
              <a:off x="6935325" y="3044775"/>
              <a:ext cx="165825" cy="297150"/>
            </a:xfrm>
            <a:custGeom>
              <a:avLst/>
              <a:gdLst/>
              <a:ahLst/>
              <a:cxnLst/>
              <a:rect l="l" t="t" r="r" b="b"/>
              <a:pathLst>
                <a:path w="6633" h="11886" extrusionOk="0">
                  <a:moveTo>
                    <a:pt x="345" y="1"/>
                  </a:moveTo>
                  <a:cubicBezTo>
                    <a:pt x="295" y="1"/>
                    <a:pt x="256" y="16"/>
                    <a:pt x="230" y="48"/>
                  </a:cubicBezTo>
                  <a:cubicBezTo>
                    <a:pt x="1" y="231"/>
                    <a:pt x="961" y="1328"/>
                    <a:pt x="1602" y="2655"/>
                  </a:cubicBezTo>
                  <a:cubicBezTo>
                    <a:pt x="2333" y="4027"/>
                    <a:pt x="2745" y="5536"/>
                    <a:pt x="2791" y="5902"/>
                  </a:cubicBezTo>
                  <a:cubicBezTo>
                    <a:pt x="2836" y="6085"/>
                    <a:pt x="2974" y="6633"/>
                    <a:pt x="3111" y="7319"/>
                  </a:cubicBezTo>
                  <a:cubicBezTo>
                    <a:pt x="3294" y="8005"/>
                    <a:pt x="3522" y="8874"/>
                    <a:pt x="3934" y="9697"/>
                  </a:cubicBezTo>
                  <a:cubicBezTo>
                    <a:pt x="4300" y="10521"/>
                    <a:pt x="4940" y="11207"/>
                    <a:pt x="5489" y="11573"/>
                  </a:cubicBezTo>
                  <a:cubicBezTo>
                    <a:pt x="5858" y="11799"/>
                    <a:pt x="6174" y="11886"/>
                    <a:pt x="6371" y="11886"/>
                  </a:cubicBezTo>
                  <a:cubicBezTo>
                    <a:pt x="6492" y="11886"/>
                    <a:pt x="6569" y="11853"/>
                    <a:pt x="6587" y="11801"/>
                  </a:cubicBezTo>
                  <a:cubicBezTo>
                    <a:pt x="6632" y="11664"/>
                    <a:pt x="6312" y="11390"/>
                    <a:pt x="5946" y="10978"/>
                  </a:cubicBezTo>
                  <a:cubicBezTo>
                    <a:pt x="5580" y="10566"/>
                    <a:pt x="5169" y="9972"/>
                    <a:pt x="4849" y="9240"/>
                  </a:cubicBezTo>
                  <a:cubicBezTo>
                    <a:pt x="4574" y="8554"/>
                    <a:pt x="4346" y="7731"/>
                    <a:pt x="4208" y="7045"/>
                  </a:cubicBezTo>
                  <a:cubicBezTo>
                    <a:pt x="4071" y="6359"/>
                    <a:pt x="3934" y="5856"/>
                    <a:pt x="3888" y="5673"/>
                  </a:cubicBezTo>
                  <a:cubicBezTo>
                    <a:pt x="3843" y="5490"/>
                    <a:pt x="3751" y="4941"/>
                    <a:pt x="3522" y="4301"/>
                  </a:cubicBezTo>
                  <a:cubicBezTo>
                    <a:pt x="3294" y="3661"/>
                    <a:pt x="2974" y="2883"/>
                    <a:pt x="2516" y="2152"/>
                  </a:cubicBezTo>
                  <a:cubicBezTo>
                    <a:pt x="1748" y="897"/>
                    <a:pt x="728" y="1"/>
                    <a:pt x="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4"/>
            <p:cNvSpPr/>
            <p:nvPr/>
          </p:nvSpPr>
          <p:spPr>
            <a:xfrm>
              <a:off x="5387275" y="3010675"/>
              <a:ext cx="178375" cy="375375"/>
            </a:xfrm>
            <a:custGeom>
              <a:avLst/>
              <a:gdLst/>
              <a:ahLst/>
              <a:cxnLst/>
              <a:rect l="l" t="t" r="r" b="b"/>
              <a:pathLst>
                <a:path w="7135" h="15015" extrusionOk="0">
                  <a:moveTo>
                    <a:pt x="6911" y="0"/>
                  </a:moveTo>
                  <a:cubicBezTo>
                    <a:pt x="6714" y="0"/>
                    <a:pt x="6320" y="106"/>
                    <a:pt x="5854" y="406"/>
                  </a:cubicBezTo>
                  <a:cubicBezTo>
                    <a:pt x="5214" y="772"/>
                    <a:pt x="4482" y="1549"/>
                    <a:pt x="3979" y="2418"/>
                  </a:cubicBezTo>
                  <a:cubicBezTo>
                    <a:pt x="2927" y="4202"/>
                    <a:pt x="2561" y="6305"/>
                    <a:pt x="2470" y="6808"/>
                  </a:cubicBezTo>
                  <a:cubicBezTo>
                    <a:pt x="2424" y="7037"/>
                    <a:pt x="2333" y="7677"/>
                    <a:pt x="2150" y="8546"/>
                  </a:cubicBezTo>
                  <a:cubicBezTo>
                    <a:pt x="2012" y="9415"/>
                    <a:pt x="1830" y="10421"/>
                    <a:pt x="1555" y="11382"/>
                  </a:cubicBezTo>
                  <a:cubicBezTo>
                    <a:pt x="1281" y="12342"/>
                    <a:pt x="915" y="13211"/>
                    <a:pt x="595" y="13851"/>
                  </a:cubicBezTo>
                  <a:cubicBezTo>
                    <a:pt x="275" y="14491"/>
                    <a:pt x="0" y="14857"/>
                    <a:pt x="92" y="14995"/>
                  </a:cubicBezTo>
                  <a:cubicBezTo>
                    <a:pt x="111" y="15007"/>
                    <a:pt x="137" y="15014"/>
                    <a:pt x="168" y="15014"/>
                  </a:cubicBezTo>
                  <a:cubicBezTo>
                    <a:pt x="359" y="15014"/>
                    <a:pt x="757" y="14773"/>
                    <a:pt x="1189" y="14263"/>
                  </a:cubicBezTo>
                  <a:cubicBezTo>
                    <a:pt x="1692" y="13668"/>
                    <a:pt x="2241" y="12708"/>
                    <a:pt x="2561" y="11702"/>
                  </a:cubicBezTo>
                  <a:cubicBezTo>
                    <a:pt x="2881" y="10650"/>
                    <a:pt x="3110" y="9598"/>
                    <a:pt x="3247" y="8729"/>
                  </a:cubicBezTo>
                  <a:cubicBezTo>
                    <a:pt x="3384" y="7906"/>
                    <a:pt x="3522" y="7220"/>
                    <a:pt x="3567" y="6991"/>
                  </a:cubicBezTo>
                  <a:cubicBezTo>
                    <a:pt x="3659" y="6534"/>
                    <a:pt x="4025" y="4522"/>
                    <a:pt x="4894" y="2921"/>
                  </a:cubicBezTo>
                  <a:cubicBezTo>
                    <a:pt x="5305" y="2098"/>
                    <a:pt x="5854" y="1412"/>
                    <a:pt x="6311" y="954"/>
                  </a:cubicBezTo>
                  <a:cubicBezTo>
                    <a:pt x="6769" y="497"/>
                    <a:pt x="7135" y="223"/>
                    <a:pt x="7043" y="40"/>
                  </a:cubicBezTo>
                  <a:cubicBezTo>
                    <a:pt x="7031" y="15"/>
                    <a:pt x="6985" y="0"/>
                    <a:pt x="6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4"/>
            <p:cNvSpPr/>
            <p:nvPr/>
          </p:nvSpPr>
          <p:spPr>
            <a:xfrm>
              <a:off x="5811450" y="3411700"/>
              <a:ext cx="181800" cy="204950"/>
            </a:xfrm>
            <a:custGeom>
              <a:avLst/>
              <a:gdLst/>
              <a:ahLst/>
              <a:cxnLst/>
              <a:rect l="l" t="t" r="r" b="b"/>
              <a:pathLst>
                <a:path w="7272" h="8198" extrusionOk="0">
                  <a:moveTo>
                    <a:pt x="223" y="0"/>
                  </a:moveTo>
                  <a:cubicBezTo>
                    <a:pt x="210" y="0"/>
                    <a:pt x="197" y="2"/>
                    <a:pt x="183" y="5"/>
                  </a:cubicBezTo>
                  <a:cubicBezTo>
                    <a:pt x="46" y="5"/>
                    <a:pt x="0" y="326"/>
                    <a:pt x="92" y="829"/>
                  </a:cubicBezTo>
                  <a:cubicBezTo>
                    <a:pt x="183" y="1286"/>
                    <a:pt x="412" y="1926"/>
                    <a:pt x="869" y="2475"/>
                  </a:cubicBezTo>
                  <a:cubicBezTo>
                    <a:pt x="1647" y="3573"/>
                    <a:pt x="2790" y="4350"/>
                    <a:pt x="3019" y="4533"/>
                  </a:cubicBezTo>
                  <a:cubicBezTo>
                    <a:pt x="3247" y="4762"/>
                    <a:pt x="4391" y="5585"/>
                    <a:pt x="5305" y="6454"/>
                  </a:cubicBezTo>
                  <a:cubicBezTo>
                    <a:pt x="5808" y="6865"/>
                    <a:pt x="6174" y="7323"/>
                    <a:pt x="6494" y="7643"/>
                  </a:cubicBezTo>
                  <a:cubicBezTo>
                    <a:pt x="6745" y="7978"/>
                    <a:pt x="6958" y="8197"/>
                    <a:pt x="7098" y="8197"/>
                  </a:cubicBezTo>
                  <a:cubicBezTo>
                    <a:pt x="7111" y="8197"/>
                    <a:pt x="7123" y="8196"/>
                    <a:pt x="7135" y="8192"/>
                  </a:cubicBezTo>
                  <a:cubicBezTo>
                    <a:pt x="7272" y="8100"/>
                    <a:pt x="7272" y="7780"/>
                    <a:pt x="7089" y="7277"/>
                  </a:cubicBezTo>
                  <a:cubicBezTo>
                    <a:pt x="6906" y="6820"/>
                    <a:pt x="6540" y="6225"/>
                    <a:pt x="6037" y="5722"/>
                  </a:cubicBezTo>
                  <a:cubicBezTo>
                    <a:pt x="5077" y="4670"/>
                    <a:pt x="3933" y="3893"/>
                    <a:pt x="3705" y="3664"/>
                  </a:cubicBezTo>
                  <a:cubicBezTo>
                    <a:pt x="3476" y="3481"/>
                    <a:pt x="2424" y="2704"/>
                    <a:pt x="1647" y="1835"/>
                  </a:cubicBezTo>
                  <a:cubicBezTo>
                    <a:pt x="1281" y="1377"/>
                    <a:pt x="1006" y="920"/>
                    <a:pt x="778" y="600"/>
                  </a:cubicBezTo>
                  <a:cubicBezTo>
                    <a:pt x="566" y="261"/>
                    <a:pt x="39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4"/>
            <p:cNvSpPr/>
            <p:nvPr/>
          </p:nvSpPr>
          <p:spPr>
            <a:xfrm>
              <a:off x="6373950" y="3364950"/>
              <a:ext cx="306450" cy="305300"/>
            </a:xfrm>
            <a:custGeom>
              <a:avLst/>
              <a:gdLst/>
              <a:ahLst/>
              <a:cxnLst/>
              <a:rect l="l" t="t" r="r" b="b"/>
              <a:pathLst>
                <a:path w="12258" h="12212" extrusionOk="0">
                  <a:moveTo>
                    <a:pt x="11937" y="0"/>
                  </a:moveTo>
                  <a:cubicBezTo>
                    <a:pt x="11800" y="0"/>
                    <a:pt x="11709" y="458"/>
                    <a:pt x="11389" y="1098"/>
                  </a:cubicBezTo>
                  <a:cubicBezTo>
                    <a:pt x="11160" y="1692"/>
                    <a:pt x="10657" y="2470"/>
                    <a:pt x="9971" y="3110"/>
                  </a:cubicBezTo>
                  <a:cubicBezTo>
                    <a:pt x="8645" y="4482"/>
                    <a:pt x="6724" y="5397"/>
                    <a:pt x="6312" y="5626"/>
                  </a:cubicBezTo>
                  <a:cubicBezTo>
                    <a:pt x="6083" y="5763"/>
                    <a:pt x="5443" y="6083"/>
                    <a:pt x="4666" y="6494"/>
                  </a:cubicBezTo>
                  <a:cubicBezTo>
                    <a:pt x="3843" y="6952"/>
                    <a:pt x="2882" y="7546"/>
                    <a:pt x="2059" y="8324"/>
                  </a:cubicBezTo>
                  <a:cubicBezTo>
                    <a:pt x="1190" y="9101"/>
                    <a:pt x="550" y="10062"/>
                    <a:pt x="275" y="10839"/>
                  </a:cubicBezTo>
                  <a:cubicBezTo>
                    <a:pt x="1" y="11617"/>
                    <a:pt x="47" y="12211"/>
                    <a:pt x="230" y="12211"/>
                  </a:cubicBezTo>
                  <a:cubicBezTo>
                    <a:pt x="367" y="12211"/>
                    <a:pt x="550" y="11754"/>
                    <a:pt x="961" y="11114"/>
                  </a:cubicBezTo>
                  <a:cubicBezTo>
                    <a:pt x="1327" y="10519"/>
                    <a:pt x="1967" y="9742"/>
                    <a:pt x="2745" y="9101"/>
                  </a:cubicBezTo>
                  <a:cubicBezTo>
                    <a:pt x="3522" y="8461"/>
                    <a:pt x="4437" y="7912"/>
                    <a:pt x="5215" y="7455"/>
                  </a:cubicBezTo>
                  <a:cubicBezTo>
                    <a:pt x="5992" y="7043"/>
                    <a:pt x="6587" y="6723"/>
                    <a:pt x="6815" y="6632"/>
                  </a:cubicBezTo>
                  <a:cubicBezTo>
                    <a:pt x="7044" y="6494"/>
                    <a:pt x="7638" y="6220"/>
                    <a:pt x="8370" y="5763"/>
                  </a:cubicBezTo>
                  <a:cubicBezTo>
                    <a:pt x="9102" y="5305"/>
                    <a:pt x="10017" y="4665"/>
                    <a:pt x="10748" y="3842"/>
                  </a:cubicBezTo>
                  <a:cubicBezTo>
                    <a:pt x="11434" y="3019"/>
                    <a:pt x="11937" y="2058"/>
                    <a:pt x="12075" y="1281"/>
                  </a:cubicBezTo>
                  <a:cubicBezTo>
                    <a:pt x="12257" y="549"/>
                    <a:pt x="12120" y="0"/>
                    <a:pt x="11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4"/>
            <p:cNvSpPr/>
            <p:nvPr/>
          </p:nvSpPr>
          <p:spPr>
            <a:xfrm>
              <a:off x="5706250" y="2350375"/>
              <a:ext cx="81200" cy="281600"/>
            </a:xfrm>
            <a:custGeom>
              <a:avLst/>
              <a:gdLst/>
              <a:ahLst/>
              <a:cxnLst/>
              <a:rect l="l" t="t" r="r" b="b"/>
              <a:pathLst>
                <a:path w="3248" h="11264" extrusionOk="0">
                  <a:moveTo>
                    <a:pt x="519" y="1"/>
                  </a:moveTo>
                  <a:cubicBezTo>
                    <a:pt x="496" y="1"/>
                    <a:pt x="476" y="6"/>
                    <a:pt x="458" y="18"/>
                  </a:cubicBezTo>
                  <a:cubicBezTo>
                    <a:pt x="321" y="109"/>
                    <a:pt x="412" y="430"/>
                    <a:pt x="458" y="933"/>
                  </a:cubicBezTo>
                  <a:cubicBezTo>
                    <a:pt x="550" y="1436"/>
                    <a:pt x="550" y="2122"/>
                    <a:pt x="504" y="2853"/>
                  </a:cubicBezTo>
                  <a:cubicBezTo>
                    <a:pt x="458" y="3585"/>
                    <a:pt x="321" y="4317"/>
                    <a:pt x="229" y="4957"/>
                  </a:cubicBezTo>
                  <a:cubicBezTo>
                    <a:pt x="138" y="5597"/>
                    <a:pt x="92" y="6100"/>
                    <a:pt x="92" y="6283"/>
                  </a:cubicBezTo>
                  <a:cubicBezTo>
                    <a:pt x="92" y="6466"/>
                    <a:pt x="1" y="6924"/>
                    <a:pt x="47" y="7564"/>
                  </a:cubicBezTo>
                  <a:cubicBezTo>
                    <a:pt x="92" y="8204"/>
                    <a:pt x="275" y="9073"/>
                    <a:pt x="687" y="9759"/>
                  </a:cubicBezTo>
                  <a:cubicBezTo>
                    <a:pt x="1098" y="10445"/>
                    <a:pt x="1693" y="10994"/>
                    <a:pt x="2287" y="11177"/>
                  </a:cubicBezTo>
                  <a:cubicBezTo>
                    <a:pt x="2470" y="11238"/>
                    <a:pt x="2638" y="11263"/>
                    <a:pt x="2780" y="11263"/>
                  </a:cubicBezTo>
                  <a:cubicBezTo>
                    <a:pt x="3065" y="11263"/>
                    <a:pt x="3248" y="11162"/>
                    <a:pt x="3248" y="11040"/>
                  </a:cubicBezTo>
                  <a:cubicBezTo>
                    <a:pt x="3248" y="10902"/>
                    <a:pt x="2973" y="10811"/>
                    <a:pt x="2608" y="10537"/>
                  </a:cubicBezTo>
                  <a:cubicBezTo>
                    <a:pt x="2242" y="10262"/>
                    <a:pt x="1876" y="9805"/>
                    <a:pt x="1601" y="9256"/>
                  </a:cubicBezTo>
                  <a:cubicBezTo>
                    <a:pt x="1007" y="8113"/>
                    <a:pt x="1190" y="6695"/>
                    <a:pt x="1190" y="6329"/>
                  </a:cubicBezTo>
                  <a:cubicBezTo>
                    <a:pt x="1190" y="6192"/>
                    <a:pt x="1281" y="5735"/>
                    <a:pt x="1373" y="5094"/>
                  </a:cubicBezTo>
                  <a:cubicBezTo>
                    <a:pt x="1419" y="4500"/>
                    <a:pt x="1556" y="3677"/>
                    <a:pt x="1556" y="2899"/>
                  </a:cubicBezTo>
                  <a:cubicBezTo>
                    <a:pt x="1556" y="2076"/>
                    <a:pt x="1419" y="1298"/>
                    <a:pt x="1144" y="750"/>
                  </a:cubicBezTo>
                  <a:cubicBezTo>
                    <a:pt x="944" y="271"/>
                    <a:pt x="675" y="1"/>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4"/>
            <p:cNvSpPr/>
            <p:nvPr/>
          </p:nvSpPr>
          <p:spPr>
            <a:xfrm>
              <a:off x="6712375" y="2348575"/>
              <a:ext cx="133800" cy="264050"/>
            </a:xfrm>
            <a:custGeom>
              <a:avLst/>
              <a:gdLst/>
              <a:ahLst/>
              <a:cxnLst/>
              <a:rect l="l" t="t" r="r" b="b"/>
              <a:pathLst>
                <a:path w="5352" h="10562" extrusionOk="0">
                  <a:moveTo>
                    <a:pt x="4981" y="0"/>
                  </a:moveTo>
                  <a:cubicBezTo>
                    <a:pt x="4813" y="0"/>
                    <a:pt x="4595" y="40"/>
                    <a:pt x="4346" y="136"/>
                  </a:cubicBezTo>
                  <a:cubicBezTo>
                    <a:pt x="3751" y="364"/>
                    <a:pt x="3111" y="1005"/>
                    <a:pt x="2699" y="1736"/>
                  </a:cubicBezTo>
                  <a:cubicBezTo>
                    <a:pt x="2288" y="2468"/>
                    <a:pt x="2150" y="3337"/>
                    <a:pt x="2059" y="3977"/>
                  </a:cubicBezTo>
                  <a:cubicBezTo>
                    <a:pt x="1968" y="4618"/>
                    <a:pt x="1968" y="5121"/>
                    <a:pt x="1968" y="5304"/>
                  </a:cubicBezTo>
                  <a:cubicBezTo>
                    <a:pt x="1922" y="5486"/>
                    <a:pt x="1922" y="5944"/>
                    <a:pt x="1830" y="6493"/>
                  </a:cubicBezTo>
                  <a:cubicBezTo>
                    <a:pt x="1785" y="7087"/>
                    <a:pt x="1647" y="7727"/>
                    <a:pt x="1419" y="8322"/>
                  </a:cubicBezTo>
                  <a:cubicBezTo>
                    <a:pt x="1190" y="8916"/>
                    <a:pt x="870" y="9420"/>
                    <a:pt x="550" y="9785"/>
                  </a:cubicBezTo>
                  <a:cubicBezTo>
                    <a:pt x="230" y="10106"/>
                    <a:pt x="1" y="10288"/>
                    <a:pt x="47" y="10471"/>
                  </a:cubicBezTo>
                  <a:cubicBezTo>
                    <a:pt x="47" y="10528"/>
                    <a:pt x="117" y="10562"/>
                    <a:pt x="236" y="10562"/>
                  </a:cubicBezTo>
                  <a:cubicBezTo>
                    <a:pt x="403" y="10562"/>
                    <a:pt x="667" y="10495"/>
                    <a:pt x="961" y="10334"/>
                  </a:cubicBezTo>
                  <a:cubicBezTo>
                    <a:pt x="1510" y="10060"/>
                    <a:pt x="2013" y="9465"/>
                    <a:pt x="2379" y="8734"/>
                  </a:cubicBezTo>
                  <a:cubicBezTo>
                    <a:pt x="2699" y="8048"/>
                    <a:pt x="2882" y="7270"/>
                    <a:pt x="2928" y="6630"/>
                  </a:cubicBezTo>
                  <a:cubicBezTo>
                    <a:pt x="3019" y="5990"/>
                    <a:pt x="3019" y="5532"/>
                    <a:pt x="3065" y="5349"/>
                  </a:cubicBezTo>
                  <a:cubicBezTo>
                    <a:pt x="3065" y="5212"/>
                    <a:pt x="3111" y="4709"/>
                    <a:pt x="3157" y="4114"/>
                  </a:cubicBezTo>
                  <a:cubicBezTo>
                    <a:pt x="3248" y="3474"/>
                    <a:pt x="3340" y="2788"/>
                    <a:pt x="3660" y="2194"/>
                  </a:cubicBezTo>
                  <a:cubicBezTo>
                    <a:pt x="3934" y="1553"/>
                    <a:pt x="4346" y="1050"/>
                    <a:pt x="4712" y="776"/>
                  </a:cubicBezTo>
                  <a:cubicBezTo>
                    <a:pt x="5077" y="456"/>
                    <a:pt x="5352" y="319"/>
                    <a:pt x="5352" y="181"/>
                  </a:cubicBezTo>
                  <a:cubicBezTo>
                    <a:pt x="5352" y="75"/>
                    <a:pt x="5213" y="0"/>
                    <a:pt x="49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4"/>
            <p:cNvSpPr/>
            <p:nvPr/>
          </p:nvSpPr>
          <p:spPr>
            <a:xfrm>
              <a:off x="6086975" y="2307975"/>
              <a:ext cx="85775" cy="132600"/>
            </a:xfrm>
            <a:custGeom>
              <a:avLst/>
              <a:gdLst/>
              <a:ahLst/>
              <a:cxnLst/>
              <a:rect l="l" t="t" r="r" b="b"/>
              <a:pathLst>
                <a:path w="3431" h="5304" extrusionOk="0">
                  <a:moveTo>
                    <a:pt x="692" y="1"/>
                  </a:moveTo>
                  <a:cubicBezTo>
                    <a:pt x="659" y="1"/>
                    <a:pt x="627" y="7"/>
                    <a:pt x="595" y="22"/>
                  </a:cubicBezTo>
                  <a:cubicBezTo>
                    <a:pt x="1" y="250"/>
                    <a:pt x="1144" y="2674"/>
                    <a:pt x="1281" y="2949"/>
                  </a:cubicBezTo>
                  <a:cubicBezTo>
                    <a:pt x="1411" y="3251"/>
                    <a:pt x="2192" y="5304"/>
                    <a:pt x="2856" y="5304"/>
                  </a:cubicBezTo>
                  <a:cubicBezTo>
                    <a:pt x="2896" y="5304"/>
                    <a:pt x="2935" y="5297"/>
                    <a:pt x="2974" y="5281"/>
                  </a:cubicBezTo>
                  <a:cubicBezTo>
                    <a:pt x="3431" y="5052"/>
                    <a:pt x="2425" y="2812"/>
                    <a:pt x="2288" y="2491"/>
                  </a:cubicBezTo>
                  <a:cubicBezTo>
                    <a:pt x="2158" y="2231"/>
                    <a:pt x="1289" y="1"/>
                    <a:pt x="6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4"/>
            <p:cNvSpPr/>
            <p:nvPr/>
          </p:nvSpPr>
          <p:spPr>
            <a:xfrm>
              <a:off x="6340800" y="2308800"/>
              <a:ext cx="117800" cy="144325"/>
            </a:xfrm>
            <a:custGeom>
              <a:avLst/>
              <a:gdLst/>
              <a:ahLst/>
              <a:cxnLst/>
              <a:rect l="l" t="t" r="r" b="b"/>
              <a:pathLst>
                <a:path w="4712" h="5773" extrusionOk="0">
                  <a:moveTo>
                    <a:pt x="4039" y="0"/>
                  </a:moveTo>
                  <a:cubicBezTo>
                    <a:pt x="3382" y="0"/>
                    <a:pt x="2044" y="2387"/>
                    <a:pt x="1830" y="2687"/>
                  </a:cubicBezTo>
                  <a:cubicBezTo>
                    <a:pt x="1647" y="3007"/>
                    <a:pt x="1" y="5385"/>
                    <a:pt x="641" y="5751"/>
                  </a:cubicBezTo>
                  <a:cubicBezTo>
                    <a:pt x="665" y="5766"/>
                    <a:pt x="692" y="5772"/>
                    <a:pt x="721" y="5772"/>
                  </a:cubicBezTo>
                  <a:cubicBezTo>
                    <a:pt x="1248" y="5772"/>
                    <a:pt x="2574" y="3539"/>
                    <a:pt x="2790" y="3236"/>
                  </a:cubicBezTo>
                  <a:cubicBezTo>
                    <a:pt x="2973" y="2916"/>
                    <a:pt x="4711" y="355"/>
                    <a:pt x="4162" y="35"/>
                  </a:cubicBezTo>
                  <a:cubicBezTo>
                    <a:pt x="4125" y="11"/>
                    <a:pt x="4084" y="0"/>
                    <a:pt x="4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4"/>
            <p:cNvSpPr/>
            <p:nvPr/>
          </p:nvSpPr>
          <p:spPr>
            <a:xfrm>
              <a:off x="5509600" y="2414825"/>
              <a:ext cx="1514950" cy="1034825"/>
            </a:xfrm>
            <a:custGeom>
              <a:avLst/>
              <a:gdLst/>
              <a:ahLst/>
              <a:cxnLst/>
              <a:rect l="l" t="t" r="r" b="b"/>
              <a:pathLst>
                <a:path w="60598" h="41393" extrusionOk="0">
                  <a:moveTo>
                    <a:pt x="29616" y="0"/>
                  </a:moveTo>
                  <a:cubicBezTo>
                    <a:pt x="25755" y="0"/>
                    <a:pt x="21871" y="748"/>
                    <a:pt x="18157" y="2379"/>
                  </a:cubicBezTo>
                  <a:cubicBezTo>
                    <a:pt x="11846" y="5535"/>
                    <a:pt x="6037" y="9239"/>
                    <a:pt x="2882" y="15550"/>
                  </a:cubicBezTo>
                  <a:cubicBezTo>
                    <a:pt x="2059" y="17060"/>
                    <a:pt x="1373" y="18614"/>
                    <a:pt x="961" y="20215"/>
                  </a:cubicBezTo>
                  <a:cubicBezTo>
                    <a:pt x="46" y="23416"/>
                    <a:pt x="1" y="26755"/>
                    <a:pt x="915" y="30002"/>
                  </a:cubicBezTo>
                  <a:cubicBezTo>
                    <a:pt x="1373" y="31603"/>
                    <a:pt x="2059" y="33203"/>
                    <a:pt x="3019" y="34758"/>
                  </a:cubicBezTo>
                  <a:cubicBezTo>
                    <a:pt x="5122" y="38009"/>
                    <a:pt x="8409" y="41131"/>
                    <a:pt x="12183" y="41131"/>
                  </a:cubicBezTo>
                  <a:cubicBezTo>
                    <a:pt x="12923" y="41131"/>
                    <a:pt x="13681" y="41012"/>
                    <a:pt x="14452" y="40749"/>
                  </a:cubicBezTo>
                  <a:cubicBezTo>
                    <a:pt x="19813" y="39061"/>
                    <a:pt x="25002" y="37974"/>
                    <a:pt x="30204" y="37974"/>
                  </a:cubicBezTo>
                  <a:cubicBezTo>
                    <a:pt x="34722" y="37974"/>
                    <a:pt x="39249" y="38794"/>
                    <a:pt x="43905" y="40749"/>
                  </a:cubicBezTo>
                  <a:cubicBezTo>
                    <a:pt x="44782" y="41195"/>
                    <a:pt x="45742" y="41392"/>
                    <a:pt x="46718" y="41392"/>
                  </a:cubicBezTo>
                  <a:cubicBezTo>
                    <a:pt x="49252" y="41392"/>
                    <a:pt x="51904" y="40062"/>
                    <a:pt x="53554" y="38280"/>
                  </a:cubicBezTo>
                  <a:cubicBezTo>
                    <a:pt x="54835" y="37136"/>
                    <a:pt x="55978" y="35810"/>
                    <a:pt x="56893" y="34392"/>
                  </a:cubicBezTo>
                  <a:cubicBezTo>
                    <a:pt x="59637" y="30139"/>
                    <a:pt x="60597" y="25292"/>
                    <a:pt x="59362" y="20398"/>
                  </a:cubicBezTo>
                  <a:cubicBezTo>
                    <a:pt x="58996" y="18797"/>
                    <a:pt x="58448" y="17242"/>
                    <a:pt x="57716" y="15825"/>
                  </a:cubicBezTo>
                  <a:cubicBezTo>
                    <a:pt x="57076" y="14544"/>
                    <a:pt x="56344" y="13355"/>
                    <a:pt x="55429" y="12212"/>
                  </a:cubicBezTo>
                  <a:cubicBezTo>
                    <a:pt x="49035" y="4801"/>
                    <a:pt x="39397" y="0"/>
                    <a:pt x="296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4"/>
            <p:cNvSpPr/>
            <p:nvPr/>
          </p:nvSpPr>
          <p:spPr>
            <a:xfrm>
              <a:off x="5764575" y="2747125"/>
              <a:ext cx="74325" cy="78200"/>
            </a:xfrm>
            <a:custGeom>
              <a:avLst/>
              <a:gdLst/>
              <a:ahLst/>
              <a:cxnLst/>
              <a:rect l="l" t="t" r="r" b="b"/>
              <a:pathLst>
                <a:path w="2973" h="3128" extrusionOk="0">
                  <a:moveTo>
                    <a:pt x="1569" y="0"/>
                  </a:moveTo>
                  <a:cubicBezTo>
                    <a:pt x="1433" y="0"/>
                    <a:pt x="1303" y="21"/>
                    <a:pt x="1189" y="63"/>
                  </a:cubicBezTo>
                  <a:cubicBezTo>
                    <a:pt x="870" y="170"/>
                    <a:pt x="633" y="386"/>
                    <a:pt x="457" y="649"/>
                  </a:cubicBezTo>
                  <a:lnTo>
                    <a:pt x="457" y="649"/>
                  </a:lnTo>
                  <a:cubicBezTo>
                    <a:pt x="254" y="792"/>
                    <a:pt x="117" y="983"/>
                    <a:pt x="92" y="1161"/>
                  </a:cubicBezTo>
                  <a:cubicBezTo>
                    <a:pt x="0" y="1527"/>
                    <a:pt x="92" y="1801"/>
                    <a:pt x="183" y="1984"/>
                  </a:cubicBezTo>
                  <a:cubicBezTo>
                    <a:pt x="198" y="2043"/>
                    <a:pt x="245" y="2125"/>
                    <a:pt x="317" y="2214"/>
                  </a:cubicBezTo>
                  <a:lnTo>
                    <a:pt x="317" y="2214"/>
                  </a:lnTo>
                  <a:cubicBezTo>
                    <a:pt x="345" y="2276"/>
                    <a:pt x="377" y="2337"/>
                    <a:pt x="412" y="2396"/>
                  </a:cubicBezTo>
                  <a:cubicBezTo>
                    <a:pt x="549" y="2624"/>
                    <a:pt x="732" y="2807"/>
                    <a:pt x="915" y="2899"/>
                  </a:cubicBezTo>
                  <a:cubicBezTo>
                    <a:pt x="1098" y="3036"/>
                    <a:pt x="1326" y="3082"/>
                    <a:pt x="1509" y="3127"/>
                  </a:cubicBezTo>
                  <a:cubicBezTo>
                    <a:pt x="1660" y="3007"/>
                    <a:pt x="1810" y="2886"/>
                    <a:pt x="1935" y="2740"/>
                  </a:cubicBezTo>
                  <a:lnTo>
                    <a:pt x="1935" y="2740"/>
                  </a:lnTo>
                  <a:cubicBezTo>
                    <a:pt x="2170" y="2690"/>
                    <a:pt x="2430" y="2552"/>
                    <a:pt x="2607" y="2304"/>
                  </a:cubicBezTo>
                  <a:cubicBezTo>
                    <a:pt x="2836" y="2030"/>
                    <a:pt x="2973" y="1664"/>
                    <a:pt x="2927" y="1298"/>
                  </a:cubicBezTo>
                  <a:cubicBezTo>
                    <a:pt x="2881" y="932"/>
                    <a:pt x="2744" y="566"/>
                    <a:pt x="2424" y="292"/>
                  </a:cubicBezTo>
                  <a:cubicBezTo>
                    <a:pt x="2203" y="102"/>
                    <a:pt x="1873" y="0"/>
                    <a:pt x="15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4"/>
            <p:cNvSpPr/>
            <p:nvPr/>
          </p:nvSpPr>
          <p:spPr>
            <a:xfrm>
              <a:off x="5936075" y="2859600"/>
              <a:ext cx="58875" cy="58625"/>
            </a:xfrm>
            <a:custGeom>
              <a:avLst/>
              <a:gdLst/>
              <a:ahLst/>
              <a:cxnLst/>
              <a:rect l="l" t="t" r="r" b="b"/>
              <a:pathLst>
                <a:path w="2355" h="2345" extrusionOk="0">
                  <a:moveTo>
                    <a:pt x="1235" y="0"/>
                  </a:moveTo>
                  <a:lnTo>
                    <a:pt x="1006" y="46"/>
                  </a:lnTo>
                  <a:cubicBezTo>
                    <a:pt x="549" y="137"/>
                    <a:pt x="275" y="458"/>
                    <a:pt x="137" y="732"/>
                  </a:cubicBezTo>
                  <a:cubicBezTo>
                    <a:pt x="0" y="1052"/>
                    <a:pt x="0" y="1464"/>
                    <a:pt x="183" y="1784"/>
                  </a:cubicBezTo>
                  <a:cubicBezTo>
                    <a:pt x="320" y="2104"/>
                    <a:pt x="595" y="2241"/>
                    <a:pt x="869" y="2287"/>
                  </a:cubicBezTo>
                  <a:cubicBezTo>
                    <a:pt x="983" y="2333"/>
                    <a:pt x="1086" y="2344"/>
                    <a:pt x="1172" y="2344"/>
                  </a:cubicBezTo>
                  <a:cubicBezTo>
                    <a:pt x="1258" y="2344"/>
                    <a:pt x="1326" y="2333"/>
                    <a:pt x="1372" y="2333"/>
                  </a:cubicBezTo>
                  <a:cubicBezTo>
                    <a:pt x="1464" y="2287"/>
                    <a:pt x="1601" y="2287"/>
                    <a:pt x="1829" y="2150"/>
                  </a:cubicBezTo>
                  <a:cubicBezTo>
                    <a:pt x="1975" y="2077"/>
                    <a:pt x="2180" y="1887"/>
                    <a:pt x="2279" y="1605"/>
                  </a:cubicBezTo>
                  <a:lnTo>
                    <a:pt x="2279" y="1605"/>
                  </a:lnTo>
                  <a:lnTo>
                    <a:pt x="2287" y="1601"/>
                  </a:lnTo>
                  <a:lnTo>
                    <a:pt x="2297" y="1551"/>
                  </a:lnTo>
                  <a:lnTo>
                    <a:pt x="2297" y="1551"/>
                  </a:lnTo>
                  <a:cubicBezTo>
                    <a:pt x="2313" y="1494"/>
                    <a:pt x="2326" y="1435"/>
                    <a:pt x="2333" y="1372"/>
                  </a:cubicBezTo>
                  <a:cubicBezTo>
                    <a:pt x="2355" y="1171"/>
                    <a:pt x="2323" y="1002"/>
                    <a:pt x="2257" y="867"/>
                  </a:cubicBezTo>
                  <a:lnTo>
                    <a:pt x="2257" y="867"/>
                  </a:lnTo>
                  <a:cubicBezTo>
                    <a:pt x="2168" y="653"/>
                    <a:pt x="2014" y="472"/>
                    <a:pt x="1829" y="366"/>
                  </a:cubicBezTo>
                  <a:cubicBezTo>
                    <a:pt x="1718" y="255"/>
                    <a:pt x="1577" y="204"/>
                    <a:pt x="1406" y="164"/>
                  </a:cubicBezTo>
                  <a:lnTo>
                    <a:pt x="1406" y="164"/>
                  </a:lnTo>
                  <a:cubicBezTo>
                    <a:pt x="1395" y="155"/>
                    <a:pt x="1384" y="146"/>
                    <a:pt x="1372" y="137"/>
                  </a:cubicBezTo>
                  <a:lnTo>
                    <a:pt x="1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4"/>
            <p:cNvSpPr/>
            <p:nvPr/>
          </p:nvSpPr>
          <p:spPr>
            <a:xfrm>
              <a:off x="6259650" y="2548825"/>
              <a:ext cx="96050" cy="91025"/>
            </a:xfrm>
            <a:custGeom>
              <a:avLst/>
              <a:gdLst/>
              <a:ahLst/>
              <a:cxnLst/>
              <a:rect l="l" t="t" r="r" b="b"/>
              <a:pathLst>
                <a:path w="3842" h="3641" extrusionOk="0">
                  <a:moveTo>
                    <a:pt x="1679" y="0"/>
                  </a:moveTo>
                  <a:cubicBezTo>
                    <a:pt x="1477" y="0"/>
                    <a:pt x="1249" y="39"/>
                    <a:pt x="1006" y="175"/>
                  </a:cubicBezTo>
                  <a:cubicBezTo>
                    <a:pt x="406" y="441"/>
                    <a:pt x="1" y="1168"/>
                    <a:pt x="37" y="1932"/>
                  </a:cubicBezTo>
                  <a:lnTo>
                    <a:pt x="37" y="1932"/>
                  </a:lnTo>
                  <a:cubicBezTo>
                    <a:pt x="42" y="2152"/>
                    <a:pt x="90" y="2375"/>
                    <a:pt x="183" y="2599"/>
                  </a:cubicBezTo>
                  <a:cubicBezTo>
                    <a:pt x="411" y="3147"/>
                    <a:pt x="914" y="3513"/>
                    <a:pt x="1417" y="3605"/>
                  </a:cubicBezTo>
                  <a:cubicBezTo>
                    <a:pt x="1552" y="3629"/>
                    <a:pt x="1684" y="3641"/>
                    <a:pt x="1812" y="3641"/>
                  </a:cubicBezTo>
                  <a:cubicBezTo>
                    <a:pt x="2162" y="3641"/>
                    <a:pt x="2488" y="3556"/>
                    <a:pt x="2789" y="3422"/>
                  </a:cubicBezTo>
                  <a:cubicBezTo>
                    <a:pt x="3201" y="3239"/>
                    <a:pt x="3567" y="2827"/>
                    <a:pt x="3704" y="2416"/>
                  </a:cubicBezTo>
                  <a:cubicBezTo>
                    <a:pt x="3841" y="2004"/>
                    <a:pt x="3796" y="1547"/>
                    <a:pt x="3613" y="1227"/>
                  </a:cubicBezTo>
                  <a:cubicBezTo>
                    <a:pt x="3338" y="632"/>
                    <a:pt x="2927" y="358"/>
                    <a:pt x="2698" y="220"/>
                  </a:cubicBezTo>
                  <a:cubicBezTo>
                    <a:pt x="2561" y="175"/>
                    <a:pt x="2378" y="83"/>
                    <a:pt x="2058" y="38"/>
                  </a:cubicBezTo>
                  <a:cubicBezTo>
                    <a:pt x="1946" y="19"/>
                    <a:pt x="1818" y="0"/>
                    <a:pt x="16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4"/>
            <p:cNvSpPr/>
            <p:nvPr/>
          </p:nvSpPr>
          <p:spPr>
            <a:xfrm>
              <a:off x="6259700" y="3109700"/>
              <a:ext cx="96000" cy="91150"/>
            </a:xfrm>
            <a:custGeom>
              <a:avLst/>
              <a:gdLst/>
              <a:ahLst/>
              <a:cxnLst/>
              <a:rect l="l" t="t" r="r" b="b"/>
              <a:pathLst>
                <a:path w="3840" h="3646" extrusionOk="0">
                  <a:moveTo>
                    <a:pt x="1698" y="0"/>
                  </a:moveTo>
                  <a:cubicBezTo>
                    <a:pt x="1491" y="0"/>
                    <a:pt x="1256" y="55"/>
                    <a:pt x="1004" y="195"/>
                  </a:cubicBezTo>
                  <a:cubicBezTo>
                    <a:pt x="406" y="461"/>
                    <a:pt x="1" y="1161"/>
                    <a:pt x="34" y="1927"/>
                  </a:cubicBezTo>
                  <a:lnTo>
                    <a:pt x="34" y="1927"/>
                  </a:lnTo>
                  <a:cubicBezTo>
                    <a:pt x="38" y="2157"/>
                    <a:pt x="86" y="2392"/>
                    <a:pt x="181" y="2619"/>
                  </a:cubicBezTo>
                  <a:cubicBezTo>
                    <a:pt x="307" y="2921"/>
                    <a:pt x="516" y="3155"/>
                    <a:pt x="764" y="3318"/>
                  </a:cubicBezTo>
                  <a:lnTo>
                    <a:pt x="764" y="3318"/>
                  </a:lnTo>
                  <a:cubicBezTo>
                    <a:pt x="826" y="3366"/>
                    <a:pt x="890" y="3408"/>
                    <a:pt x="958" y="3442"/>
                  </a:cubicBezTo>
                  <a:cubicBezTo>
                    <a:pt x="1067" y="3489"/>
                    <a:pt x="1176" y="3525"/>
                    <a:pt x="1285" y="3550"/>
                  </a:cubicBezTo>
                  <a:lnTo>
                    <a:pt x="1285" y="3550"/>
                  </a:lnTo>
                  <a:cubicBezTo>
                    <a:pt x="1328" y="3561"/>
                    <a:pt x="1372" y="3571"/>
                    <a:pt x="1415" y="3579"/>
                  </a:cubicBezTo>
                  <a:cubicBezTo>
                    <a:pt x="1583" y="3625"/>
                    <a:pt x="1746" y="3645"/>
                    <a:pt x="1903" y="3645"/>
                  </a:cubicBezTo>
                  <a:cubicBezTo>
                    <a:pt x="2218" y="3645"/>
                    <a:pt x="2513" y="3564"/>
                    <a:pt x="2787" y="3442"/>
                  </a:cubicBezTo>
                  <a:cubicBezTo>
                    <a:pt x="3199" y="3213"/>
                    <a:pt x="3565" y="2847"/>
                    <a:pt x="3702" y="2436"/>
                  </a:cubicBezTo>
                  <a:cubicBezTo>
                    <a:pt x="3839" y="1978"/>
                    <a:pt x="3794" y="1567"/>
                    <a:pt x="3611" y="1247"/>
                  </a:cubicBezTo>
                  <a:cubicBezTo>
                    <a:pt x="3336" y="606"/>
                    <a:pt x="2925" y="378"/>
                    <a:pt x="2696" y="241"/>
                  </a:cubicBezTo>
                  <a:cubicBezTo>
                    <a:pt x="2559" y="195"/>
                    <a:pt x="2376" y="103"/>
                    <a:pt x="2056" y="58"/>
                  </a:cubicBezTo>
                  <a:cubicBezTo>
                    <a:pt x="1949" y="22"/>
                    <a:pt x="1829" y="0"/>
                    <a:pt x="16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4"/>
            <p:cNvSpPr/>
            <p:nvPr/>
          </p:nvSpPr>
          <p:spPr>
            <a:xfrm>
              <a:off x="6655225" y="2692450"/>
              <a:ext cx="62900" cy="64275"/>
            </a:xfrm>
            <a:custGeom>
              <a:avLst/>
              <a:gdLst/>
              <a:ahLst/>
              <a:cxnLst/>
              <a:rect l="l" t="t" r="r" b="b"/>
              <a:pathLst>
                <a:path w="2516" h="2571" extrusionOk="0">
                  <a:moveTo>
                    <a:pt x="1414" y="1"/>
                  </a:moveTo>
                  <a:cubicBezTo>
                    <a:pt x="1077" y="1"/>
                    <a:pt x="692" y="141"/>
                    <a:pt x="412" y="421"/>
                  </a:cubicBezTo>
                  <a:cubicBezTo>
                    <a:pt x="275" y="558"/>
                    <a:pt x="138" y="787"/>
                    <a:pt x="92" y="1015"/>
                  </a:cubicBezTo>
                  <a:cubicBezTo>
                    <a:pt x="0" y="1244"/>
                    <a:pt x="0" y="1518"/>
                    <a:pt x="92" y="1793"/>
                  </a:cubicBezTo>
                  <a:cubicBezTo>
                    <a:pt x="183" y="2113"/>
                    <a:pt x="412" y="2342"/>
                    <a:pt x="732" y="2479"/>
                  </a:cubicBezTo>
                  <a:cubicBezTo>
                    <a:pt x="869" y="2547"/>
                    <a:pt x="1018" y="2570"/>
                    <a:pt x="1161" y="2570"/>
                  </a:cubicBezTo>
                  <a:cubicBezTo>
                    <a:pt x="1304" y="2570"/>
                    <a:pt x="1441" y="2547"/>
                    <a:pt x="1555" y="2525"/>
                  </a:cubicBezTo>
                  <a:cubicBezTo>
                    <a:pt x="1830" y="2433"/>
                    <a:pt x="2058" y="2296"/>
                    <a:pt x="2241" y="2067"/>
                  </a:cubicBezTo>
                  <a:cubicBezTo>
                    <a:pt x="2424" y="1793"/>
                    <a:pt x="2516" y="1518"/>
                    <a:pt x="2470" y="1198"/>
                  </a:cubicBezTo>
                  <a:cubicBezTo>
                    <a:pt x="2423" y="989"/>
                    <a:pt x="2294" y="803"/>
                    <a:pt x="2136" y="665"/>
                  </a:cubicBezTo>
                  <a:lnTo>
                    <a:pt x="2136" y="665"/>
                  </a:lnTo>
                  <a:cubicBezTo>
                    <a:pt x="2094" y="567"/>
                    <a:pt x="2040" y="403"/>
                    <a:pt x="1875" y="238"/>
                  </a:cubicBezTo>
                  <a:lnTo>
                    <a:pt x="1738" y="55"/>
                  </a:lnTo>
                  <a:lnTo>
                    <a:pt x="1555" y="9"/>
                  </a:lnTo>
                  <a:cubicBezTo>
                    <a:pt x="1510" y="3"/>
                    <a:pt x="1462" y="1"/>
                    <a:pt x="14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4"/>
            <p:cNvSpPr/>
            <p:nvPr/>
          </p:nvSpPr>
          <p:spPr>
            <a:xfrm>
              <a:off x="6722000" y="2977175"/>
              <a:ext cx="92175" cy="90250"/>
            </a:xfrm>
            <a:custGeom>
              <a:avLst/>
              <a:gdLst/>
              <a:ahLst/>
              <a:cxnLst/>
              <a:rect l="l" t="t" r="r" b="b"/>
              <a:pathLst>
                <a:path w="3687" h="3610" extrusionOk="0">
                  <a:moveTo>
                    <a:pt x="1774" y="1"/>
                  </a:moveTo>
                  <a:cubicBezTo>
                    <a:pt x="1390" y="1"/>
                    <a:pt x="951" y="178"/>
                    <a:pt x="622" y="465"/>
                  </a:cubicBezTo>
                  <a:cubicBezTo>
                    <a:pt x="450" y="638"/>
                    <a:pt x="317" y="836"/>
                    <a:pt x="224" y="1055"/>
                  </a:cubicBezTo>
                  <a:lnTo>
                    <a:pt x="224" y="1055"/>
                  </a:lnTo>
                  <a:cubicBezTo>
                    <a:pt x="43" y="1417"/>
                    <a:pt x="1" y="1830"/>
                    <a:pt x="73" y="2157"/>
                  </a:cubicBezTo>
                  <a:cubicBezTo>
                    <a:pt x="83" y="2202"/>
                    <a:pt x="95" y="2245"/>
                    <a:pt x="108" y="2287"/>
                  </a:cubicBezTo>
                  <a:lnTo>
                    <a:pt x="108" y="2287"/>
                  </a:lnTo>
                  <a:cubicBezTo>
                    <a:pt x="166" y="2546"/>
                    <a:pt x="284" y="2800"/>
                    <a:pt x="485" y="3026"/>
                  </a:cubicBezTo>
                  <a:cubicBezTo>
                    <a:pt x="519" y="3060"/>
                    <a:pt x="553" y="3092"/>
                    <a:pt x="589" y="3123"/>
                  </a:cubicBezTo>
                  <a:lnTo>
                    <a:pt x="589" y="3123"/>
                  </a:lnTo>
                  <a:cubicBezTo>
                    <a:pt x="600" y="3137"/>
                    <a:pt x="611" y="3150"/>
                    <a:pt x="622" y="3163"/>
                  </a:cubicBezTo>
                  <a:cubicBezTo>
                    <a:pt x="897" y="3392"/>
                    <a:pt x="1171" y="3529"/>
                    <a:pt x="1445" y="3575"/>
                  </a:cubicBezTo>
                  <a:cubicBezTo>
                    <a:pt x="1583" y="3598"/>
                    <a:pt x="1697" y="3609"/>
                    <a:pt x="1800" y="3609"/>
                  </a:cubicBezTo>
                  <a:cubicBezTo>
                    <a:pt x="1903" y="3609"/>
                    <a:pt x="1994" y="3598"/>
                    <a:pt x="2086" y="3575"/>
                  </a:cubicBezTo>
                  <a:cubicBezTo>
                    <a:pt x="2314" y="3529"/>
                    <a:pt x="2680" y="3438"/>
                    <a:pt x="3046" y="3118"/>
                  </a:cubicBezTo>
                  <a:cubicBezTo>
                    <a:pt x="3229" y="2980"/>
                    <a:pt x="3366" y="2752"/>
                    <a:pt x="3503" y="2477"/>
                  </a:cubicBezTo>
                  <a:cubicBezTo>
                    <a:pt x="3641" y="2157"/>
                    <a:pt x="3686" y="1791"/>
                    <a:pt x="3595" y="1426"/>
                  </a:cubicBezTo>
                  <a:cubicBezTo>
                    <a:pt x="3412" y="694"/>
                    <a:pt x="2772" y="99"/>
                    <a:pt x="1903" y="8"/>
                  </a:cubicBezTo>
                  <a:cubicBezTo>
                    <a:pt x="1861" y="3"/>
                    <a:pt x="1818" y="1"/>
                    <a:pt x="17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4"/>
            <p:cNvSpPr/>
            <p:nvPr/>
          </p:nvSpPr>
          <p:spPr>
            <a:xfrm>
              <a:off x="6840450" y="2860725"/>
              <a:ext cx="56050" cy="45775"/>
            </a:xfrm>
            <a:custGeom>
              <a:avLst/>
              <a:gdLst/>
              <a:ahLst/>
              <a:cxnLst/>
              <a:rect l="l" t="t" r="r" b="b"/>
              <a:pathLst>
                <a:path w="2242" h="1831" extrusionOk="0">
                  <a:moveTo>
                    <a:pt x="1281" y="1"/>
                  </a:moveTo>
                  <a:cubicBezTo>
                    <a:pt x="1143" y="1"/>
                    <a:pt x="961" y="1"/>
                    <a:pt x="778" y="47"/>
                  </a:cubicBezTo>
                  <a:cubicBezTo>
                    <a:pt x="549" y="92"/>
                    <a:pt x="320" y="230"/>
                    <a:pt x="183" y="458"/>
                  </a:cubicBezTo>
                  <a:lnTo>
                    <a:pt x="0" y="687"/>
                  </a:lnTo>
                  <a:lnTo>
                    <a:pt x="92" y="961"/>
                  </a:lnTo>
                  <a:cubicBezTo>
                    <a:pt x="183" y="1144"/>
                    <a:pt x="275" y="1327"/>
                    <a:pt x="549" y="1556"/>
                  </a:cubicBezTo>
                  <a:cubicBezTo>
                    <a:pt x="570" y="1570"/>
                    <a:pt x="593" y="1583"/>
                    <a:pt x="617" y="1596"/>
                  </a:cubicBezTo>
                  <a:lnTo>
                    <a:pt x="617" y="1596"/>
                  </a:lnTo>
                  <a:cubicBezTo>
                    <a:pt x="651" y="1628"/>
                    <a:pt x="689" y="1661"/>
                    <a:pt x="732" y="1693"/>
                  </a:cubicBezTo>
                  <a:cubicBezTo>
                    <a:pt x="915" y="1785"/>
                    <a:pt x="1098" y="1830"/>
                    <a:pt x="1281" y="1830"/>
                  </a:cubicBezTo>
                  <a:cubicBezTo>
                    <a:pt x="1647" y="1830"/>
                    <a:pt x="2012" y="1602"/>
                    <a:pt x="2150" y="1282"/>
                  </a:cubicBezTo>
                  <a:lnTo>
                    <a:pt x="2241" y="1144"/>
                  </a:lnTo>
                  <a:lnTo>
                    <a:pt x="2241" y="1007"/>
                  </a:lnTo>
                  <a:cubicBezTo>
                    <a:pt x="2195" y="596"/>
                    <a:pt x="1921" y="367"/>
                    <a:pt x="1875" y="321"/>
                  </a:cubicBezTo>
                  <a:cubicBezTo>
                    <a:pt x="1784" y="230"/>
                    <a:pt x="1601" y="92"/>
                    <a:pt x="12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4"/>
            <p:cNvSpPr/>
            <p:nvPr/>
          </p:nvSpPr>
          <p:spPr>
            <a:xfrm>
              <a:off x="5708550" y="3019150"/>
              <a:ext cx="66325" cy="59550"/>
            </a:xfrm>
            <a:custGeom>
              <a:avLst/>
              <a:gdLst/>
              <a:ahLst/>
              <a:cxnLst/>
              <a:rect l="l" t="t" r="r" b="b"/>
              <a:pathLst>
                <a:path w="2653" h="2382" extrusionOk="0">
                  <a:moveTo>
                    <a:pt x="1143" y="1142"/>
                  </a:moveTo>
                  <a:cubicBezTo>
                    <a:pt x="1144" y="1147"/>
                    <a:pt x="1144" y="1155"/>
                    <a:pt x="1144" y="1164"/>
                  </a:cubicBezTo>
                  <a:cubicBezTo>
                    <a:pt x="1178" y="1199"/>
                    <a:pt x="1213" y="1207"/>
                    <a:pt x="1227" y="1229"/>
                  </a:cubicBezTo>
                  <a:lnTo>
                    <a:pt x="1227" y="1229"/>
                  </a:lnTo>
                  <a:cubicBezTo>
                    <a:pt x="1217" y="1224"/>
                    <a:pt x="1204" y="1217"/>
                    <a:pt x="1189" y="1210"/>
                  </a:cubicBezTo>
                  <a:cubicBezTo>
                    <a:pt x="1170" y="1210"/>
                    <a:pt x="1150" y="1193"/>
                    <a:pt x="1134" y="1170"/>
                  </a:cubicBezTo>
                  <a:lnTo>
                    <a:pt x="1134" y="1170"/>
                  </a:lnTo>
                  <a:cubicBezTo>
                    <a:pt x="1140" y="1161"/>
                    <a:pt x="1142" y="1153"/>
                    <a:pt x="1143" y="1142"/>
                  </a:cubicBezTo>
                  <a:close/>
                  <a:moveTo>
                    <a:pt x="1636" y="1"/>
                  </a:moveTo>
                  <a:cubicBezTo>
                    <a:pt x="1418" y="1"/>
                    <a:pt x="1227" y="54"/>
                    <a:pt x="1073" y="143"/>
                  </a:cubicBezTo>
                  <a:lnTo>
                    <a:pt x="1073" y="143"/>
                  </a:lnTo>
                  <a:cubicBezTo>
                    <a:pt x="1057" y="147"/>
                    <a:pt x="1041" y="151"/>
                    <a:pt x="1025" y="156"/>
                  </a:cubicBezTo>
                  <a:lnTo>
                    <a:pt x="1025" y="156"/>
                  </a:lnTo>
                  <a:cubicBezTo>
                    <a:pt x="804" y="183"/>
                    <a:pt x="611" y="264"/>
                    <a:pt x="458" y="387"/>
                  </a:cubicBezTo>
                  <a:cubicBezTo>
                    <a:pt x="183" y="570"/>
                    <a:pt x="0" y="890"/>
                    <a:pt x="0" y="1256"/>
                  </a:cubicBezTo>
                  <a:lnTo>
                    <a:pt x="0" y="1301"/>
                  </a:lnTo>
                  <a:lnTo>
                    <a:pt x="0" y="1347"/>
                  </a:lnTo>
                  <a:cubicBezTo>
                    <a:pt x="197" y="2017"/>
                    <a:pt x="768" y="2382"/>
                    <a:pt x="1332" y="2382"/>
                  </a:cubicBezTo>
                  <a:cubicBezTo>
                    <a:pt x="1422" y="2382"/>
                    <a:pt x="1512" y="2372"/>
                    <a:pt x="1601" y="2353"/>
                  </a:cubicBezTo>
                  <a:cubicBezTo>
                    <a:pt x="1921" y="2262"/>
                    <a:pt x="2150" y="2033"/>
                    <a:pt x="2241" y="1896"/>
                  </a:cubicBezTo>
                  <a:cubicBezTo>
                    <a:pt x="2351" y="1750"/>
                    <a:pt x="2402" y="1604"/>
                    <a:pt x="2418" y="1505"/>
                  </a:cubicBezTo>
                  <a:lnTo>
                    <a:pt x="2418" y="1505"/>
                  </a:lnTo>
                  <a:cubicBezTo>
                    <a:pt x="2454" y="1457"/>
                    <a:pt x="2487" y="1404"/>
                    <a:pt x="2516" y="1347"/>
                  </a:cubicBezTo>
                  <a:cubicBezTo>
                    <a:pt x="2653" y="1119"/>
                    <a:pt x="2653" y="890"/>
                    <a:pt x="2607" y="707"/>
                  </a:cubicBezTo>
                  <a:cubicBezTo>
                    <a:pt x="2561" y="524"/>
                    <a:pt x="2470" y="341"/>
                    <a:pt x="2333" y="204"/>
                  </a:cubicBezTo>
                  <a:cubicBezTo>
                    <a:pt x="2150" y="112"/>
                    <a:pt x="2013" y="21"/>
                    <a:pt x="1875" y="21"/>
                  </a:cubicBezTo>
                  <a:cubicBezTo>
                    <a:pt x="1792" y="7"/>
                    <a:pt x="1713" y="1"/>
                    <a:pt x="1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4"/>
            <p:cNvSpPr/>
            <p:nvPr/>
          </p:nvSpPr>
          <p:spPr>
            <a:xfrm>
              <a:off x="6076700" y="2619175"/>
              <a:ext cx="40025" cy="44550"/>
            </a:xfrm>
            <a:custGeom>
              <a:avLst/>
              <a:gdLst/>
              <a:ahLst/>
              <a:cxnLst/>
              <a:rect l="l" t="t" r="r" b="b"/>
              <a:pathLst>
                <a:path w="1601" h="1782" extrusionOk="0">
                  <a:moveTo>
                    <a:pt x="695" y="498"/>
                  </a:moveTo>
                  <a:cubicBezTo>
                    <a:pt x="702" y="498"/>
                    <a:pt x="719" y="517"/>
                    <a:pt x="727" y="557"/>
                  </a:cubicBezTo>
                  <a:lnTo>
                    <a:pt x="727" y="557"/>
                  </a:lnTo>
                  <a:cubicBezTo>
                    <a:pt x="691" y="519"/>
                    <a:pt x="687" y="498"/>
                    <a:pt x="695" y="498"/>
                  </a:cubicBezTo>
                  <a:close/>
                  <a:moveTo>
                    <a:pt x="815" y="1"/>
                  </a:moveTo>
                  <a:cubicBezTo>
                    <a:pt x="680" y="1"/>
                    <a:pt x="569" y="68"/>
                    <a:pt x="458" y="105"/>
                  </a:cubicBezTo>
                  <a:cubicBezTo>
                    <a:pt x="320" y="196"/>
                    <a:pt x="229" y="288"/>
                    <a:pt x="183" y="379"/>
                  </a:cubicBezTo>
                  <a:cubicBezTo>
                    <a:pt x="92" y="562"/>
                    <a:pt x="46" y="699"/>
                    <a:pt x="46" y="745"/>
                  </a:cubicBezTo>
                  <a:cubicBezTo>
                    <a:pt x="46" y="836"/>
                    <a:pt x="0" y="1019"/>
                    <a:pt x="92" y="1340"/>
                  </a:cubicBezTo>
                  <a:cubicBezTo>
                    <a:pt x="183" y="1477"/>
                    <a:pt x="275" y="1614"/>
                    <a:pt x="549" y="1705"/>
                  </a:cubicBezTo>
                  <a:cubicBezTo>
                    <a:pt x="603" y="1759"/>
                    <a:pt x="688" y="1781"/>
                    <a:pt x="776" y="1781"/>
                  </a:cubicBezTo>
                  <a:cubicBezTo>
                    <a:pt x="839" y="1781"/>
                    <a:pt x="904" y="1770"/>
                    <a:pt x="961" y="1751"/>
                  </a:cubicBezTo>
                  <a:cubicBezTo>
                    <a:pt x="1098" y="1751"/>
                    <a:pt x="1189" y="1660"/>
                    <a:pt x="1281" y="1614"/>
                  </a:cubicBezTo>
                  <a:cubicBezTo>
                    <a:pt x="1555" y="1340"/>
                    <a:pt x="1601" y="1065"/>
                    <a:pt x="1464" y="745"/>
                  </a:cubicBezTo>
                  <a:cubicBezTo>
                    <a:pt x="1458" y="737"/>
                    <a:pt x="1452" y="728"/>
                    <a:pt x="1446" y="721"/>
                  </a:cubicBezTo>
                  <a:lnTo>
                    <a:pt x="1446" y="721"/>
                  </a:lnTo>
                  <a:cubicBezTo>
                    <a:pt x="1457" y="676"/>
                    <a:pt x="1464" y="624"/>
                    <a:pt x="1464" y="562"/>
                  </a:cubicBezTo>
                  <a:cubicBezTo>
                    <a:pt x="1464" y="425"/>
                    <a:pt x="1418" y="288"/>
                    <a:pt x="1327" y="196"/>
                  </a:cubicBezTo>
                  <a:cubicBezTo>
                    <a:pt x="1281" y="105"/>
                    <a:pt x="1235" y="105"/>
                    <a:pt x="1144" y="59"/>
                  </a:cubicBezTo>
                  <a:lnTo>
                    <a:pt x="1052" y="13"/>
                  </a:lnTo>
                  <a:lnTo>
                    <a:pt x="915" y="13"/>
                  </a:lnTo>
                  <a:cubicBezTo>
                    <a:pt x="880" y="5"/>
                    <a:pt x="847" y="1"/>
                    <a:pt x="8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4"/>
            <p:cNvSpPr/>
            <p:nvPr/>
          </p:nvSpPr>
          <p:spPr>
            <a:xfrm>
              <a:off x="6349950" y="2840850"/>
              <a:ext cx="51475" cy="45500"/>
            </a:xfrm>
            <a:custGeom>
              <a:avLst/>
              <a:gdLst/>
              <a:ahLst/>
              <a:cxnLst/>
              <a:rect l="l" t="t" r="r" b="b"/>
              <a:pathLst>
                <a:path w="2059" h="1820" extrusionOk="0">
                  <a:moveTo>
                    <a:pt x="919" y="1014"/>
                  </a:moveTo>
                  <a:lnTo>
                    <a:pt x="915" y="1025"/>
                  </a:lnTo>
                  <a:cubicBezTo>
                    <a:pt x="915" y="1025"/>
                    <a:pt x="915" y="1016"/>
                    <a:pt x="919" y="1014"/>
                  </a:cubicBezTo>
                  <a:close/>
                  <a:moveTo>
                    <a:pt x="1105" y="1123"/>
                  </a:moveTo>
                  <a:cubicBezTo>
                    <a:pt x="1118" y="1138"/>
                    <a:pt x="1120" y="1146"/>
                    <a:pt x="1118" y="1146"/>
                  </a:cubicBezTo>
                  <a:cubicBezTo>
                    <a:pt x="1116" y="1146"/>
                    <a:pt x="1110" y="1139"/>
                    <a:pt x="1105" y="1123"/>
                  </a:cubicBezTo>
                  <a:close/>
                  <a:moveTo>
                    <a:pt x="988" y="1"/>
                  </a:moveTo>
                  <a:cubicBezTo>
                    <a:pt x="838" y="1"/>
                    <a:pt x="671" y="43"/>
                    <a:pt x="504" y="110"/>
                  </a:cubicBezTo>
                  <a:cubicBezTo>
                    <a:pt x="321" y="156"/>
                    <a:pt x="184" y="293"/>
                    <a:pt x="138" y="430"/>
                  </a:cubicBezTo>
                  <a:lnTo>
                    <a:pt x="1" y="567"/>
                  </a:lnTo>
                  <a:lnTo>
                    <a:pt x="1" y="750"/>
                  </a:lnTo>
                  <a:cubicBezTo>
                    <a:pt x="1" y="842"/>
                    <a:pt x="1" y="887"/>
                    <a:pt x="1" y="887"/>
                  </a:cubicBezTo>
                  <a:cubicBezTo>
                    <a:pt x="46" y="1025"/>
                    <a:pt x="138" y="1345"/>
                    <a:pt x="412" y="1573"/>
                  </a:cubicBezTo>
                  <a:cubicBezTo>
                    <a:pt x="549" y="1665"/>
                    <a:pt x="732" y="1756"/>
                    <a:pt x="915" y="1802"/>
                  </a:cubicBezTo>
                  <a:cubicBezTo>
                    <a:pt x="972" y="1814"/>
                    <a:pt x="1032" y="1819"/>
                    <a:pt x="1094" y="1819"/>
                  </a:cubicBezTo>
                  <a:cubicBezTo>
                    <a:pt x="1278" y="1819"/>
                    <a:pt x="1475" y="1768"/>
                    <a:pt x="1647" y="1665"/>
                  </a:cubicBezTo>
                  <a:lnTo>
                    <a:pt x="1693" y="1619"/>
                  </a:lnTo>
                  <a:lnTo>
                    <a:pt x="1738" y="1619"/>
                  </a:lnTo>
                  <a:cubicBezTo>
                    <a:pt x="1876" y="1482"/>
                    <a:pt x="1967" y="1299"/>
                    <a:pt x="2013" y="1070"/>
                  </a:cubicBezTo>
                  <a:cubicBezTo>
                    <a:pt x="2013" y="1051"/>
                    <a:pt x="2012" y="1032"/>
                    <a:pt x="2011" y="1013"/>
                  </a:cubicBezTo>
                  <a:lnTo>
                    <a:pt x="2011" y="1013"/>
                  </a:lnTo>
                  <a:cubicBezTo>
                    <a:pt x="2025" y="1002"/>
                    <a:pt x="2041" y="991"/>
                    <a:pt x="2059" y="979"/>
                  </a:cubicBezTo>
                  <a:cubicBezTo>
                    <a:pt x="2059" y="770"/>
                    <a:pt x="1982" y="561"/>
                    <a:pt x="1794" y="387"/>
                  </a:cubicBezTo>
                  <a:lnTo>
                    <a:pt x="1794" y="387"/>
                  </a:lnTo>
                  <a:cubicBezTo>
                    <a:pt x="1752" y="336"/>
                    <a:pt x="1707" y="290"/>
                    <a:pt x="1659" y="251"/>
                  </a:cubicBezTo>
                  <a:lnTo>
                    <a:pt x="1659" y="251"/>
                  </a:lnTo>
                  <a:cubicBezTo>
                    <a:pt x="1521" y="125"/>
                    <a:pt x="1333" y="56"/>
                    <a:pt x="1144" y="19"/>
                  </a:cubicBezTo>
                  <a:cubicBezTo>
                    <a:pt x="1095" y="6"/>
                    <a:pt x="1043" y="1"/>
                    <a:pt x="9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4"/>
            <p:cNvSpPr/>
            <p:nvPr/>
          </p:nvSpPr>
          <p:spPr>
            <a:xfrm>
              <a:off x="6105275" y="3014650"/>
              <a:ext cx="51475" cy="45475"/>
            </a:xfrm>
            <a:custGeom>
              <a:avLst/>
              <a:gdLst/>
              <a:ahLst/>
              <a:cxnLst/>
              <a:rect l="l" t="t" r="r" b="b"/>
              <a:pathLst>
                <a:path w="2059" h="1819" extrusionOk="0">
                  <a:moveTo>
                    <a:pt x="919" y="1013"/>
                  </a:moveTo>
                  <a:lnTo>
                    <a:pt x="915" y="1024"/>
                  </a:lnTo>
                  <a:cubicBezTo>
                    <a:pt x="915" y="1024"/>
                    <a:pt x="915" y="1016"/>
                    <a:pt x="919" y="1013"/>
                  </a:cubicBezTo>
                  <a:close/>
                  <a:moveTo>
                    <a:pt x="1105" y="1123"/>
                  </a:moveTo>
                  <a:cubicBezTo>
                    <a:pt x="1118" y="1137"/>
                    <a:pt x="1120" y="1146"/>
                    <a:pt x="1118" y="1146"/>
                  </a:cubicBezTo>
                  <a:cubicBezTo>
                    <a:pt x="1116" y="1146"/>
                    <a:pt x="1110" y="1138"/>
                    <a:pt x="1105" y="1123"/>
                  </a:cubicBezTo>
                  <a:close/>
                  <a:moveTo>
                    <a:pt x="988" y="0"/>
                  </a:moveTo>
                  <a:cubicBezTo>
                    <a:pt x="839" y="0"/>
                    <a:pt x="671" y="42"/>
                    <a:pt x="504" y="109"/>
                  </a:cubicBezTo>
                  <a:cubicBezTo>
                    <a:pt x="321" y="201"/>
                    <a:pt x="184" y="338"/>
                    <a:pt x="138" y="430"/>
                  </a:cubicBezTo>
                  <a:lnTo>
                    <a:pt x="1" y="567"/>
                  </a:lnTo>
                  <a:lnTo>
                    <a:pt x="1" y="750"/>
                  </a:lnTo>
                  <a:cubicBezTo>
                    <a:pt x="1" y="841"/>
                    <a:pt x="1" y="887"/>
                    <a:pt x="1" y="887"/>
                  </a:cubicBezTo>
                  <a:cubicBezTo>
                    <a:pt x="46" y="1024"/>
                    <a:pt x="138" y="1344"/>
                    <a:pt x="412" y="1573"/>
                  </a:cubicBezTo>
                  <a:cubicBezTo>
                    <a:pt x="549" y="1664"/>
                    <a:pt x="732" y="1756"/>
                    <a:pt x="915" y="1802"/>
                  </a:cubicBezTo>
                  <a:cubicBezTo>
                    <a:pt x="973" y="1813"/>
                    <a:pt x="1033" y="1819"/>
                    <a:pt x="1094" y="1819"/>
                  </a:cubicBezTo>
                  <a:cubicBezTo>
                    <a:pt x="1278" y="1819"/>
                    <a:pt x="1476" y="1767"/>
                    <a:pt x="1647" y="1664"/>
                  </a:cubicBezTo>
                  <a:lnTo>
                    <a:pt x="1693" y="1664"/>
                  </a:lnTo>
                  <a:lnTo>
                    <a:pt x="1739" y="1619"/>
                  </a:lnTo>
                  <a:cubicBezTo>
                    <a:pt x="1876" y="1481"/>
                    <a:pt x="1967" y="1299"/>
                    <a:pt x="2013" y="1070"/>
                  </a:cubicBezTo>
                  <a:cubicBezTo>
                    <a:pt x="2013" y="1051"/>
                    <a:pt x="2012" y="1031"/>
                    <a:pt x="2011" y="1012"/>
                  </a:cubicBezTo>
                  <a:lnTo>
                    <a:pt x="2011" y="1012"/>
                  </a:lnTo>
                  <a:cubicBezTo>
                    <a:pt x="2025" y="1002"/>
                    <a:pt x="2041" y="990"/>
                    <a:pt x="2059" y="978"/>
                  </a:cubicBezTo>
                  <a:cubicBezTo>
                    <a:pt x="2059" y="769"/>
                    <a:pt x="1982" y="560"/>
                    <a:pt x="1794" y="386"/>
                  </a:cubicBezTo>
                  <a:lnTo>
                    <a:pt x="1794" y="386"/>
                  </a:lnTo>
                  <a:cubicBezTo>
                    <a:pt x="1752" y="336"/>
                    <a:pt x="1707" y="290"/>
                    <a:pt x="1659" y="250"/>
                  </a:cubicBezTo>
                  <a:lnTo>
                    <a:pt x="1659" y="250"/>
                  </a:lnTo>
                  <a:cubicBezTo>
                    <a:pt x="1522" y="125"/>
                    <a:pt x="1333" y="56"/>
                    <a:pt x="1144" y="18"/>
                  </a:cubicBezTo>
                  <a:cubicBezTo>
                    <a:pt x="1095" y="6"/>
                    <a:pt x="1043" y="0"/>
                    <a:pt x="9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4"/>
            <p:cNvSpPr/>
            <p:nvPr/>
          </p:nvSpPr>
          <p:spPr>
            <a:xfrm>
              <a:off x="6578625" y="3255000"/>
              <a:ext cx="52600" cy="46425"/>
            </a:xfrm>
            <a:custGeom>
              <a:avLst/>
              <a:gdLst/>
              <a:ahLst/>
              <a:cxnLst/>
              <a:rect l="l" t="t" r="r" b="b"/>
              <a:pathLst>
                <a:path w="2104" h="1857" extrusionOk="0">
                  <a:moveTo>
                    <a:pt x="1112" y="838"/>
                  </a:moveTo>
                  <a:cubicBezTo>
                    <a:pt x="1117" y="845"/>
                    <a:pt x="1119" y="857"/>
                    <a:pt x="1118" y="870"/>
                  </a:cubicBezTo>
                  <a:lnTo>
                    <a:pt x="1118" y="870"/>
                  </a:lnTo>
                  <a:cubicBezTo>
                    <a:pt x="1111" y="862"/>
                    <a:pt x="1104" y="854"/>
                    <a:pt x="1099" y="847"/>
                  </a:cubicBezTo>
                  <a:lnTo>
                    <a:pt x="1099" y="847"/>
                  </a:lnTo>
                  <a:cubicBezTo>
                    <a:pt x="1103" y="844"/>
                    <a:pt x="1107" y="841"/>
                    <a:pt x="1112" y="838"/>
                  </a:cubicBezTo>
                  <a:close/>
                  <a:moveTo>
                    <a:pt x="878" y="1"/>
                  </a:moveTo>
                  <a:cubicBezTo>
                    <a:pt x="844" y="1"/>
                    <a:pt x="811" y="3"/>
                    <a:pt x="778" y="8"/>
                  </a:cubicBezTo>
                  <a:lnTo>
                    <a:pt x="595" y="54"/>
                  </a:lnTo>
                  <a:lnTo>
                    <a:pt x="458" y="145"/>
                  </a:lnTo>
                  <a:cubicBezTo>
                    <a:pt x="320" y="328"/>
                    <a:pt x="229" y="465"/>
                    <a:pt x="229" y="511"/>
                  </a:cubicBezTo>
                  <a:cubicBezTo>
                    <a:pt x="183" y="648"/>
                    <a:pt x="0" y="1151"/>
                    <a:pt x="458" y="1609"/>
                  </a:cubicBezTo>
                  <a:cubicBezTo>
                    <a:pt x="613" y="1764"/>
                    <a:pt x="853" y="1856"/>
                    <a:pt x="1077" y="1856"/>
                  </a:cubicBezTo>
                  <a:cubicBezTo>
                    <a:pt x="1182" y="1856"/>
                    <a:pt x="1284" y="1836"/>
                    <a:pt x="1372" y="1792"/>
                  </a:cubicBezTo>
                  <a:cubicBezTo>
                    <a:pt x="1647" y="1746"/>
                    <a:pt x="1921" y="1517"/>
                    <a:pt x="2012" y="1197"/>
                  </a:cubicBezTo>
                  <a:lnTo>
                    <a:pt x="2104" y="831"/>
                  </a:lnTo>
                  <a:lnTo>
                    <a:pt x="1875" y="648"/>
                  </a:lnTo>
                  <a:cubicBezTo>
                    <a:pt x="1838" y="621"/>
                    <a:pt x="1801" y="597"/>
                    <a:pt x="1763" y="576"/>
                  </a:cubicBezTo>
                  <a:lnTo>
                    <a:pt x="1763" y="576"/>
                  </a:lnTo>
                  <a:cubicBezTo>
                    <a:pt x="1730" y="517"/>
                    <a:pt x="1691" y="464"/>
                    <a:pt x="1647" y="420"/>
                  </a:cubicBezTo>
                  <a:cubicBezTo>
                    <a:pt x="1483" y="173"/>
                    <a:pt x="1171" y="1"/>
                    <a:pt x="8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4"/>
            <p:cNvSpPr/>
            <p:nvPr/>
          </p:nvSpPr>
          <p:spPr>
            <a:xfrm>
              <a:off x="5826300" y="3235750"/>
              <a:ext cx="51475" cy="56050"/>
            </a:xfrm>
            <a:custGeom>
              <a:avLst/>
              <a:gdLst/>
              <a:ahLst/>
              <a:cxnLst/>
              <a:rect l="l" t="t" r="r" b="b"/>
              <a:pathLst>
                <a:path w="2059" h="2242" extrusionOk="0">
                  <a:moveTo>
                    <a:pt x="961" y="0"/>
                  </a:moveTo>
                  <a:cubicBezTo>
                    <a:pt x="846" y="29"/>
                    <a:pt x="746" y="68"/>
                    <a:pt x="658" y="115"/>
                  </a:cubicBezTo>
                  <a:lnTo>
                    <a:pt x="658" y="115"/>
                  </a:lnTo>
                  <a:cubicBezTo>
                    <a:pt x="499" y="184"/>
                    <a:pt x="361" y="298"/>
                    <a:pt x="275" y="412"/>
                  </a:cubicBezTo>
                  <a:cubicBezTo>
                    <a:pt x="138" y="595"/>
                    <a:pt x="92" y="778"/>
                    <a:pt x="47" y="915"/>
                  </a:cubicBezTo>
                  <a:cubicBezTo>
                    <a:pt x="1" y="1235"/>
                    <a:pt x="92" y="1464"/>
                    <a:pt x="138" y="1601"/>
                  </a:cubicBezTo>
                  <a:cubicBezTo>
                    <a:pt x="138" y="1647"/>
                    <a:pt x="184" y="1784"/>
                    <a:pt x="321" y="1921"/>
                  </a:cubicBezTo>
                  <a:cubicBezTo>
                    <a:pt x="412" y="2058"/>
                    <a:pt x="641" y="2196"/>
                    <a:pt x="915" y="2241"/>
                  </a:cubicBezTo>
                  <a:lnTo>
                    <a:pt x="1098" y="2241"/>
                  </a:lnTo>
                  <a:cubicBezTo>
                    <a:pt x="1601" y="2150"/>
                    <a:pt x="1967" y="1693"/>
                    <a:pt x="2013" y="1190"/>
                  </a:cubicBezTo>
                  <a:cubicBezTo>
                    <a:pt x="2059" y="961"/>
                    <a:pt x="2013" y="641"/>
                    <a:pt x="1830" y="366"/>
                  </a:cubicBezTo>
                  <a:cubicBezTo>
                    <a:pt x="1739" y="229"/>
                    <a:pt x="1601" y="138"/>
                    <a:pt x="1464" y="46"/>
                  </a:cubicBezTo>
                  <a:cubicBezTo>
                    <a:pt x="1281" y="0"/>
                    <a:pt x="1098" y="0"/>
                    <a:pt x="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4"/>
            <p:cNvSpPr/>
            <p:nvPr/>
          </p:nvSpPr>
          <p:spPr>
            <a:xfrm>
              <a:off x="6577475" y="3022650"/>
              <a:ext cx="40050" cy="35275"/>
            </a:xfrm>
            <a:custGeom>
              <a:avLst/>
              <a:gdLst/>
              <a:ahLst/>
              <a:cxnLst/>
              <a:rect l="l" t="t" r="r" b="b"/>
              <a:pathLst>
                <a:path w="1602" h="1411" extrusionOk="0">
                  <a:moveTo>
                    <a:pt x="956" y="0"/>
                  </a:moveTo>
                  <a:cubicBezTo>
                    <a:pt x="874" y="0"/>
                    <a:pt x="794" y="23"/>
                    <a:pt x="732" y="64"/>
                  </a:cubicBezTo>
                  <a:cubicBezTo>
                    <a:pt x="595" y="110"/>
                    <a:pt x="595" y="247"/>
                    <a:pt x="641" y="384"/>
                  </a:cubicBezTo>
                  <a:cubicBezTo>
                    <a:pt x="644" y="390"/>
                    <a:pt x="646" y="395"/>
                    <a:pt x="650" y="401"/>
                  </a:cubicBezTo>
                  <a:lnTo>
                    <a:pt x="650" y="401"/>
                  </a:lnTo>
                  <a:cubicBezTo>
                    <a:pt x="572" y="394"/>
                    <a:pt x="478" y="366"/>
                    <a:pt x="366" y="338"/>
                  </a:cubicBezTo>
                  <a:cubicBezTo>
                    <a:pt x="332" y="327"/>
                    <a:pt x="301" y="321"/>
                    <a:pt x="271" y="321"/>
                  </a:cubicBezTo>
                  <a:cubicBezTo>
                    <a:pt x="183" y="321"/>
                    <a:pt x="115" y="373"/>
                    <a:pt x="46" y="475"/>
                  </a:cubicBezTo>
                  <a:cubicBezTo>
                    <a:pt x="0" y="613"/>
                    <a:pt x="0" y="796"/>
                    <a:pt x="92" y="979"/>
                  </a:cubicBezTo>
                  <a:cubicBezTo>
                    <a:pt x="183" y="1116"/>
                    <a:pt x="321" y="1253"/>
                    <a:pt x="458" y="1299"/>
                  </a:cubicBezTo>
                  <a:cubicBezTo>
                    <a:pt x="595" y="1390"/>
                    <a:pt x="732" y="1390"/>
                    <a:pt x="824" y="1390"/>
                  </a:cubicBezTo>
                  <a:cubicBezTo>
                    <a:pt x="824" y="1390"/>
                    <a:pt x="885" y="1410"/>
                    <a:pt x="966" y="1410"/>
                  </a:cubicBezTo>
                  <a:cubicBezTo>
                    <a:pt x="1007" y="1410"/>
                    <a:pt x="1052" y="1405"/>
                    <a:pt x="1098" y="1390"/>
                  </a:cubicBezTo>
                  <a:lnTo>
                    <a:pt x="1235" y="1344"/>
                  </a:lnTo>
                  <a:lnTo>
                    <a:pt x="1372" y="1253"/>
                  </a:lnTo>
                  <a:cubicBezTo>
                    <a:pt x="1510" y="1070"/>
                    <a:pt x="1601" y="796"/>
                    <a:pt x="1555" y="567"/>
                  </a:cubicBezTo>
                  <a:cubicBezTo>
                    <a:pt x="1510" y="338"/>
                    <a:pt x="1418" y="201"/>
                    <a:pt x="1235" y="110"/>
                  </a:cubicBezTo>
                  <a:cubicBezTo>
                    <a:pt x="1160" y="34"/>
                    <a:pt x="1056"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4"/>
            <p:cNvSpPr/>
            <p:nvPr/>
          </p:nvSpPr>
          <p:spPr>
            <a:xfrm>
              <a:off x="6388825" y="2598925"/>
              <a:ext cx="106350" cy="100225"/>
            </a:xfrm>
            <a:custGeom>
              <a:avLst/>
              <a:gdLst/>
              <a:ahLst/>
              <a:cxnLst/>
              <a:rect l="l" t="t" r="r" b="b"/>
              <a:pathLst>
                <a:path w="4254" h="4009" extrusionOk="0">
                  <a:moveTo>
                    <a:pt x="2058" y="1622"/>
                  </a:moveTo>
                  <a:cubicBezTo>
                    <a:pt x="2058" y="1646"/>
                    <a:pt x="2058" y="1669"/>
                    <a:pt x="2058" y="1692"/>
                  </a:cubicBezTo>
                  <a:cubicBezTo>
                    <a:pt x="2056" y="1699"/>
                    <a:pt x="2054" y="1705"/>
                    <a:pt x="2051" y="1712"/>
                  </a:cubicBezTo>
                  <a:lnTo>
                    <a:pt x="2051" y="1712"/>
                  </a:lnTo>
                  <a:cubicBezTo>
                    <a:pt x="2029" y="1738"/>
                    <a:pt x="1959" y="1738"/>
                    <a:pt x="1921" y="1738"/>
                  </a:cubicBezTo>
                  <a:cubicBezTo>
                    <a:pt x="1909" y="1738"/>
                    <a:pt x="1897" y="1735"/>
                    <a:pt x="1887" y="1731"/>
                  </a:cubicBezTo>
                  <a:lnTo>
                    <a:pt x="1887" y="1731"/>
                  </a:lnTo>
                  <a:cubicBezTo>
                    <a:pt x="1899" y="1716"/>
                    <a:pt x="1911" y="1703"/>
                    <a:pt x="1921" y="1692"/>
                  </a:cubicBezTo>
                  <a:cubicBezTo>
                    <a:pt x="1942" y="1671"/>
                    <a:pt x="1993" y="1640"/>
                    <a:pt x="2058" y="1622"/>
                  </a:cubicBezTo>
                  <a:close/>
                  <a:moveTo>
                    <a:pt x="2424" y="0"/>
                  </a:moveTo>
                  <a:cubicBezTo>
                    <a:pt x="2329" y="24"/>
                    <a:pt x="2234" y="35"/>
                    <a:pt x="2139" y="54"/>
                  </a:cubicBezTo>
                  <a:lnTo>
                    <a:pt x="2139" y="54"/>
                  </a:lnTo>
                  <a:cubicBezTo>
                    <a:pt x="1870" y="54"/>
                    <a:pt x="1598" y="118"/>
                    <a:pt x="1372" y="183"/>
                  </a:cubicBezTo>
                  <a:cubicBezTo>
                    <a:pt x="732" y="457"/>
                    <a:pt x="229" y="1052"/>
                    <a:pt x="92" y="1738"/>
                  </a:cubicBezTo>
                  <a:cubicBezTo>
                    <a:pt x="1" y="2104"/>
                    <a:pt x="46" y="2515"/>
                    <a:pt x="183" y="2836"/>
                  </a:cubicBezTo>
                  <a:cubicBezTo>
                    <a:pt x="366" y="3156"/>
                    <a:pt x="595" y="3430"/>
                    <a:pt x="869" y="3613"/>
                  </a:cubicBezTo>
                  <a:cubicBezTo>
                    <a:pt x="1171" y="3860"/>
                    <a:pt x="1572" y="4008"/>
                    <a:pt x="1982" y="4008"/>
                  </a:cubicBezTo>
                  <a:cubicBezTo>
                    <a:pt x="2077" y="4008"/>
                    <a:pt x="2172" y="4000"/>
                    <a:pt x="2267" y="3984"/>
                  </a:cubicBezTo>
                  <a:lnTo>
                    <a:pt x="2267" y="3984"/>
                  </a:lnTo>
                  <a:cubicBezTo>
                    <a:pt x="2544" y="3975"/>
                    <a:pt x="2821" y="3907"/>
                    <a:pt x="3065" y="3796"/>
                  </a:cubicBezTo>
                  <a:cubicBezTo>
                    <a:pt x="3339" y="3704"/>
                    <a:pt x="3613" y="3522"/>
                    <a:pt x="3796" y="3247"/>
                  </a:cubicBezTo>
                  <a:cubicBezTo>
                    <a:pt x="4025" y="3018"/>
                    <a:pt x="4162" y="2653"/>
                    <a:pt x="4208" y="2332"/>
                  </a:cubicBezTo>
                  <a:cubicBezTo>
                    <a:pt x="4254" y="1601"/>
                    <a:pt x="3934" y="915"/>
                    <a:pt x="3385" y="503"/>
                  </a:cubicBezTo>
                  <a:cubicBezTo>
                    <a:pt x="3168" y="330"/>
                    <a:pt x="2869" y="157"/>
                    <a:pt x="2528" y="100"/>
                  </a:cubicBezTo>
                  <a:lnTo>
                    <a:pt x="2528" y="100"/>
                  </a:lnTo>
                  <a:cubicBezTo>
                    <a:pt x="2494" y="68"/>
                    <a:pt x="2459" y="35"/>
                    <a:pt x="2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4"/>
            <p:cNvSpPr/>
            <p:nvPr/>
          </p:nvSpPr>
          <p:spPr>
            <a:xfrm>
              <a:off x="5835450" y="2647475"/>
              <a:ext cx="109800" cy="100575"/>
            </a:xfrm>
            <a:custGeom>
              <a:avLst/>
              <a:gdLst/>
              <a:ahLst/>
              <a:cxnLst/>
              <a:rect l="l" t="t" r="r" b="b"/>
              <a:pathLst>
                <a:path w="4392" h="4023" extrusionOk="0">
                  <a:moveTo>
                    <a:pt x="1846" y="1116"/>
                  </a:moveTo>
                  <a:cubicBezTo>
                    <a:pt x="1856" y="1118"/>
                    <a:pt x="1866" y="1120"/>
                    <a:pt x="1876" y="1122"/>
                  </a:cubicBezTo>
                  <a:cubicBezTo>
                    <a:pt x="2003" y="1122"/>
                    <a:pt x="2131" y="1151"/>
                    <a:pt x="2243" y="1208"/>
                  </a:cubicBezTo>
                  <a:lnTo>
                    <a:pt x="2243" y="1208"/>
                  </a:lnTo>
                  <a:cubicBezTo>
                    <a:pt x="2222" y="1230"/>
                    <a:pt x="2203" y="1252"/>
                    <a:pt x="2186" y="1274"/>
                  </a:cubicBezTo>
                  <a:lnTo>
                    <a:pt x="2186" y="1274"/>
                  </a:lnTo>
                  <a:cubicBezTo>
                    <a:pt x="2115" y="1224"/>
                    <a:pt x="2038" y="1186"/>
                    <a:pt x="1967" y="1168"/>
                  </a:cubicBezTo>
                  <a:cubicBezTo>
                    <a:pt x="1918" y="1143"/>
                    <a:pt x="1866" y="1129"/>
                    <a:pt x="1812" y="1123"/>
                  </a:cubicBezTo>
                  <a:lnTo>
                    <a:pt x="1812" y="1123"/>
                  </a:lnTo>
                  <a:cubicBezTo>
                    <a:pt x="1823" y="1120"/>
                    <a:pt x="1835" y="1118"/>
                    <a:pt x="1846" y="1116"/>
                  </a:cubicBezTo>
                  <a:close/>
                  <a:moveTo>
                    <a:pt x="2095" y="1711"/>
                  </a:moveTo>
                  <a:lnTo>
                    <a:pt x="2095" y="1711"/>
                  </a:lnTo>
                  <a:cubicBezTo>
                    <a:pt x="2098" y="1713"/>
                    <a:pt x="2101" y="1715"/>
                    <a:pt x="2104" y="1717"/>
                  </a:cubicBezTo>
                  <a:lnTo>
                    <a:pt x="2059" y="1717"/>
                  </a:lnTo>
                  <a:cubicBezTo>
                    <a:pt x="2070" y="1717"/>
                    <a:pt x="2082" y="1715"/>
                    <a:pt x="2095" y="1711"/>
                  </a:cubicBezTo>
                  <a:close/>
                  <a:moveTo>
                    <a:pt x="2564" y="1520"/>
                  </a:moveTo>
                  <a:cubicBezTo>
                    <a:pt x="2626" y="1632"/>
                    <a:pt x="2640" y="1755"/>
                    <a:pt x="2607" y="1854"/>
                  </a:cubicBezTo>
                  <a:cubicBezTo>
                    <a:pt x="2607" y="1922"/>
                    <a:pt x="2532" y="1990"/>
                    <a:pt x="2399" y="2039"/>
                  </a:cubicBezTo>
                  <a:lnTo>
                    <a:pt x="2399" y="2039"/>
                  </a:lnTo>
                  <a:cubicBezTo>
                    <a:pt x="2446" y="1918"/>
                    <a:pt x="2471" y="1767"/>
                    <a:pt x="2424" y="1580"/>
                  </a:cubicBezTo>
                  <a:cubicBezTo>
                    <a:pt x="2423" y="1573"/>
                    <a:pt x="2421" y="1566"/>
                    <a:pt x="2419" y="1560"/>
                  </a:cubicBezTo>
                  <a:lnTo>
                    <a:pt x="2419" y="1560"/>
                  </a:lnTo>
                  <a:cubicBezTo>
                    <a:pt x="2449" y="1550"/>
                    <a:pt x="2482" y="1541"/>
                    <a:pt x="2516" y="1534"/>
                  </a:cubicBezTo>
                  <a:cubicBezTo>
                    <a:pt x="2531" y="1529"/>
                    <a:pt x="2547" y="1524"/>
                    <a:pt x="2564" y="1520"/>
                  </a:cubicBezTo>
                  <a:close/>
                  <a:moveTo>
                    <a:pt x="1876" y="1762"/>
                  </a:moveTo>
                  <a:cubicBezTo>
                    <a:pt x="1921" y="1808"/>
                    <a:pt x="1921" y="1991"/>
                    <a:pt x="1876" y="2037"/>
                  </a:cubicBezTo>
                  <a:cubicBezTo>
                    <a:pt x="1876" y="2042"/>
                    <a:pt x="1875" y="2048"/>
                    <a:pt x="1875" y="2053"/>
                  </a:cubicBezTo>
                  <a:lnTo>
                    <a:pt x="1875" y="2053"/>
                  </a:lnTo>
                  <a:cubicBezTo>
                    <a:pt x="1839" y="2036"/>
                    <a:pt x="1809" y="2015"/>
                    <a:pt x="1784" y="1991"/>
                  </a:cubicBezTo>
                  <a:cubicBezTo>
                    <a:pt x="1784" y="1991"/>
                    <a:pt x="1784" y="1991"/>
                    <a:pt x="1739" y="1945"/>
                  </a:cubicBezTo>
                  <a:lnTo>
                    <a:pt x="1739" y="1900"/>
                  </a:lnTo>
                  <a:cubicBezTo>
                    <a:pt x="1739" y="1900"/>
                    <a:pt x="1739" y="1854"/>
                    <a:pt x="1739" y="1854"/>
                  </a:cubicBezTo>
                  <a:cubicBezTo>
                    <a:pt x="1784" y="1808"/>
                    <a:pt x="1830" y="1808"/>
                    <a:pt x="1830" y="1762"/>
                  </a:cubicBezTo>
                  <a:cubicBezTo>
                    <a:pt x="1830" y="1762"/>
                    <a:pt x="1850" y="1783"/>
                    <a:pt x="1864" y="1783"/>
                  </a:cubicBezTo>
                  <a:cubicBezTo>
                    <a:pt x="1871" y="1783"/>
                    <a:pt x="1876" y="1778"/>
                    <a:pt x="1876" y="1762"/>
                  </a:cubicBezTo>
                  <a:close/>
                  <a:moveTo>
                    <a:pt x="2009" y="1"/>
                  </a:moveTo>
                  <a:cubicBezTo>
                    <a:pt x="1928" y="1"/>
                    <a:pt x="1846" y="7"/>
                    <a:pt x="1763" y="20"/>
                  </a:cubicBezTo>
                  <a:lnTo>
                    <a:pt x="1763" y="20"/>
                  </a:lnTo>
                  <a:cubicBezTo>
                    <a:pt x="1335" y="44"/>
                    <a:pt x="901" y="222"/>
                    <a:pt x="595" y="528"/>
                  </a:cubicBezTo>
                  <a:cubicBezTo>
                    <a:pt x="275" y="894"/>
                    <a:pt x="92" y="1305"/>
                    <a:pt x="46" y="1717"/>
                  </a:cubicBezTo>
                  <a:cubicBezTo>
                    <a:pt x="1" y="2128"/>
                    <a:pt x="46" y="2586"/>
                    <a:pt x="229" y="2952"/>
                  </a:cubicBezTo>
                  <a:cubicBezTo>
                    <a:pt x="367" y="3317"/>
                    <a:pt x="687" y="3638"/>
                    <a:pt x="1053" y="3820"/>
                  </a:cubicBezTo>
                  <a:cubicBezTo>
                    <a:pt x="1293" y="3923"/>
                    <a:pt x="1558" y="3975"/>
                    <a:pt x="1811" y="3975"/>
                  </a:cubicBezTo>
                  <a:cubicBezTo>
                    <a:pt x="1875" y="3975"/>
                    <a:pt x="1938" y="3972"/>
                    <a:pt x="1999" y="3965"/>
                  </a:cubicBezTo>
                  <a:lnTo>
                    <a:pt x="1999" y="3965"/>
                  </a:lnTo>
                  <a:cubicBezTo>
                    <a:pt x="2109" y="3990"/>
                    <a:pt x="2221" y="4003"/>
                    <a:pt x="2333" y="4003"/>
                  </a:cubicBezTo>
                  <a:cubicBezTo>
                    <a:pt x="2400" y="4017"/>
                    <a:pt x="2471" y="4022"/>
                    <a:pt x="2543" y="4022"/>
                  </a:cubicBezTo>
                  <a:cubicBezTo>
                    <a:pt x="2719" y="4022"/>
                    <a:pt x="2903" y="3990"/>
                    <a:pt x="3065" y="3958"/>
                  </a:cubicBezTo>
                  <a:cubicBezTo>
                    <a:pt x="3293" y="3866"/>
                    <a:pt x="3522" y="3775"/>
                    <a:pt x="3705" y="3592"/>
                  </a:cubicBezTo>
                  <a:cubicBezTo>
                    <a:pt x="4071" y="3317"/>
                    <a:pt x="4254" y="2906"/>
                    <a:pt x="4345" y="2448"/>
                  </a:cubicBezTo>
                  <a:cubicBezTo>
                    <a:pt x="4391" y="2037"/>
                    <a:pt x="4254" y="1580"/>
                    <a:pt x="3979" y="1305"/>
                  </a:cubicBezTo>
                  <a:cubicBezTo>
                    <a:pt x="3912" y="1247"/>
                    <a:pt x="3844" y="1197"/>
                    <a:pt x="3777" y="1155"/>
                  </a:cubicBezTo>
                  <a:lnTo>
                    <a:pt x="3777" y="1155"/>
                  </a:lnTo>
                  <a:cubicBezTo>
                    <a:pt x="3627" y="851"/>
                    <a:pt x="3380" y="581"/>
                    <a:pt x="3065" y="345"/>
                  </a:cubicBezTo>
                  <a:cubicBezTo>
                    <a:pt x="2802" y="157"/>
                    <a:pt x="2417" y="1"/>
                    <a:pt x="2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34"/>
          <p:cNvGrpSpPr/>
          <p:nvPr/>
        </p:nvGrpSpPr>
        <p:grpSpPr>
          <a:xfrm>
            <a:off x="5786926" y="-316495"/>
            <a:ext cx="613928" cy="1064498"/>
            <a:chOff x="1426725" y="648575"/>
            <a:chExt cx="696300" cy="1207325"/>
          </a:xfrm>
        </p:grpSpPr>
        <p:sp>
          <p:nvSpPr>
            <p:cNvPr id="1123" name="Google Shape;1123;p34"/>
            <p:cNvSpPr/>
            <p:nvPr/>
          </p:nvSpPr>
          <p:spPr>
            <a:xfrm>
              <a:off x="1495325" y="648575"/>
              <a:ext cx="45750" cy="134225"/>
            </a:xfrm>
            <a:custGeom>
              <a:avLst/>
              <a:gdLst/>
              <a:ahLst/>
              <a:cxnLst/>
              <a:rect l="l" t="t" r="r" b="b"/>
              <a:pathLst>
                <a:path w="1830" h="5369" extrusionOk="0">
                  <a:moveTo>
                    <a:pt x="1357" y="0"/>
                  </a:moveTo>
                  <a:cubicBezTo>
                    <a:pt x="1245" y="0"/>
                    <a:pt x="1113" y="61"/>
                    <a:pt x="961" y="183"/>
                  </a:cubicBezTo>
                  <a:cubicBezTo>
                    <a:pt x="732" y="366"/>
                    <a:pt x="503" y="686"/>
                    <a:pt x="366" y="1052"/>
                  </a:cubicBezTo>
                  <a:cubicBezTo>
                    <a:pt x="0" y="1784"/>
                    <a:pt x="46" y="2607"/>
                    <a:pt x="46" y="2790"/>
                  </a:cubicBezTo>
                  <a:cubicBezTo>
                    <a:pt x="46" y="2973"/>
                    <a:pt x="92" y="3796"/>
                    <a:pt x="457" y="4436"/>
                  </a:cubicBezTo>
                  <a:cubicBezTo>
                    <a:pt x="717" y="4993"/>
                    <a:pt x="1158" y="5369"/>
                    <a:pt x="1461" y="5369"/>
                  </a:cubicBezTo>
                  <a:cubicBezTo>
                    <a:pt x="1532" y="5369"/>
                    <a:pt x="1595" y="5348"/>
                    <a:pt x="1647" y="5305"/>
                  </a:cubicBezTo>
                  <a:cubicBezTo>
                    <a:pt x="1829" y="5077"/>
                    <a:pt x="1555" y="4619"/>
                    <a:pt x="1418" y="4071"/>
                  </a:cubicBezTo>
                  <a:cubicBezTo>
                    <a:pt x="1235" y="3522"/>
                    <a:pt x="1189" y="2881"/>
                    <a:pt x="1189" y="2744"/>
                  </a:cubicBezTo>
                  <a:cubicBezTo>
                    <a:pt x="1143" y="2607"/>
                    <a:pt x="1189" y="1967"/>
                    <a:pt x="1326" y="1372"/>
                  </a:cubicBezTo>
                  <a:cubicBezTo>
                    <a:pt x="1464" y="778"/>
                    <a:pt x="1738" y="275"/>
                    <a:pt x="1509" y="46"/>
                  </a:cubicBezTo>
                  <a:cubicBezTo>
                    <a:pt x="1464" y="16"/>
                    <a:pt x="1413" y="0"/>
                    <a:pt x="13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4"/>
            <p:cNvSpPr/>
            <p:nvPr/>
          </p:nvSpPr>
          <p:spPr>
            <a:xfrm>
              <a:off x="1578775" y="689725"/>
              <a:ext cx="93775" cy="102800"/>
            </a:xfrm>
            <a:custGeom>
              <a:avLst/>
              <a:gdLst/>
              <a:ahLst/>
              <a:cxnLst/>
              <a:rect l="l" t="t" r="r" b="b"/>
              <a:pathLst>
                <a:path w="3751" h="4112" extrusionOk="0">
                  <a:moveTo>
                    <a:pt x="3248" y="1"/>
                  </a:moveTo>
                  <a:cubicBezTo>
                    <a:pt x="2928" y="46"/>
                    <a:pt x="2790" y="595"/>
                    <a:pt x="2516" y="1098"/>
                  </a:cubicBezTo>
                  <a:cubicBezTo>
                    <a:pt x="2287" y="1601"/>
                    <a:pt x="1921" y="2104"/>
                    <a:pt x="1830" y="2196"/>
                  </a:cubicBezTo>
                  <a:cubicBezTo>
                    <a:pt x="1739" y="2287"/>
                    <a:pt x="1327" y="2699"/>
                    <a:pt x="915" y="2973"/>
                  </a:cubicBezTo>
                  <a:cubicBezTo>
                    <a:pt x="458" y="3293"/>
                    <a:pt x="1" y="3522"/>
                    <a:pt x="46" y="3888"/>
                  </a:cubicBezTo>
                  <a:cubicBezTo>
                    <a:pt x="70" y="4030"/>
                    <a:pt x="266" y="4111"/>
                    <a:pt x="539" y="4111"/>
                  </a:cubicBezTo>
                  <a:cubicBezTo>
                    <a:pt x="792" y="4111"/>
                    <a:pt x="1111" y="4042"/>
                    <a:pt x="1418" y="3888"/>
                  </a:cubicBezTo>
                  <a:cubicBezTo>
                    <a:pt x="2059" y="3614"/>
                    <a:pt x="2562" y="3065"/>
                    <a:pt x="2653" y="2928"/>
                  </a:cubicBezTo>
                  <a:cubicBezTo>
                    <a:pt x="2790" y="2790"/>
                    <a:pt x="3339" y="2196"/>
                    <a:pt x="3522" y="1464"/>
                  </a:cubicBezTo>
                  <a:cubicBezTo>
                    <a:pt x="3751" y="732"/>
                    <a:pt x="3568" y="1"/>
                    <a:pt x="3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4"/>
            <p:cNvSpPr/>
            <p:nvPr/>
          </p:nvSpPr>
          <p:spPr>
            <a:xfrm>
              <a:off x="1984650" y="1518425"/>
              <a:ext cx="62925" cy="337475"/>
            </a:xfrm>
            <a:custGeom>
              <a:avLst/>
              <a:gdLst/>
              <a:ahLst/>
              <a:cxnLst/>
              <a:rect l="l" t="t" r="r" b="b"/>
              <a:pathLst>
                <a:path w="2517" h="13499" extrusionOk="0">
                  <a:moveTo>
                    <a:pt x="1241" y="0"/>
                  </a:moveTo>
                  <a:cubicBezTo>
                    <a:pt x="1224" y="0"/>
                    <a:pt x="1206" y="3"/>
                    <a:pt x="1190" y="9"/>
                  </a:cubicBezTo>
                  <a:cubicBezTo>
                    <a:pt x="916" y="101"/>
                    <a:pt x="1327" y="1519"/>
                    <a:pt x="1373" y="3028"/>
                  </a:cubicBezTo>
                  <a:cubicBezTo>
                    <a:pt x="1464" y="4583"/>
                    <a:pt x="1144" y="6138"/>
                    <a:pt x="1053" y="6503"/>
                  </a:cubicBezTo>
                  <a:cubicBezTo>
                    <a:pt x="1007" y="6686"/>
                    <a:pt x="824" y="7189"/>
                    <a:pt x="596" y="7875"/>
                  </a:cubicBezTo>
                  <a:cubicBezTo>
                    <a:pt x="413" y="8561"/>
                    <a:pt x="92" y="9430"/>
                    <a:pt x="47" y="10391"/>
                  </a:cubicBezTo>
                  <a:cubicBezTo>
                    <a:pt x="1" y="11305"/>
                    <a:pt x="230" y="12266"/>
                    <a:pt x="641" y="12815"/>
                  </a:cubicBezTo>
                  <a:cubicBezTo>
                    <a:pt x="967" y="13285"/>
                    <a:pt x="1322" y="13498"/>
                    <a:pt x="1501" y="13498"/>
                  </a:cubicBezTo>
                  <a:cubicBezTo>
                    <a:pt x="1548" y="13498"/>
                    <a:pt x="1583" y="13483"/>
                    <a:pt x="1602" y="13455"/>
                  </a:cubicBezTo>
                  <a:cubicBezTo>
                    <a:pt x="1693" y="13318"/>
                    <a:pt x="1464" y="12998"/>
                    <a:pt x="1282" y="12494"/>
                  </a:cubicBezTo>
                  <a:cubicBezTo>
                    <a:pt x="1099" y="11946"/>
                    <a:pt x="1007" y="11214"/>
                    <a:pt x="1099" y="10436"/>
                  </a:cubicBezTo>
                  <a:cubicBezTo>
                    <a:pt x="1190" y="9705"/>
                    <a:pt x="1464" y="8882"/>
                    <a:pt x="1693" y="8241"/>
                  </a:cubicBezTo>
                  <a:cubicBezTo>
                    <a:pt x="1922" y="7555"/>
                    <a:pt x="2059" y="7007"/>
                    <a:pt x="2105" y="6778"/>
                  </a:cubicBezTo>
                  <a:cubicBezTo>
                    <a:pt x="2150" y="6595"/>
                    <a:pt x="2288" y="6046"/>
                    <a:pt x="2379" y="5360"/>
                  </a:cubicBezTo>
                  <a:cubicBezTo>
                    <a:pt x="2516" y="4674"/>
                    <a:pt x="2516" y="3805"/>
                    <a:pt x="2425" y="2936"/>
                  </a:cubicBezTo>
                  <a:cubicBezTo>
                    <a:pt x="2250" y="1364"/>
                    <a:pt x="1617" y="0"/>
                    <a:pt x="1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4"/>
            <p:cNvSpPr/>
            <p:nvPr/>
          </p:nvSpPr>
          <p:spPr>
            <a:xfrm>
              <a:off x="1426725" y="734775"/>
              <a:ext cx="696300" cy="981700"/>
            </a:xfrm>
            <a:custGeom>
              <a:avLst/>
              <a:gdLst/>
              <a:ahLst/>
              <a:cxnLst/>
              <a:rect l="l" t="t" r="r" b="b"/>
              <a:pathLst>
                <a:path w="27852" h="39268" extrusionOk="0">
                  <a:moveTo>
                    <a:pt x="4914" y="1"/>
                  </a:moveTo>
                  <a:cubicBezTo>
                    <a:pt x="3638" y="1"/>
                    <a:pt x="2331" y="630"/>
                    <a:pt x="1738" y="2086"/>
                  </a:cubicBezTo>
                  <a:lnTo>
                    <a:pt x="1738" y="2132"/>
                  </a:lnTo>
                  <a:cubicBezTo>
                    <a:pt x="458" y="5379"/>
                    <a:pt x="0" y="9129"/>
                    <a:pt x="1189" y="12513"/>
                  </a:cubicBezTo>
                  <a:cubicBezTo>
                    <a:pt x="2378" y="15760"/>
                    <a:pt x="4894" y="18001"/>
                    <a:pt x="7729" y="19876"/>
                  </a:cubicBezTo>
                  <a:cubicBezTo>
                    <a:pt x="13583" y="23764"/>
                    <a:pt x="21586" y="27971"/>
                    <a:pt x="20900" y="36249"/>
                  </a:cubicBezTo>
                  <a:cubicBezTo>
                    <a:pt x="20717" y="38261"/>
                    <a:pt x="22215" y="39267"/>
                    <a:pt x="23799" y="39267"/>
                  </a:cubicBezTo>
                  <a:cubicBezTo>
                    <a:pt x="25382" y="39267"/>
                    <a:pt x="27051" y="38261"/>
                    <a:pt x="27211" y="36249"/>
                  </a:cubicBezTo>
                  <a:cubicBezTo>
                    <a:pt x="27852" y="28931"/>
                    <a:pt x="23141" y="23032"/>
                    <a:pt x="17653" y="18870"/>
                  </a:cubicBezTo>
                  <a:cubicBezTo>
                    <a:pt x="14863" y="16812"/>
                    <a:pt x="11571" y="15303"/>
                    <a:pt x="9010" y="12971"/>
                  </a:cubicBezTo>
                  <a:cubicBezTo>
                    <a:pt x="6174" y="10455"/>
                    <a:pt x="6540" y="7071"/>
                    <a:pt x="7866" y="3778"/>
                  </a:cubicBezTo>
                  <a:cubicBezTo>
                    <a:pt x="8782" y="1502"/>
                    <a:pt x="6885" y="1"/>
                    <a:pt x="49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4"/>
            <p:cNvSpPr/>
            <p:nvPr/>
          </p:nvSpPr>
          <p:spPr>
            <a:xfrm>
              <a:off x="1504475" y="879100"/>
              <a:ext cx="42325" cy="77050"/>
            </a:xfrm>
            <a:custGeom>
              <a:avLst/>
              <a:gdLst/>
              <a:ahLst/>
              <a:cxnLst/>
              <a:rect l="l" t="t" r="r" b="b"/>
              <a:pathLst>
                <a:path w="1693" h="3082" extrusionOk="0">
                  <a:moveTo>
                    <a:pt x="861" y="1"/>
                  </a:moveTo>
                  <a:cubicBezTo>
                    <a:pt x="379" y="1"/>
                    <a:pt x="137" y="1218"/>
                    <a:pt x="137" y="1389"/>
                  </a:cubicBezTo>
                  <a:cubicBezTo>
                    <a:pt x="91" y="1481"/>
                    <a:pt x="0" y="1892"/>
                    <a:pt x="0" y="2304"/>
                  </a:cubicBezTo>
                  <a:cubicBezTo>
                    <a:pt x="0" y="2670"/>
                    <a:pt x="137" y="3082"/>
                    <a:pt x="457" y="3082"/>
                  </a:cubicBezTo>
                  <a:cubicBezTo>
                    <a:pt x="777" y="3082"/>
                    <a:pt x="960" y="2761"/>
                    <a:pt x="1052" y="2396"/>
                  </a:cubicBezTo>
                  <a:cubicBezTo>
                    <a:pt x="1143" y="2030"/>
                    <a:pt x="1189" y="1664"/>
                    <a:pt x="1235" y="1572"/>
                  </a:cubicBezTo>
                  <a:cubicBezTo>
                    <a:pt x="1235" y="1389"/>
                    <a:pt x="1692" y="200"/>
                    <a:pt x="960" y="17"/>
                  </a:cubicBezTo>
                  <a:cubicBezTo>
                    <a:pt x="926" y="6"/>
                    <a:pt x="893" y="1"/>
                    <a:pt x="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4"/>
            <p:cNvSpPr/>
            <p:nvPr/>
          </p:nvSpPr>
          <p:spPr>
            <a:xfrm>
              <a:off x="1543325" y="1054900"/>
              <a:ext cx="70925" cy="68475"/>
            </a:xfrm>
            <a:custGeom>
              <a:avLst/>
              <a:gdLst/>
              <a:ahLst/>
              <a:cxnLst/>
              <a:rect l="l" t="t" r="r" b="b"/>
              <a:pathLst>
                <a:path w="2837" h="2739" extrusionOk="0">
                  <a:moveTo>
                    <a:pt x="497" y="0"/>
                  </a:moveTo>
                  <a:cubicBezTo>
                    <a:pt x="408" y="0"/>
                    <a:pt x="319" y="23"/>
                    <a:pt x="230" y="74"/>
                  </a:cubicBezTo>
                  <a:cubicBezTo>
                    <a:pt x="1" y="211"/>
                    <a:pt x="92" y="623"/>
                    <a:pt x="321" y="989"/>
                  </a:cubicBezTo>
                  <a:cubicBezTo>
                    <a:pt x="504" y="1355"/>
                    <a:pt x="824" y="1675"/>
                    <a:pt x="916" y="1766"/>
                  </a:cubicBezTo>
                  <a:cubicBezTo>
                    <a:pt x="961" y="1858"/>
                    <a:pt x="1281" y="2224"/>
                    <a:pt x="1693" y="2452"/>
                  </a:cubicBezTo>
                  <a:cubicBezTo>
                    <a:pt x="1919" y="2622"/>
                    <a:pt x="2163" y="2739"/>
                    <a:pt x="2359" y="2739"/>
                  </a:cubicBezTo>
                  <a:cubicBezTo>
                    <a:pt x="2480" y="2739"/>
                    <a:pt x="2584" y="2694"/>
                    <a:pt x="2653" y="2589"/>
                  </a:cubicBezTo>
                  <a:cubicBezTo>
                    <a:pt x="2836" y="2315"/>
                    <a:pt x="2608" y="1995"/>
                    <a:pt x="2379" y="1675"/>
                  </a:cubicBezTo>
                  <a:cubicBezTo>
                    <a:pt x="2105" y="1355"/>
                    <a:pt x="1785" y="1080"/>
                    <a:pt x="1739" y="989"/>
                  </a:cubicBezTo>
                  <a:cubicBezTo>
                    <a:pt x="1647" y="943"/>
                    <a:pt x="1419" y="623"/>
                    <a:pt x="1144" y="348"/>
                  </a:cubicBezTo>
                  <a:cubicBezTo>
                    <a:pt x="947" y="151"/>
                    <a:pt x="725" y="0"/>
                    <a:pt x="4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4"/>
            <p:cNvSpPr/>
            <p:nvPr/>
          </p:nvSpPr>
          <p:spPr>
            <a:xfrm>
              <a:off x="1674825" y="1173875"/>
              <a:ext cx="89200" cy="52550"/>
            </a:xfrm>
            <a:custGeom>
              <a:avLst/>
              <a:gdLst/>
              <a:ahLst/>
              <a:cxnLst/>
              <a:rect l="l" t="t" r="r" b="b"/>
              <a:pathLst>
                <a:path w="3568" h="2102" extrusionOk="0">
                  <a:moveTo>
                    <a:pt x="608" y="0"/>
                  </a:moveTo>
                  <a:cubicBezTo>
                    <a:pt x="331" y="0"/>
                    <a:pt x="107" y="102"/>
                    <a:pt x="46" y="346"/>
                  </a:cubicBezTo>
                  <a:cubicBezTo>
                    <a:pt x="0" y="620"/>
                    <a:pt x="320" y="849"/>
                    <a:pt x="686" y="1032"/>
                  </a:cubicBezTo>
                  <a:cubicBezTo>
                    <a:pt x="1052" y="1215"/>
                    <a:pt x="1418" y="1398"/>
                    <a:pt x="1509" y="1443"/>
                  </a:cubicBezTo>
                  <a:cubicBezTo>
                    <a:pt x="1601" y="1489"/>
                    <a:pt x="2013" y="1718"/>
                    <a:pt x="2378" y="1901"/>
                  </a:cubicBezTo>
                  <a:cubicBezTo>
                    <a:pt x="2623" y="2009"/>
                    <a:pt x="2851" y="2102"/>
                    <a:pt x="3043" y="2102"/>
                  </a:cubicBezTo>
                  <a:cubicBezTo>
                    <a:pt x="3176" y="2102"/>
                    <a:pt x="3291" y="2058"/>
                    <a:pt x="3385" y="1946"/>
                  </a:cubicBezTo>
                  <a:cubicBezTo>
                    <a:pt x="3567" y="1672"/>
                    <a:pt x="3293" y="1306"/>
                    <a:pt x="2927" y="986"/>
                  </a:cubicBezTo>
                  <a:cubicBezTo>
                    <a:pt x="2561" y="712"/>
                    <a:pt x="2104" y="483"/>
                    <a:pt x="2013" y="437"/>
                  </a:cubicBezTo>
                  <a:cubicBezTo>
                    <a:pt x="1875" y="391"/>
                    <a:pt x="1464" y="163"/>
                    <a:pt x="1052" y="71"/>
                  </a:cubicBezTo>
                  <a:cubicBezTo>
                    <a:pt x="900" y="26"/>
                    <a:pt x="747"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4"/>
            <p:cNvSpPr/>
            <p:nvPr/>
          </p:nvSpPr>
          <p:spPr>
            <a:xfrm>
              <a:off x="1828025" y="1272250"/>
              <a:ext cx="83500" cy="65825"/>
            </a:xfrm>
            <a:custGeom>
              <a:avLst/>
              <a:gdLst/>
              <a:ahLst/>
              <a:cxnLst/>
              <a:rect l="l" t="t" r="r" b="b"/>
              <a:pathLst>
                <a:path w="3340" h="2633" extrusionOk="0">
                  <a:moveTo>
                    <a:pt x="532" y="1"/>
                  </a:moveTo>
                  <a:cubicBezTo>
                    <a:pt x="344" y="1"/>
                    <a:pt x="183" y="69"/>
                    <a:pt x="92" y="252"/>
                  </a:cubicBezTo>
                  <a:cubicBezTo>
                    <a:pt x="1" y="481"/>
                    <a:pt x="275" y="801"/>
                    <a:pt x="595" y="1076"/>
                  </a:cubicBezTo>
                  <a:cubicBezTo>
                    <a:pt x="915" y="1304"/>
                    <a:pt x="1235" y="1579"/>
                    <a:pt x="1327" y="1624"/>
                  </a:cubicBezTo>
                  <a:cubicBezTo>
                    <a:pt x="1418" y="1716"/>
                    <a:pt x="1738" y="2036"/>
                    <a:pt x="2104" y="2265"/>
                  </a:cubicBezTo>
                  <a:cubicBezTo>
                    <a:pt x="2365" y="2460"/>
                    <a:pt x="2649" y="2633"/>
                    <a:pt x="2874" y="2633"/>
                  </a:cubicBezTo>
                  <a:cubicBezTo>
                    <a:pt x="2964" y="2633"/>
                    <a:pt x="3045" y="2605"/>
                    <a:pt x="3110" y="2539"/>
                  </a:cubicBezTo>
                  <a:lnTo>
                    <a:pt x="3065" y="2539"/>
                  </a:lnTo>
                  <a:cubicBezTo>
                    <a:pt x="3339" y="2310"/>
                    <a:pt x="3110" y="1853"/>
                    <a:pt x="2836" y="1487"/>
                  </a:cubicBezTo>
                  <a:cubicBezTo>
                    <a:pt x="2516" y="1121"/>
                    <a:pt x="2104" y="847"/>
                    <a:pt x="2013" y="755"/>
                  </a:cubicBezTo>
                  <a:cubicBezTo>
                    <a:pt x="1921" y="710"/>
                    <a:pt x="1555" y="390"/>
                    <a:pt x="1144" y="161"/>
                  </a:cubicBezTo>
                  <a:cubicBezTo>
                    <a:pt x="938" y="69"/>
                    <a:pt x="721" y="1"/>
                    <a:pt x="5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4"/>
            <p:cNvSpPr/>
            <p:nvPr/>
          </p:nvSpPr>
          <p:spPr>
            <a:xfrm>
              <a:off x="1942350" y="1395125"/>
              <a:ext cx="62925" cy="77575"/>
            </a:xfrm>
            <a:custGeom>
              <a:avLst/>
              <a:gdLst/>
              <a:ahLst/>
              <a:cxnLst/>
              <a:rect l="l" t="t" r="r" b="b"/>
              <a:pathLst>
                <a:path w="2517" h="3103" extrusionOk="0">
                  <a:moveTo>
                    <a:pt x="719" y="1"/>
                  </a:moveTo>
                  <a:cubicBezTo>
                    <a:pt x="630" y="1"/>
                    <a:pt x="542" y="29"/>
                    <a:pt x="458" y="94"/>
                  </a:cubicBezTo>
                  <a:cubicBezTo>
                    <a:pt x="1" y="414"/>
                    <a:pt x="870" y="1603"/>
                    <a:pt x="916" y="1786"/>
                  </a:cubicBezTo>
                  <a:cubicBezTo>
                    <a:pt x="961" y="1831"/>
                    <a:pt x="1190" y="2243"/>
                    <a:pt x="1419" y="2563"/>
                  </a:cubicBezTo>
                  <a:cubicBezTo>
                    <a:pt x="1606" y="2863"/>
                    <a:pt x="1825" y="3102"/>
                    <a:pt x="2049" y="3102"/>
                  </a:cubicBezTo>
                  <a:cubicBezTo>
                    <a:pt x="2098" y="3102"/>
                    <a:pt x="2147" y="3091"/>
                    <a:pt x="2196" y="3066"/>
                  </a:cubicBezTo>
                  <a:cubicBezTo>
                    <a:pt x="2516" y="2929"/>
                    <a:pt x="2470" y="2517"/>
                    <a:pt x="2333" y="2106"/>
                  </a:cubicBezTo>
                  <a:cubicBezTo>
                    <a:pt x="2196" y="1694"/>
                    <a:pt x="1922" y="1283"/>
                    <a:pt x="1876" y="1191"/>
                  </a:cubicBezTo>
                  <a:cubicBezTo>
                    <a:pt x="1837" y="1034"/>
                    <a:pt x="1258" y="1"/>
                    <a:pt x="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4"/>
            <p:cNvSpPr/>
            <p:nvPr/>
          </p:nvSpPr>
          <p:spPr>
            <a:xfrm>
              <a:off x="2015525" y="1588125"/>
              <a:ext cx="33150" cy="70050"/>
            </a:xfrm>
            <a:custGeom>
              <a:avLst/>
              <a:gdLst/>
              <a:ahLst/>
              <a:cxnLst/>
              <a:rect l="l" t="t" r="r" b="b"/>
              <a:pathLst>
                <a:path w="1326" h="2802" extrusionOk="0">
                  <a:moveTo>
                    <a:pt x="655" y="1"/>
                  </a:moveTo>
                  <a:cubicBezTo>
                    <a:pt x="622" y="1"/>
                    <a:pt x="587" y="4"/>
                    <a:pt x="550" y="11"/>
                  </a:cubicBezTo>
                  <a:cubicBezTo>
                    <a:pt x="1" y="57"/>
                    <a:pt x="138" y="1200"/>
                    <a:pt x="138" y="1337"/>
                  </a:cubicBezTo>
                  <a:cubicBezTo>
                    <a:pt x="138" y="1520"/>
                    <a:pt x="1" y="2709"/>
                    <a:pt x="595" y="2801"/>
                  </a:cubicBezTo>
                  <a:cubicBezTo>
                    <a:pt x="607" y="2802"/>
                    <a:pt x="619" y="2802"/>
                    <a:pt x="631" y="2802"/>
                  </a:cubicBezTo>
                  <a:cubicBezTo>
                    <a:pt x="1326" y="2802"/>
                    <a:pt x="1281" y="1472"/>
                    <a:pt x="1236" y="1337"/>
                  </a:cubicBezTo>
                  <a:cubicBezTo>
                    <a:pt x="1236" y="1164"/>
                    <a:pt x="1277" y="1"/>
                    <a:pt x="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34"/>
          <p:cNvGrpSpPr/>
          <p:nvPr/>
        </p:nvGrpSpPr>
        <p:grpSpPr>
          <a:xfrm rot="-1741314">
            <a:off x="5837954" y="3839604"/>
            <a:ext cx="1020954" cy="1079333"/>
            <a:chOff x="5387275" y="2307975"/>
            <a:chExt cx="1713875" cy="1811875"/>
          </a:xfrm>
        </p:grpSpPr>
        <p:sp>
          <p:nvSpPr>
            <p:cNvPr id="1134" name="Google Shape;1134;p34"/>
            <p:cNvSpPr/>
            <p:nvPr/>
          </p:nvSpPr>
          <p:spPr>
            <a:xfrm>
              <a:off x="5600050" y="3234575"/>
              <a:ext cx="242300" cy="885275"/>
            </a:xfrm>
            <a:custGeom>
              <a:avLst/>
              <a:gdLst/>
              <a:ahLst/>
              <a:cxnLst/>
              <a:rect l="l" t="t" r="r" b="b"/>
              <a:pathLst>
                <a:path w="9692" h="35411" extrusionOk="0">
                  <a:moveTo>
                    <a:pt x="355" y="0"/>
                  </a:moveTo>
                  <a:cubicBezTo>
                    <a:pt x="259" y="0"/>
                    <a:pt x="0" y="1040"/>
                    <a:pt x="224" y="2563"/>
                  </a:cubicBezTo>
                  <a:cubicBezTo>
                    <a:pt x="361" y="4163"/>
                    <a:pt x="1093" y="6176"/>
                    <a:pt x="2054" y="8142"/>
                  </a:cubicBezTo>
                  <a:cubicBezTo>
                    <a:pt x="3014" y="10063"/>
                    <a:pt x="4112" y="11984"/>
                    <a:pt x="4843" y="13585"/>
                  </a:cubicBezTo>
                  <a:cubicBezTo>
                    <a:pt x="5621" y="15185"/>
                    <a:pt x="6032" y="16466"/>
                    <a:pt x="6170" y="16969"/>
                  </a:cubicBezTo>
                  <a:cubicBezTo>
                    <a:pt x="6307" y="17472"/>
                    <a:pt x="6718" y="18844"/>
                    <a:pt x="6856" y="20719"/>
                  </a:cubicBezTo>
                  <a:cubicBezTo>
                    <a:pt x="6947" y="21634"/>
                    <a:pt x="6993" y="22640"/>
                    <a:pt x="6901" y="23737"/>
                  </a:cubicBezTo>
                  <a:cubicBezTo>
                    <a:pt x="6856" y="24835"/>
                    <a:pt x="6718" y="25978"/>
                    <a:pt x="6673" y="27122"/>
                  </a:cubicBezTo>
                  <a:cubicBezTo>
                    <a:pt x="6627" y="28311"/>
                    <a:pt x="6581" y="29454"/>
                    <a:pt x="6764" y="30552"/>
                  </a:cubicBezTo>
                  <a:cubicBezTo>
                    <a:pt x="6901" y="31649"/>
                    <a:pt x="7221" y="32610"/>
                    <a:pt x="7633" y="33387"/>
                  </a:cubicBezTo>
                  <a:cubicBezTo>
                    <a:pt x="8045" y="34165"/>
                    <a:pt x="8502" y="34713"/>
                    <a:pt x="8914" y="35033"/>
                  </a:cubicBezTo>
                  <a:cubicBezTo>
                    <a:pt x="9222" y="35303"/>
                    <a:pt x="9465" y="35410"/>
                    <a:pt x="9561" y="35410"/>
                  </a:cubicBezTo>
                  <a:cubicBezTo>
                    <a:pt x="9579" y="35410"/>
                    <a:pt x="9592" y="35407"/>
                    <a:pt x="9600" y="35399"/>
                  </a:cubicBezTo>
                  <a:lnTo>
                    <a:pt x="9554" y="35399"/>
                  </a:lnTo>
                  <a:cubicBezTo>
                    <a:pt x="9691" y="35262"/>
                    <a:pt x="8868" y="34576"/>
                    <a:pt x="8273" y="33067"/>
                  </a:cubicBezTo>
                  <a:cubicBezTo>
                    <a:pt x="7999" y="32335"/>
                    <a:pt x="7770" y="31466"/>
                    <a:pt x="7679" y="30460"/>
                  </a:cubicBezTo>
                  <a:cubicBezTo>
                    <a:pt x="7542" y="29454"/>
                    <a:pt x="7587" y="28356"/>
                    <a:pt x="7679" y="27213"/>
                  </a:cubicBezTo>
                  <a:cubicBezTo>
                    <a:pt x="7770" y="26115"/>
                    <a:pt x="7953" y="24972"/>
                    <a:pt x="7999" y="23829"/>
                  </a:cubicBezTo>
                  <a:cubicBezTo>
                    <a:pt x="8090" y="22685"/>
                    <a:pt x="8045" y="21588"/>
                    <a:pt x="7953" y="20627"/>
                  </a:cubicBezTo>
                  <a:cubicBezTo>
                    <a:pt x="7816" y="18661"/>
                    <a:pt x="7359" y="17197"/>
                    <a:pt x="7221" y="16649"/>
                  </a:cubicBezTo>
                  <a:cubicBezTo>
                    <a:pt x="7084" y="16146"/>
                    <a:pt x="6627" y="14774"/>
                    <a:pt x="5849" y="13127"/>
                  </a:cubicBezTo>
                  <a:cubicBezTo>
                    <a:pt x="5072" y="11435"/>
                    <a:pt x="3929" y="9560"/>
                    <a:pt x="2968" y="7685"/>
                  </a:cubicBezTo>
                  <a:cubicBezTo>
                    <a:pt x="1962" y="5810"/>
                    <a:pt x="1230" y="3935"/>
                    <a:pt x="910" y="2471"/>
                  </a:cubicBezTo>
                  <a:cubicBezTo>
                    <a:pt x="590" y="1008"/>
                    <a:pt x="590" y="2"/>
                    <a:pt x="361" y="2"/>
                  </a:cubicBezTo>
                  <a:cubicBezTo>
                    <a:pt x="360" y="1"/>
                    <a:pt x="358" y="0"/>
                    <a:pt x="3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4"/>
            <p:cNvSpPr/>
            <p:nvPr/>
          </p:nvSpPr>
          <p:spPr>
            <a:xfrm>
              <a:off x="5675375" y="3255150"/>
              <a:ext cx="297300" cy="675775"/>
            </a:xfrm>
            <a:custGeom>
              <a:avLst/>
              <a:gdLst/>
              <a:ahLst/>
              <a:cxnLst/>
              <a:rect l="l" t="t" r="r" b="b"/>
              <a:pathLst>
                <a:path w="11892" h="27031" extrusionOk="0">
                  <a:moveTo>
                    <a:pt x="154" y="0"/>
                  </a:moveTo>
                  <a:cubicBezTo>
                    <a:pt x="149" y="0"/>
                    <a:pt x="143" y="1"/>
                    <a:pt x="138" y="2"/>
                  </a:cubicBezTo>
                  <a:cubicBezTo>
                    <a:pt x="1" y="2"/>
                    <a:pt x="47" y="825"/>
                    <a:pt x="321" y="2060"/>
                  </a:cubicBezTo>
                  <a:cubicBezTo>
                    <a:pt x="550" y="3295"/>
                    <a:pt x="1099" y="4941"/>
                    <a:pt x="1830" y="6542"/>
                  </a:cubicBezTo>
                  <a:cubicBezTo>
                    <a:pt x="2608" y="8142"/>
                    <a:pt x="3568" y="9652"/>
                    <a:pt x="4437" y="10841"/>
                  </a:cubicBezTo>
                  <a:cubicBezTo>
                    <a:pt x="5352" y="12030"/>
                    <a:pt x="6129" y="12899"/>
                    <a:pt x="6449" y="13173"/>
                  </a:cubicBezTo>
                  <a:cubicBezTo>
                    <a:pt x="6724" y="13539"/>
                    <a:pt x="7547" y="14362"/>
                    <a:pt x="8507" y="15551"/>
                  </a:cubicBezTo>
                  <a:cubicBezTo>
                    <a:pt x="8965" y="16100"/>
                    <a:pt x="9422" y="16786"/>
                    <a:pt x="9788" y="17564"/>
                  </a:cubicBezTo>
                  <a:cubicBezTo>
                    <a:pt x="10154" y="18295"/>
                    <a:pt x="10428" y="19118"/>
                    <a:pt x="10611" y="19987"/>
                  </a:cubicBezTo>
                  <a:cubicBezTo>
                    <a:pt x="10885" y="21725"/>
                    <a:pt x="10794" y="23509"/>
                    <a:pt x="10748" y="24835"/>
                  </a:cubicBezTo>
                  <a:cubicBezTo>
                    <a:pt x="10657" y="26116"/>
                    <a:pt x="10611" y="27030"/>
                    <a:pt x="10794" y="27030"/>
                  </a:cubicBezTo>
                  <a:cubicBezTo>
                    <a:pt x="10931" y="27030"/>
                    <a:pt x="11206" y="26207"/>
                    <a:pt x="11434" y="24881"/>
                  </a:cubicBezTo>
                  <a:cubicBezTo>
                    <a:pt x="11663" y="23555"/>
                    <a:pt x="11892" y="21725"/>
                    <a:pt x="11617" y="19804"/>
                  </a:cubicBezTo>
                  <a:cubicBezTo>
                    <a:pt x="11480" y="18890"/>
                    <a:pt x="11206" y="17929"/>
                    <a:pt x="10794" y="17060"/>
                  </a:cubicBezTo>
                  <a:cubicBezTo>
                    <a:pt x="10382" y="16192"/>
                    <a:pt x="9834" y="15460"/>
                    <a:pt x="9376" y="14820"/>
                  </a:cubicBezTo>
                  <a:cubicBezTo>
                    <a:pt x="8370" y="13585"/>
                    <a:pt x="7501" y="12762"/>
                    <a:pt x="7227" y="12441"/>
                  </a:cubicBezTo>
                  <a:cubicBezTo>
                    <a:pt x="6952" y="12121"/>
                    <a:pt x="6175" y="11298"/>
                    <a:pt x="5352" y="10200"/>
                  </a:cubicBezTo>
                  <a:cubicBezTo>
                    <a:pt x="4483" y="9057"/>
                    <a:pt x="3522" y="7594"/>
                    <a:pt x="2791" y="6084"/>
                  </a:cubicBezTo>
                  <a:cubicBezTo>
                    <a:pt x="1213" y="3109"/>
                    <a:pt x="524" y="0"/>
                    <a:pt x="1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4"/>
            <p:cNvSpPr/>
            <p:nvPr/>
          </p:nvSpPr>
          <p:spPr>
            <a:xfrm>
              <a:off x="6590050" y="3248300"/>
              <a:ext cx="294975" cy="821175"/>
            </a:xfrm>
            <a:custGeom>
              <a:avLst/>
              <a:gdLst/>
              <a:ahLst/>
              <a:cxnLst/>
              <a:rect l="l" t="t" r="r" b="b"/>
              <a:pathLst>
                <a:path w="11799" h="32847" extrusionOk="0">
                  <a:moveTo>
                    <a:pt x="11401" y="0"/>
                  </a:moveTo>
                  <a:cubicBezTo>
                    <a:pt x="11396" y="0"/>
                    <a:pt x="11392" y="1"/>
                    <a:pt x="11388" y="2"/>
                  </a:cubicBezTo>
                  <a:cubicBezTo>
                    <a:pt x="11251" y="2"/>
                    <a:pt x="11251" y="916"/>
                    <a:pt x="11022" y="2334"/>
                  </a:cubicBezTo>
                  <a:cubicBezTo>
                    <a:pt x="10839" y="3752"/>
                    <a:pt x="10428" y="5627"/>
                    <a:pt x="9650" y="7456"/>
                  </a:cubicBezTo>
                  <a:cubicBezTo>
                    <a:pt x="8919" y="9285"/>
                    <a:pt x="7867" y="11023"/>
                    <a:pt x="6952" y="12441"/>
                  </a:cubicBezTo>
                  <a:cubicBezTo>
                    <a:pt x="6037" y="13904"/>
                    <a:pt x="5351" y="15002"/>
                    <a:pt x="5077" y="15414"/>
                  </a:cubicBezTo>
                  <a:cubicBezTo>
                    <a:pt x="4803" y="15871"/>
                    <a:pt x="4071" y="17060"/>
                    <a:pt x="3248" y="18706"/>
                  </a:cubicBezTo>
                  <a:cubicBezTo>
                    <a:pt x="2836" y="19530"/>
                    <a:pt x="2424" y="20490"/>
                    <a:pt x="2104" y="21542"/>
                  </a:cubicBezTo>
                  <a:cubicBezTo>
                    <a:pt x="1784" y="22548"/>
                    <a:pt x="1601" y="23691"/>
                    <a:pt x="1510" y="24789"/>
                  </a:cubicBezTo>
                  <a:cubicBezTo>
                    <a:pt x="1418" y="25932"/>
                    <a:pt x="1418" y="26984"/>
                    <a:pt x="1373" y="27945"/>
                  </a:cubicBezTo>
                  <a:cubicBezTo>
                    <a:pt x="1327" y="28905"/>
                    <a:pt x="1190" y="29774"/>
                    <a:pt x="1007" y="30506"/>
                  </a:cubicBezTo>
                  <a:cubicBezTo>
                    <a:pt x="687" y="31923"/>
                    <a:pt x="1" y="32701"/>
                    <a:pt x="138" y="32838"/>
                  </a:cubicBezTo>
                  <a:cubicBezTo>
                    <a:pt x="143" y="32844"/>
                    <a:pt x="152" y="32847"/>
                    <a:pt x="163" y="32847"/>
                  </a:cubicBezTo>
                  <a:cubicBezTo>
                    <a:pt x="241" y="32847"/>
                    <a:pt x="452" y="32702"/>
                    <a:pt x="732" y="32381"/>
                  </a:cubicBezTo>
                  <a:cubicBezTo>
                    <a:pt x="1052" y="32061"/>
                    <a:pt x="1418" y="31466"/>
                    <a:pt x="1693" y="30689"/>
                  </a:cubicBezTo>
                  <a:cubicBezTo>
                    <a:pt x="2013" y="29957"/>
                    <a:pt x="2196" y="28996"/>
                    <a:pt x="2287" y="27990"/>
                  </a:cubicBezTo>
                  <a:cubicBezTo>
                    <a:pt x="2379" y="27030"/>
                    <a:pt x="2470" y="25932"/>
                    <a:pt x="2562" y="24880"/>
                  </a:cubicBezTo>
                  <a:cubicBezTo>
                    <a:pt x="2607" y="24377"/>
                    <a:pt x="2653" y="23829"/>
                    <a:pt x="2790" y="23326"/>
                  </a:cubicBezTo>
                  <a:cubicBezTo>
                    <a:pt x="2882" y="22822"/>
                    <a:pt x="3019" y="22319"/>
                    <a:pt x="3156" y="21862"/>
                  </a:cubicBezTo>
                  <a:cubicBezTo>
                    <a:pt x="3476" y="20902"/>
                    <a:pt x="3842" y="19987"/>
                    <a:pt x="4254" y="19210"/>
                  </a:cubicBezTo>
                  <a:cubicBezTo>
                    <a:pt x="5031" y="17609"/>
                    <a:pt x="5763" y="16420"/>
                    <a:pt x="5992" y="16008"/>
                  </a:cubicBezTo>
                  <a:cubicBezTo>
                    <a:pt x="6266" y="15597"/>
                    <a:pt x="6998" y="14499"/>
                    <a:pt x="7912" y="13036"/>
                  </a:cubicBezTo>
                  <a:cubicBezTo>
                    <a:pt x="8827" y="11618"/>
                    <a:pt x="9879" y="9788"/>
                    <a:pt x="10611" y="7822"/>
                  </a:cubicBezTo>
                  <a:cubicBezTo>
                    <a:pt x="11388" y="5901"/>
                    <a:pt x="11708" y="3889"/>
                    <a:pt x="11754" y="2425"/>
                  </a:cubicBezTo>
                  <a:cubicBezTo>
                    <a:pt x="11799" y="951"/>
                    <a:pt x="11581" y="0"/>
                    <a:pt x="1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4"/>
            <p:cNvSpPr/>
            <p:nvPr/>
          </p:nvSpPr>
          <p:spPr>
            <a:xfrm>
              <a:off x="6451700" y="3292925"/>
              <a:ext cx="339600" cy="604850"/>
            </a:xfrm>
            <a:custGeom>
              <a:avLst/>
              <a:gdLst/>
              <a:ahLst/>
              <a:cxnLst/>
              <a:rect l="l" t="t" r="r" b="b"/>
              <a:pathLst>
                <a:path w="13584" h="24194" extrusionOk="0">
                  <a:moveTo>
                    <a:pt x="13309" y="0"/>
                  </a:moveTo>
                  <a:cubicBezTo>
                    <a:pt x="13172" y="0"/>
                    <a:pt x="13035" y="778"/>
                    <a:pt x="12715" y="1875"/>
                  </a:cubicBezTo>
                  <a:cubicBezTo>
                    <a:pt x="12440" y="2973"/>
                    <a:pt x="11937" y="4482"/>
                    <a:pt x="11160" y="5854"/>
                  </a:cubicBezTo>
                  <a:cubicBezTo>
                    <a:pt x="10428" y="7272"/>
                    <a:pt x="9422" y="8552"/>
                    <a:pt x="8461" y="9513"/>
                  </a:cubicBezTo>
                  <a:cubicBezTo>
                    <a:pt x="7547" y="10473"/>
                    <a:pt x="6678" y="11068"/>
                    <a:pt x="6358" y="11296"/>
                  </a:cubicBezTo>
                  <a:cubicBezTo>
                    <a:pt x="6221" y="11388"/>
                    <a:pt x="5900" y="11616"/>
                    <a:pt x="5443" y="11891"/>
                  </a:cubicBezTo>
                  <a:cubicBezTo>
                    <a:pt x="5031" y="12165"/>
                    <a:pt x="4483" y="12531"/>
                    <a:pt x="3842" y="12988"/>
                  </a:cubicBezTo>
                  <a:cubicBezTo>
                    <a:pt x="3248" y="13446"/>
                    <a:pt x="2608" y="14086"/>
                    <a:pt x="2059" y="14818"/>
                  </a:cubicBezTo>
                  <a:cubicBezTo>
                    <a:pt x="1556" y="15595"/>
                    <a:pt x="1098" y="16418"/>
                    <a:pt x="824" y="17287"/>
                  </a:cubicBezTo>
                  <a:cubicBezTo>
                    <a:pt x="229" y="19025"/>
                    <a:pt x="92" y="20809"/>
                    <a:pt x="47" y="22089"/>
                  </a:cubicBezTo>
                  <a:cubicBezTo>
                    <a:pt x="1" y="23370"/>
                    <a:pt x="92" y="24193"/>
                    <a:pt x="275" y="24193"/>
                  </a:cubicBezTo>
                  <a:cubicBezTo>
                    <a:pt x="412" y="24193"/>
                    <a:pt x="595" y="23370"/>
                    <a:pt x="778" y="22135"/>
                  </a:cubicBezTo>
                  <a:cubicBezTo>
                    <a:pt x="961" y="20900"/>
                    <a:pt x="1190" y="19208"/>
                    <a:pt x="1784" y="17653"/>
                  </a:cubicBezTo>
                  <a:cubicBezTo>
                    <a:pt x="2105" y="16876"/>
                    <a:pt x="2470" y="16098"/>
                    <a:pt x="2973" y="15458"/>
                  </a:cubicBezTo>
                  <a:cubicBezTo>
                    <a:pt x="3431" y="14818"/>
                    <a:pt x="3980" y="14315"/>
                    <a:pt x="4528" y="13857"/>
                  </a:cubicBezTo>
                  <a:cubicBezTo>
                    <a:pt x="5672" y="13034"/>
                    <a:pt x="6678" y="12440"/>
                    <a:pt x="6998" y="12211"/>
                  </a:cubicBezTo>
                  <a:cubicBezTo>
                    <a:pt x="7318" y="11937"/>
                    <a:pt x="8279" y="11296"/>
                    <a:pt x="9285" y="10290"/>
                  </a:cubicBezTo>
                  <a:cubicBezTo>
                    <a:pt x="10245" y="9284"/>
                    <a:pt x="11343" y="7866"/>
                    <a:pt x="12074" y="6311"/>
                  </a:cubicBezTo>
                  <a:cubicBezTo>
                    <a:pt x="12852" y="4802"/>
                    <a:pt x="13263" y="3201"/>
                    <a:pt x="13446" y="2012"/>
                  </a:cubicBezTo>
                  <a:cubicBezTo>
                    <a:pt x="13584" y="823"/>
                    <a:pt x="13492" y="0"/>
                    <a:pt x="133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4"/>
            <p:cNvSpPr/>
            <p:nvPr/>
          </p:nvSpPr>
          <p:spPr>
            <a:xfrm>
              <a:off x="5534750" y="3123650"/>
              <a:ext cx="102925" cy="642950"/>
            </a:xfrm>
            <a:custGeom>
              <a:avLst/>
              <a:gdLst/>
              <a:ahLst/>
              <a:cxnLst/>
              <a:rect l="l" t="t" r="r" b="b"/>
              <a:pathLst>
                <a:path w="4117" h="25718" extrusionOk="0">
                  <a:moveTo>
                    <a:pt x="948" y="0"/>
                  </a:moveTo>
                  <a:cubicBezTo>
                    <a:pt x="807" y="0"/>
                    <a:pt x="544" y="677"/>
                    <a:pt x="367" y="1741"/>
                  </a:cubicBezTo>
                  <a:cubicBezTo>
                    <a:pt x="138" y="2838"/>
                    <a:pt x="1" y="4393"/>
                    <a:pt x="47" y="5948"/>
                  </a:cubicBezTo>
                  <a:cubicBezTo>
                    <a:pt x="138" y="7503"/>
                    <a:pt x="412" y="9104"/>
                    <a:pt x="778" y="10384"/>
                  </a:cubicBezTo>
                  <a:cubicBezTo>
                    <a:pt x="1144" y="11665"/>
                    <a:pt x="1464" y="12625"/>
                    <a:pt x="1601" y="12991"/>
                  </a:cubicBezTo>
                  <a:cubicBezTo>
                    <a:pt x="1693" y="13311"/>
                    <a:pt x="2059" y="14317"/>
                    <a:pt x="2379" y="15643"/>
                  </a:cubicBezTo>
                  <a:cubicBezTo>
                    <a:pt x="2745" y="16924"/>
                    <a:pt x="3019" y="18525"/>
                    <a:pt x="2836" y="20080"/>
                  </a:cubicBezTo>
                  <a:cubicBezTo>
                    <a:pt x="2699" y="21589"/>
                    <a:pt x="2105" y="23052"/>
                    <a:pt x="1510" y="24013"/>
                  </a:cubicBezTo>
                  <a:cubicBezTo>
                    <a:pt x="961" y="25019"/>
                    <a:pt x="458" y="25568"/>
                    <a:pt x="595" y="25705"/>
                  </a:cubicBezTo>
                  <a:lnTo>
                    <a:pt x="550" y="25705"/>
                  </a:lnTo>
                  <a:cubicBezTo>
                    <a:pt x="562" y="25713"/>
                    <a:pt x="579" y="25717"/>
                    <a:pt x="600" y="25717"/>
                  </a:cubicBezTo>
                  <a:cubicBezTo>
                    <a:pt x="811" y="25717"/>
                    <a:pt x="1439" y="25298"/>
                    <a:pt x="2105" y="24424"/>
                  </a:cubicBezTo>
                  <a:cubicBezTo>
                    <a:pt x="2882" y="23464"/>
                    <a:pt x="3614" y="21909"/>
                    <a:pt x="3888" y="20217"/>
                  </a:cubicBezTo>
                  <a:cubicBezTo>
                    <a:pt x="4117" y="18479"/>
                    <a:pt x="3797" y="16695"/>
                    <a:pt x="3477" y="15369"/>
                  </a:cubicBezTo>
                  <a:cubicBezTo>
                    <a:pt x="3111" y="13997"/>
                    <a:pt x="2745" y="12991"/>
                    <a:pt x="2653" y="12625"/>
                  </a:cubicBezTo>
                  <a:cubicBezTo>
                    <a:pt x="2516" y="12259"/>
                    <a:pt x="2196" y="11299"/>
                    <a:pt x="1830" y="10110"/>
                  </a:cubicBezTo>
                  <a:cubicBezTo>
                    <a:pt x="1510" y="8875"/>
                    <a:pt x="1236" y="7366"/>
                    <a:pt x="1098" y="5902"/>
                  </a:cubicBezTo>
                  <a:cubicBezTo>
                    <a:pt x="961" y="4393"/>
                    <a:pt x="1007" y="2930"/>
                    <a:pt x="1053" y="1832"/>
                  </a:cubicBezTo>
                  <a:cubicBezTo>
                    <a:pt x="1098" y="780"/>
                    <a:pt x="1144" y="48"/>
                    <a:pt x="961" y="3"/>
                  </a:cubicBezTo>
                  <a:cubicBezTo>
                    <a:pt x="957" y="1"/>
                    <a:pt x="952" y="0"/>
                    <a:pt x="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4"/>
            <p:cNvSpPr/>
            <p:nvPr/>
          </p:nvSpPr>
          <p:spPr>
            <a:xfrm>
              <a:off x="6855300" y="3155675"/>
              <a:ext cx="115500" cy="677150"/>
            </a:xfrm>
            <a:custGeom>
              <a:avLst/>
              <a:gdLst/>
              <a:ahLst/>
              <a:cxnLst/>
              <a:rect l="l" t="t" r="r" b="b"/>
              <a:pathLst>
                <a:path w="4620" h="27086" extrusionOk="0">
                  <a:moveTo>
                    <a:pt x="3265" y="0"/>
                  </a:moveTo>
                  <a:cubicBezTo>
                    <a:pt x="3259" y="0"/>
                    <a:pt x="3253" y="1"/>
                    <a:pt x="3248" y="2"/>
                  </a:cubicBezTo>
                  <a:cubicBezTo>
                    <a:pt x="3110" y="2"/>
                    <a:pt x="3156" y="780"/>
                    <a:pt x="3293" y="1923"/>
                  </a:cubicBezTo>
                  <a:cubicBezTo>
                    <a:pt x="3431" y="3021"/>
                    <a:pt x="3568" y="4530"/>
                    <a:pt x="3568" y="6085"/>
                  </a:cubicBezTo>
                  <a:cubicBezTo>
                    <a:pt x="3522" y="9149"/>
                    <a:pt x="2242" y="12304"/>
                    <a:pt x="2059" y="13082"/>
                  </a:cubicBezTo>
                  <a:cubicBezTo>
                    <a:pt x="1921" y="13448"/>
                    <a:pt x="1556" y="14454"/>
                    <a:pt x="1098" y="15826"/>
                  </a:cubicBezTo>
                  <a:cubicBezTo>
                    <a:pt x="641" y="17198"/>
                    <a:pt x="184" y="18981"/>
                    <a:pt x="138" y="20719"/>
                  </a:cubicBezTo>
                  <a:cubicBezTo>
                    <a:pt x="1" y="22503"/>
                    <a:pt x="321" y="24241"/>
                    <a:pt x="870" y="25384"/>
                  </a:cubicBezTo>
                  <a:cubicBezTo>
                    <a:pt x="1339" y="26494"/>
                    <a:pt x="1968" y="27085"/>
                    <a:pt x="2124" y="27085"/>
                  </a:cubicBezTo>
                  <a:cubicBezTo>
                    <a:pt x="2135" y="27085"/>
                    <a:pt x="2144" y="27082"/>
                    <a:pt x="2150" y="27076"/>
                  </a:cubicBezTo>
                  <a:cubicBezTo>
                    <a:pt x="2287" y="26939"/>
                    <a:pt x="1876" y="26299"/>
                    <a:pt x="1556" y="25155"/>
                  </a:cubicBezTo>
                  <a:cubicBezTo>
                    <a:pt x="1190" y="24012"/>
                    <a:pt x="1007" y="22411"/>
                    <a:pt x="1144" y="20811"/>
                  </a:cubicBezTo>
                  <a:cubicBezTo>
                    <a:pt x="1327" y="19164"/>
                    <a:pt x="1739" y="17518"/>
                    <a:pt x="2150" y="16192"/>
                  </a:cubicBezTo>
                  <a:cubicBezTo>
                    <a:pt x="2607" y="14820"/>
                    <a:pt x="2973" y="13814"/>
                    <a:pt x="3110" y="13402"/>
                  </a:cubicBezTo>
                  <a:cubicBezTo>
                    <a:pt x="3202" y="13036"/>
                    <a:pt x="3568" y="12076"/>
                    <a:pt x="3934" y="10749"/>
                  </a:cubicBezTo>
                  <a:cubicBezTo>
                    <a:pt x="4300" y="9423"/>
                    <a:pt x="4620" y="7731"/>
                    <a:pt x="4574" y="6085"/>
                  </a:cubicBezTo>
                  <a:cubicBezTo>
                    <a:pt x="4574" y="4438"/>
                    <a:pt x="4300" y="2883"/>
                    <a:pt x="3979" y="1786"/>
                  </a:cubicBezTo>
                  <a:cubicBezTo>
                    <a:pt x="3714" y="678"/>
                    <a:pt x="3448" y="0"/>
                    <a:pt x="32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4"/>
            <p:cNvSpPr/>
            <p:nvPr/>
          </p:nvSpPr>
          <p:spPr>
            <a:xfrm>
              <a:off x="6935325" y="3044775"/>
              <a:ext cx="165825" cy="297150"/>
            </a:xfrm>
            <a:custGeom>
              <a:avLst/>
              <a:gdLst/>
              <a:ahLst/>
              <a:cxnLst/>
              <a:rect l="l" t="t" r="r" b="b"/>
              <a:pathLst>
                <a:path w="6633" h="11886" extrusionOk="0">
                  <a:moveTo>
                    <a:pt x="345" y="1"/>
                  </a:moveTo>
                  <a:cubicBezTo>
                    <a:pt x="295" y="1"/>
                    <a:pt x="256" y="16"/>
                    <a:pt x="230" y="48"/>
                  </a:cubicBezTo>
                  <a:cubicBezTo>
                    <a:pt x="1" y="231"/>
                    <a:pt x="961" y="1328"/>
                    <a:pt x="1602" y="2655"/>
                  </a:cubicBezTo>
                  <a:cubicBezTo>
                    <a:pt x="2333" y="4027"/>
                    <a:pt x="2745" y="5536"/>
                    <a:pt x="2791" y="5902"/>
                  </a:cubicBezTo>
                  <a:cubicBezTo>
                    <a:pt x="2836" y="6085"/>
                    <a:pt x="2974" y="6633"/>
                    <a:pt x="3111" y="7319"/>
                  </a:cubicBezTo>
                  <a:cubicBezTo>
                    <a:pt x="3294" y="8005"/>
                    <a:pt x="3522" y="8874"/>
                    <a:pt x="3934" y="9697"/>
                  </a:cubicBezTo>
                  <a:cubicBezTo>
                    <a:pt x="4300" y="10521"/>
                    <a:pt x="4940" y="11207"/>
                    <a:pt x="5489" y="11573"/>
                  </a:cubicBezTo>
                  <a:cubicBezTo>
                    <a:pt x="5858" y="11799"/>
                    <a:pt x="6174" y="11886"/>
                    <a:pt x="6371" y="11886"/>
                  </a:cubicBezTo>
                  <a:cubicBezTo>
                    <a:pt x="6492" y="11886"/>
                    <a:pt x="6569" y="11853"/>
                    <a:pt x="6587" y="11801"/>
                  </a:cubicBezTo>
                  <a:cubicBezTo>
                    <a:pt x="6632" y="11664"/>
                    <a:pt x="6312" y="11390"/>
                    <a:pt x="5946" y="10978"/>
                  </a:cubicBezTo>
                  <a:cubicBezTo>
                    <a:pt x="5580" y="10566"/>
                    <a:pt x="5169" y="9972"/>
                    <a:pt x="4849" y="9240"/>
                  </a:cubicBezTo>
                  <a:cubicBezTo>
                    <a:pt x="4574" y="8554"/>
                    <a:pt x="4346" y="7731"/>
                    <a:pt x="4208" y="7045"/>
                  </a:cubicBezTo>
                  <a:cubicBezTo>
                    <a:pt x="4071" y="6359"/>
                    <a:pt x="3934" y="5856"/>
                    <a:pt x="3888" y="5673"/>
                  </a:cubicBezTo>
                  <a:cubicBezTo>
                    <a:pt x="3843" y="5490"/>
                    <a:pt x="3751" y="4941"/>
                    <a:pt x="3522" y="4301"/>
                  </a:cubicBezTo>
                  <a:cubicBezTo>
                    <a:pt x="3294" y="3661"/>
                    <a:pt x="2974" y="2883"/>
                    <a:pt x="2516" y="2152"/>
                  </a:cubicBezTo>
                  <a:cubicBezTo>
                    <a:pt x="1748" y="897"/>
                    <a:pt x="728" y="1"/>
                    <a:pt x="3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4"/>
            <p:cNvSpPr/>
            <p:nvPr/>
          </p:nvSpPr>
          <p:spPr>
            <a:xfrm>
              <a:off x="5387275" y="3010675"/>
              <a:ext cx="178375" cy="375375"/>
            </a:xfrm>
            <a:custGeom>
              <a:avLst/>
              <a:gdLst/>
              <a:ahLst/>
              <a:cxnLst/>
              <a:rect l="l" t="t" r="r" b="b"/>
              <a:pathLst>
                <a:path w="7135" h="15015" extrusionOk="0">
                  <a:moveTo>
                    <a:pt x="6911" y="0"/>
                  </a:moveTo>
                  <a:cubicBezTo>
                    <a:pt x="6714" y="0"/>
                    <a:pt x="6320" y="106"/>
                    <a:pt x="5854" y="406"/>
                  </a:cubicBezTo>
                  <a:cubicBezTo>
                    <a:pt x="5214" y="772"/>
                    <a:pt x="4482" y="1549"/>
                    <a:pt x="3979" y="2418"/>
                  </a:cubicBezTo>
                  <a:cubicBezTo>
                    <a:pt x="2927" y="4202"/>
                    <a:pt x="2561" y="6305"/>
                    <a:pt x="2470" y="6808"/>
                  </a:cubicBezTo>
                  <a:cubicBezTo>
                    <a:pt x="2424" y="7037"/>
                    <a:pt x="2333" y="7677"/>
                    <a:pt x="2150" y="8546"/>
                  </a:cubicBezTo>
                  <a:cubicBezTo>
                    <a:pt x="2012" y="9415"/>
                    <a:pt x="1830" y="10421"/>
                    <a:pt x="1555" y="11382"/>
                  </a:cubicBezTo>
                  <a:cubicBezTo>
                    <a:pt x="1281" y="12342"/>
                    <a:pt x="915" y="13211"/>
                    <a:pt x="595" y="13851"/>
                  </a:cubicBezTo>
                  <a:cubicBezTo>
                    <a:pt x="275" y="14491"/>
                    <a:pt x="0" y="14857"/>
                    <a:pt x="92" y="14995"/>
                  </a:cubicBezTo>
                  <a:cubicBezTo>
                    <a:pt x="111" y="15007"/>
                    <a:pt x="137" y="15014"/>
                    <a:pt x="168" y="15014"/>
                  </a:cubicBezTo>
                  <a:cubicBezTo>
                    <a:pt x="359" y="15014"/>
                    <a:pt x="757" y="14773"/>
                    <a:pt x="1189" y="14263"/>
                  </a:cubicBezTo>
                  <a:cubicBezTo>
                    <a:pt x="1692" y="13668"/>
                    <a:pt x="2241" y="12708"/>
                    <a:pt x="2561" y="11702"/>
                  </a:cubicBezTo>
                  <a:cubicBezTo>
                    <a:pt x="2881" y="10650"/>
                    <a:pt x="3110" y="9598"/>
                    <a:pt x="3247" y="8729"/>
                  </a:cubicBezTo>
                  <a:cubicBezTo>
                    <a:pt x="3384" y="7906"/>
                    <a:pt x="3522" y="7220"/>
                    <a:pt x="3567" y="6991"/>
                  </a:cubicBezTo>
                  <a:cubicBezTo>
                    <a:pt x="3659" y="6534"/>
                    <a:pt x="4025" y="4522"/>
                    <a:pt x="4894" y="2921"/>
                  </a:cubicBezTo>
                  <a:cubicBezTo>
                    <a:pt x="5305" y="2098"/>
                    <a:pt x="5854" y="1412"/>
                    <a:pt x="6311" y="954"/>
                  </a:cubicBezTo>
                  <a:cubicBezTo>
                    <a:pt x="6769" y="497"/>
                    <a:pt x="7135" y="223"/>
                    <a:pt x="7043" y="40"/>
                  </a:cubicBezTo>
                  <a:cubicBezTo>
                    <a:pt x="7031" y="15"/>
                    <a:pt x="6985" y="0"/>
                    <a:pt x="69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4"/>
            <p:cNvSpPr/>
            <p:nvPr/>
          </p:nvSpPr>
          <p:spPr>
            <a:xfrm>
              <a:off x="5811450" y="3411700"/>
              <a:ext cx="181800" cy="204950"/>
            </a:xfrm>
            <a:custGeom>
              <a:avLst/>
              <a:gdLst/>
              <a:ahLst/>
              <a:cxnLst/>
              <a:rect l="l" t="t" r="r" b="b"/>
              <a:pathLst>
                <a:path w="7272" h="8198" extrusionOk="0">
                  <a:moveTo>
                    <a:pt x="223" y="0"/>
                  </a:moveTo>
                  <a:cubicBezTo>
                    <a:pt x="210" y="0"/>
                    <a:pt x="197" y="2"/>
                    <a:pt x="183" y="5"/>
                  </a:cubicBezTo>
                  <a:cubicBezTo>
                    <a:pt x="46" y="5"/>
                    <a:pt x="0" y="326"/>
                    <a:pt x="92" y="829"/>
                  </a:cubicBezTo>
                  <a:cubicBezTo>
                    <a:pt x="183" y="1286"/>
                    <a:pt x="412" y="1926"/>
                    <a:pt x="869" y="2475"/>
                  </a:cubicBezTo>
                  <a:cubicBezTo>
                    <a:pt x="1647" y="3573"/>
                    <a:pt x="2790" y="4350"/>
                    <a:pt x="3019" y="4533"/>
                  </a:cubicBezTo>
                  <a:cubicBezTo>
                    <a:pt x="3247" y="4762"/>
                    <a:pt x="4391" y="5585"/>
                    <a:pt x="5305" y="6454"/>
                  </a:cubicBezTo>
                  <a:cubicBezTo>
                    <a:pt x="5808" y="6865"/>
                    <a:pt x="6174" y="7323"/>
                    <a:pt x="6494" y="7643"/>
                  </a:cubicBezTo>
                  <a:cubicBezTo>
                    <a:pt x="6745" y="7978"/>
                    <a:pt x="6958" y="8197"/>
                    <a:pt x="7098" y="8197"/>
                  </a:cubicBezTo>
                  <a:cubicBezTo>
                    <a:pt x="7111" y="8197"/>
                    <a:pt x="7123" y="8196"/>
                    <a:pt x="7135" y="8192"/>
                  </a:cubicBezTo>
                  <a:cubicBezTo>
                    <a:pt x="7272" y="8100"/>
                    <a:pt x="7272" y="7780"/>
                    <a:pt x="7089" y="7277"/>
                  </a:cubicBezTo>
                  <a:cubicBezTo>
                    <a:pt x="6906" y="6820"/>
                    <a:pt x="6540" y="6225"/>
                    <a:pt x="6037" y="5722"/>
                  </a:cubicBezTo>
                  <a:cubicBezTo>
                    <a:pt x="5077" y="4670"/>
                    <a:pt x="3933" y="3893"/>
                    <a:pt x="3705" y="3664"/>
                  </a:cubicBezTo>
                  <a:cubicBezTo>
                    <a:pt x="3476" y="3481"/>
                    <a:pt x="2424" y="2704"/>
                    <a:pt x="1647" y="1835"/>
                  </a:cubicBezTo>
                  <a:cubicBezTo>
                    <a:pt x="1281" y="1377"/>
                    <a:pt x="1006" y="920"/>
                    <a:pt x="778" y="600"/>
                  </a:cubicBezTo>
                  <a:cubicBezTo>
                    <a:pt x="566" y="261"/>
                    <a:pt x="393" y="0"/>
                    <a:pt x="2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4"/>
            <p:cNvSpPr/>
            <p:nvPr/>
          </p:nvSpPr>
          <p:spPr>
            <a:xfrm>
              <a:off x="6373950" y="3364950"/>
              <a:ext cx="306450" cy="305300"/>
            </a:xfrm>
            <a:custGeom>
              <a:avLst/>
              <a:gdLst/>
              <a:ahLst/>
              <a:cxnLst/>
              <a:rect l="l" t="t" r="r" b="b"/>
              <a:pathLst>
                <a:path w="12258" h="12212" extrusionOk="0">
                  <a:moveTo>
                    <a:pt x="11937" y="0"/>
                  </a:moveTo>
                  <a:cubicBezTo>
                    <a:pt x="11800" y="0"/>
                    <a:pt x="11709" y="458"/>
                    <a:pt x="11389" y="1098"/>
                  </a:cubicBezTo>
                  <a:cubicBezTo>
                    <a:pt x="11160" y="1692"/>
                    <a:pt x="10657" y="2470"/>
                    <a:pt x="9971" y="3110"/>
                  </a:cubicBezTo>
                  <a:cubicBezTo>
                    <a:pt x="8645" y="4482"/>
                    <a:pt x="6724" y="5397"/>
                    <a:pt x="6312" y="5626"/>
                  </a:cubicBezTo>
                  <a:cubicBezTo>
                    <a:pt x="6083" y="5763"/>
                    <a:pt x="5443" y="6083"/>
                    <a:pt x="4666" y="6494"/>
                  </a:cubicBezTo>
                  <a:cubicBezTo>
                    <a:pt x="3843" y="6952"/>
                    <a:pt x="2882" y="7546"/>
                    <a:pt x="2059" y="8324"/>
                  </a:cubicBezTo>
                  <a:cubicBezTo>
                    <a:pt x="1190" y="9101"/>
                    <a:pt x="550" y="10062"/>
                    <a:pt x="275" y="10839"/>
                  </a:cubicBezTo>
                  <a:cubicBezTo>
                    <a:pt x="1" y="11617"/>
                    <a:pt x="47" y="12211"/>
                    <a:pt x="230" y="12211"/>
                  </a:cubicBezTo>
                  <a:cubicBezTo>
                    <a:pt x="367" y="12211"/>
                    <a:pt x="550" y="11754"/>
                    <a:pt x="961" y="11114"/>
                  </a:cubicBezTo>
                  <a:cubicBezTo>
                    <a:pt x="1327" y="10519"/>
                    <a:pt x="1967" y="9742"/>
                    <a:pt x="2745" y="9101"/>
                  </a:cubicBezTo>
                  <a:cubicBezTo>
                    <a:pt x="3522" y="8461"/>
                    <a:pt x="4437" y="7912"/>
                    <a:pt x="5215" y="7455"/>
                  </a:cubicBezTo>
                  <a:cubicBezTo>
                    <a:pt x="5992" y="7043"/>
                    <a:pt x="6587" y="6723"/>
                    <a:pt x="6815" y="6632"/>
                  </a:cubicBezTo>
                  <a:cubicBezTo>
                    <a:pt x="7044" y="6494"/>
                    <a:pt x="7638" y="6220"/>
                    <a:pt x="8370" y="5763"/>
                  </a:cubicBezTo>
                  <a:cubicBezTo>
                    <a:pt x="9102" y="5305"/>
                    <a:pt x="10017" y="4665"/>
                    <a:pt x="10748" y="3842"/>
                  </a:cubicBezTo>
                  <a:cubicBezTo>
                    <a:pt x="11434" y="3019"/>
                    <a:pt x="11937" y="2058"/>
                    <a:pt x="12075" y="1281"/>
                  </a:cubicBezTo>
                  <a:cubicBezTo>
                    <a:pt x="12257" y="549"/>
                    <a:pt x="12120" y="0"/>
                    <a:pt x="119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4"/>
            <p:cNvSpPr/>
            <p:nvPr/>
          </p:nvSpPr>
          <p:spPr>
            <a:xfrm>
              <a:off x="5706250" y="2350375"/>
              <a:ext cx="81200" cy="281600"/>
            </a:xfrm>
            <a:custGeom>
              <a:avLst/>
              <a:gdLst/>
              <a:ahLst/>
              <a:cxnLst/>
              <a:rect l="l" t="t" r="r" b="b"/>
              <a:pathLst>
                <a:path w="3248" h="11264" extrusionOk="0">
                  <a:moveTo>
                    <a:pt x="519" y="1"/>
                  </a:moveTo>
                  <a:cubicBezTo>
                    <a:pt x="496" y="1"/>
                    <a:pt x="476" y="6"/>
                    <a:pt x="458" y="18"/>
                  </a:cubicBezTo>
                  <a:cubicBezTo>
                    <a:pt x="321" y="109"/>
                    <a:pt x="412" y="430"/>
                    <a:pt x="458" y="933"/>
                  </a:cubicBezTo>
                  <a:cubicBezTo>
                    <a:pt x="550" y="1436"/>
                    <a:pt x="550" y="2122"/>
                    <a:pt x="504" y="2853"/>
                  </a:cubicBezTo>
                  <a:cubicBezTo>
                    <a:pt x="458" y="3585"/>
                    <a:pt x="321" y="4317"/>
                    <a:pt x="229" y="4957"/>
                  </a:cubicBezTo>
                  <a:cubicBezTo>
                    <a:pt x="138" y="5597"/>
                    <a:pt x="92" y="6100"/>
                    <a:pt x="92" y="6283"/>
                  </a:cubicBezTo>
                  <a:cubicBezTo>
                    <a:pt x="92" y="6466"/>
                    <a:pt x="1" y="6924"/>
                    <a:pt x="47" y="7564"/>
                  </a:cubicBezTo>
                  <a:cubicBezTo>
                    <a:pt x="92" y="8204"/>
                    <a:pt x="275" y="9073"/>
                    <a:pt x="687" y="9759"/>
                  </a:cubicBezTo>
                  <a:cubicBezTo>
                    <a:pt x="1098" y="10445"/>
                    <a:pt x="1693" y="10994"/>
                    <a:pt x="2287" y="11177"/>
                  </a:cubicBezTo>
                  <a:cubicBezTo>
                    <a:pt x="2470" y="11238"/>
                    <a:pt x="2638" y="11263"/>
                    <a:pt x="2780" y="11263"/>
                  </a:cubicBezTo>
                  <a:cubicBezTo>
                    <a:pt x="3065" y="11263"/>
                    <a:pt x="3248" y="11162"/>
                    <a:pt x="3248" y="11040"/>
                  </a:cubicBezTo>
                  <a:cubicBezTo>
                    <a:pt x="3248" y="10902"/>
                    <a:pt x="2973" y="10811"/>
                    <a:pt x="2608" y="10537"/>
                  </a:cubicBezTo>
                  <a:cubicBezTo>
                    <a:pt x="2242" y="10262"/>
                    <a:pt x="1876" y="9805"/>
                    <a:pt x="1601" y="9256"/>
                  </a:cubicBezTo>
                  <a:cubicBezTo>
                    <a:pt x="1007" y="8113"/>
                    <a:pt x="1190" y="6695"/>
                    <a:pt x="1190" y="6329"/>
                  </a:cubicBezTo>
                  <a:cubicBezTo>
                    <a:pt x="1190" y="6192"/>
                    <a:pt x="1281" y="5735"/>
                    <a:pt x="1373" y="5094"/>
                  </a:cubicBezTo>
                  <a:cubicBezTo>
                    <a:pt x="1419" y="4500"/>
                    <a:pt x="1556" y="3677"/>
                    <a:pt x="1556" y="2899"/>
                  </a:cubicBezTo>
                  <a:cubicBezTo>
                    <a:pt x="1556" y="2076"/>
                    <a:pt x="1419" y="1298"/>
                    <a:pt x="1144" y="750"/>
                  </a:cubicBezTo>
                  <a:cubicBezTo>
                    <a:pt x="944" y="271"/>
                    <a:pt x="675" y="1"/>
                    <a:pt x="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4"/>
            <p:cNvSpPr/>
            <p:nvPr/>
          </p:nvSpPr>
          <p:spPr>
            <a:xfrm>
              <a:off x="6712375" y="2348575"/>
              <a:ext cx="133800" cy="264050"/>
            </a:xfrm>
            <a:custGeom>
              <a:avLst/>
              <a:gdLst/>
              <a:ahLst/>
              <a:cxnLst/>
              <a:rect l="l" t="t" r="r" b="b"/>
              <a:pathLst>
                <a:path w="5352" h="10562" extrusionOk="0">
                  <a:moveTo>
                    <a:pt x="4981" y="0"/>
                  </a:moveTo>
                  <a:cubicBezTo>
                    <a:pt x="4813" y="0"/>
                    <a:pt x="4595" y="40"/>
                    <a:pt x="4346" y="136"/>
                  </a:cubicBezTo>
                  <a:cubicBezTo>
                    <a:pt x="3751" y="364"/>
                    <a:pt x="3111" y="1005"/>
                    <a:pt x="2699" y="1736"/>
                  </a:cubicBezTo>
                  <a:cubicBezTo>
                    <a:pt x="2288" y="2468"/>
                    <a:pt x="2150" y="3337"/>
                    <a:pt x="2059" y="3977"/>
                  </a:cubicBezTo>
                  <a:cubicBezTo>
                    <a:pt x="1968" y="4618"/>
                    <a:pt x="1968" y="5121"/>
                    <a:pt x="1968" y="5304"/>
                  </a:cubicBezTo>
                  <a:cubicBezTo>
                    <a:pt x="1922" y="5486"/>
                    <a:pt x="1922" y="5944"/>
                    <a:pt x="1830" y="6493"/>
                  </a:cubicBezTo>
                  <a:cubicBezTo>
                    <a:pt x="1785" y="7087"/>
                    <a:pt x="1647" y="7727"/>
                    <a:pt x="1419" y="8322"/>
                  </a:cubicBezTo>
                  <a:cubicBezTo>
                    <a:pt x="1190" y="8916"/>
                    <a:pt x="870" y="9420"/>
                    <a:pt x="550" y="9785"/>
                  </a:cubicBezTo>
                  <a:cubicBezTo>
                    <a:pt x="230" y="10106"/>
                    <a:pt x="1" y="10288"/>
                    <a:pt x="47" y="10471"/>
                  </a:cubicBezTo>
                  <a:cubicBezTo>
                    <a:pt x="47" y="10528"/>
                    <a:pt x="117" y="10562"/>
                    <a:pt x="236" y="10562"/>
                  </a:cubicBezTo>
                  <a:cubicBezTo>
                    <a:pt x="403" y="10562"/>
                    <a:pt x="667" y="10495"/>
                    <a:pt x="961" y="10334"/>
                  </a:cubicBezTo>
                  <a:cubicBezTo>
                    <a:pt x="1510" y="10060"/>
                    <a:pt x="2013" y="9465"/>
                    <a:pt x="2379" y="8734"/>
                  </a:cubicBezTo>
                  <a:cubicBezTo>
                    <a:pt x="2699" y="8048"/>
                    <a:pt x="2882" y="7270"/>
                    <a:pt x="2928" y="6630"/>
                  </a:cubicBezTo>
                  <a:cubicBezTo>
                    <a:pt x="3019" y="5990"/>
                    <a:pt x="3019" y="5532"/>
                    <a:pt x="3065" y="5349"/>
                  </a:cubicBezTo>
                  <a:cubicBezTo>
                    <a:pt x="3065" y="5212"/>
                    <a:pt x="3111" y="4709"/>
                    <a:pt x="3157" y="4114"/>
                  </a:cubicBezTo>
                  <a:cubicBezTo>
                    <a:pt x="3248" y="3474"/>
                    <a:pt x="3340" y="2788"/>
                    <a:pt x="3660" y="2194"/>
                  </a:cubicBezTo>
                  <a:cubicBezTo>
                    <a:pt x="3934" y="1553"/>
                    <a:pt x="4346" y="1050"/>
                    <a:pt x="4712" y="776"/>
                  </a:cubicBezTo>
                  <a:cubicBezTo>
                    <a:pt x="5077" y="456"/>
                    <a:pt x="5352" y="319"/>
                    <a:pt x="5352" y="181"/>
                  </a:cubicBezTo>
                  <a:cubicBezTo>
                    <a:pt x="5352" y="75"/>
                    <a:pt x="5213" y="0"/>
                    <a:pt x="4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4"/>
            <p:cNvSpPr/>
            <p:nvPr/>
          </p:nvSpPr>
          <p:spPr>
            <a:xfrm>
              <a:off x="6086975" y="2307975"/>
              <a:ext cx="85775" cy="132600"/>
            </a:xfrm>
            <a:custGeom>
              <a:avLst/>
              <a:gdLst/>
              <a:ahLst/>
              <a:cxnLst/>
              <a:rect l="l" t="t" r="r" b="b"/>
              <a:pathLst>
                <a:path w="3431" h="5304" extrusionOk="0">
                  <a:moveTo>
                    <a:pt x="692" y="1"/>
                  </a:moveTo>
                  <a:cubicBezTo>
                    <a:pt x="659" y="1"/>
                    <a:pt x="627" y="7"/>
                    <a:pt x="595" y="22"/>
                  </a:cubicBezTo>
                  <a:cubicBezTo>
                    <a:pt x="1" y="250"/>
                    <a:pt x="1144" y="2674"/>
                    <a:pt x="1281" y="2949"/>
                  </a:cubicBezTo>
                  <a:cubicBezTo>
                    <a:pt x="1411" y="3251"/>
                    <a:pt x="2192" y="5304"/>
                    <a:pt x="2856" y="5304"/>
                  </a:cubicBezTo>
                  <a:cubicBezTo>
                    <a:pt x="2896" y="5304"/>
                    <a:pt x="2935" y="5297"/>
                    <a:pt x="2974" y="5281"/>
                  </a:cubicBezTo>
                  <a:cubicBezTo>
                    <a:pt x="3431" y="5052"/>
                    <a:pt x="2425" y="2812"/>
                    <a:pt x="2288" y="2491"/>
                  </a:cubicBezTo>
                  <a:cubicBezTo>
                    <a:pt x="2158" y="2231"/>
                    <a:pt x="1289" y="1"/>
                    <a:pt x="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4"/>
            <p:cNvSpPr/>
            <p:nvPr/>
          </p:nvSpPr>
          <p:spPr>
            <a:xfrm>
              <a:off x="6340800" y="2308800"/>
              <a:ext cx="117800" cy="144325"/>
            </a:xfrm>
            <a:custGeom>
              <a:avLst/>
              <a:gdLst/>
              <a:ahLst/>
              <a:cxnLst/>
              <a:rect l="l" t="t" r="r" b="b"/>
              <a:pathLst>
                <a:path w="4712" h="5773" extrusionOk="0">
                  <a:moveTo>
                    <a:pt x="4039" y="0"/>
                  </a:moveTo>
                  <a:cubicBezTo>
                    <a:pt x="3382" y="0"/>
                    <a:pt x="2044" y="2387"/>
                    <a:pt x="1830" y="2687"/>
                  </a:cubicBezTo>
                  <a:cubicBezTo>
                    <a:pt x="1647" y="3007"/>
                    <a:pt x="1" y="5385"/>
                    <a:pt x="641" y="5751"/>
                  </a:cubicBezTo>
                  <a:cubicBezTo>
                    <a:pt x="665" y="5766"/>
                    <a:pt x="692" y="5772"/>
                    <a:pt x="721" y="5772"/>
                  </a:cubicBezTo>
                  <a:cubicBezTo>
                    <a:pt x="1248" y="5772"/>
                    <a:pt x="2574" y="3539"/>
                    <a:pt x="2790" y="3236"/>
                  </a:cubicBezTo>
                  <a:cubicBezTo>
                    <a:pt x="2973" y="2916"/>
                    <a:pt x="4711" y="355"/>
                    <a:pt x="4162" y="35"/>
                  </a:cubicBezTo>
                  <a:cubicBezTo>
                    <a:pt x="4125" y="11"/>
                    <a:pt x="4084" y="0"/>
                    <a:pt x="4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4"/>
            <p:cNvSpPr/>
            <p:nvPr/>
          </p:nvSpPr>
          <p:spPr>
            <a:xfrm>
              <a:off x="5509600" y="2414825"/>
              <a:ext cx="1514950" cy="1034825"/>
            </a:xfrm>
            <a:custGeom>
              <a:avLst/>
              <a:gdLst/>
              <a:ahLst/>
              <a:cxnLst/>
              <a:rect l="l" t="t" r="r" b="b"/>
              <a:pathLst>
                <a:path w="60598" h="41393" extrusionOk="0">
                  <a:moveTo>
                    <a:pt x="29616" y="0"/>
                  </a:moveTo>
                  <a:cubicBezTo>
                    <a:pt x="25755" y="0"/>
                    <a:pt x="21871" y="748"/>
                    <a:pt x="18157" y="2379"/>
                  </a:cubicBezTo>
                  <a:cubicBezTo>
                    <a:pt x="11846" y="5535"/>
                    <a:pt x="6037" y="9239"/>
                    <a:pt x="2882" y="15550"/>
                  </a:cubicBezTo>
                  <a:cubicBezTo>
                    <a:pt x="2059" y="17060"/>
                    <a:pt x="1373" y="18614"/>
                    <a:pt x="961" y="20215"/>
                  </a:cubicBezTo>
                  <a:cubicBezTo>
                    <a:pt x="46" y="23416"/>
                    <a:pt x="1" y="26755"/>
                    <a:pt x="915" y="30002"/>
                  </a:cubicBezTo>
                  <a:cubicBezTo>
                    <a:pt x="1373" y="31603"/>
                    <a:pt x="2059" y="33203"/>
                    <a:pt x="3019" y="34758"/>
                  </a:cubicBezTo>
                  <a:cubicBezTo>
                    <a:pt x="5122" y="38009"/>
                    <a:pt x="8409" y="41131"/>
                    <a:pt x="12183" y="41131"/>
                  </a:cubicBezTo>
                  <a:cubicBezTo>
                    <a:pt x="12923" y="41131"/>
                    <a:pt x="13681" y="41012"/>
                    <a:pt x="14452" y="40749"/>
                  </a:cubicBezTo>
                  <a:cubicBezTo>
                    <a:pt x="19813" y="39061"/>
                    <a:pt x="25002" y="37974"/>
                    <a:pt x="30204" y="37974"/>
                  </a:cubicBezTo>
                  <a:cubicBezTo>
                    <a:pt x="34722" y="37974"/>
                    <a:pt x="39249" y="38794"/>
                    <a:pt x="43905" y="40749"/>
                  </a:cubicBezTo>
                  <a:cubicBezTo>
                    <a:pt x="44782" y="41195"/>
                    <a:pt x="45742" y="41392"/>
                    <a:pt x="46718" y="41392"/>
                  </a:cubicBezTo>
                  <a:cubicBezTo>
                    <a:pt x="49252" y="41392"/>
                    <a:pt x="51904" y="40062"/>
                    <a:pt x="53554" y="38280"/>
                  </a:cubicBezTo>
                  <a:cubicBezTo>
                    <a:pt x="54835" y="37136"/>
                    <a:pt x="55978" y="35810"/>
                    <a:pt x="56893" y="34392"/>
                  </a:cubicBezTo>
                  <a:cubicBezTo>
                    <a:pt x="59637" y="30139"/>
                    <a:pt x="60597" y="25292"/>
                    <a:pt x="59362" y="20398"/>
                  </a:cubicBezTo>
                  <a:cubicBezTo>
                    <a:pt x="58996" y="18797"/>
                    <a:pt x="58448" y="17242"/>
                    <a:pt x="57716" y="15825"/>
                  </a:cubicBezTo>
                  <a:cubicBezTo>
                    <a:pt x="57076" y="14544"/>
                    <a:pt x="56344" y="13355"/>
                    <a:pt x="55429" y="12212"/>
                  </a:cubicBezTo>
                  <a:cubicBezTo>
                    <a:pt x="49035" y="4801"/>
                    <a:pt x="39397" y="0"/>
                    <a:pt x="29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4"/>
            <p:cNvSpPr/>
            <p:nvPr/>
          </p:nvSpPr>
          <p:spPr>
            <a:xfrm>
              <a:off x="5764575" y="2747125"/>
              <a:ext cx="74325" cy="78200"/>
            </a:xfrm>
            <a:custGeom>
              <a:avLst/>
              <a:gdLst/>
              <a:ahLst/>
              <a:cxnLst/>
              <a:rect l="l" t="t" r="r" b="b"/>
              <a:pathLst>
                <a:path w="2973" h="3128" extrusionOk="0">
                  <a:moveTo>
                    <a:pt x="1569" y="0"/>
                  </a:moveTo>
                  <a:cubicBezTo>
                    <a:pt x="1433" y="0"/>
                    <a:pt x="1303" y="21"/>
                    <a:pt x="1189" y="63"/>
                  </a:cubicBezTo>
                  <a:cubicBezTo>
                    <a:pt x="870" y="170"/>
                    <a:pt x="633" y="386"/>
                    <a:pt x="457" y="649"/>
                  </a:cubicBezTo>
                  <a:lnTo>
                    <a:pt x="457" y="649"/>
                  </a:lnTo>
                  <a:cubicBezTo>
                    <a:pt x="254" y="792"/>
                    <a:pt x="117" y="983"/>
                    <a:pt x="92" y="1161"/>
                  </a:cubicBezTo>
                  <a:cubicBezTo>
                    <a:pt x="0" y="1527"/>
                    <a:pt x="92" y="1801"/>
                    <a:pt x="183" y="1984"/>
                  </a:cubicBezTo>
                  <a:cubicBezTo>
                    <a:pt x="198" y="2043"/>
                    <a:pt x="245" y="2125"/>
                    <a:pt x="317" y="2214"/>
                  </a:cubicBezTo>
                  <a:lnTo>
                    <a:pt x="317" y="2214"/>
                  </a:lnTo>
                  <a:cubicBezTo>
                    <a:pt x="345" y="2276"/>
                    <a:pt x="377" y="2337"/>
                    <a:pt x="412" y="2396"/>
                  </a:cubicBezTo>
                  <a:cubicBezTo>
                    <a:pt x="549" y="2624"/>
                    <a:pt x="732" y="2807"/>
                    <a:pt x="915" y="2899"/>
                  </a:cubicBezTo>
                  <a:cubicBezTo>
                    <a:pt x="1098" y="3036"/>
                    <a:pt x="1326" y="3082"/>
                    <a:pt x="1509" y="3127"/>
                  </a:cubicBezTo>
                  <a:cubicBezTo>
                    <a:pt x="1660" y="3007"/>
                    <a:pt x="1810" y="2886"/>
                    <a:pt x="1935" y="2740"/>
                  </a:cubicBezTo>
                  <a:lnTo>
                    <a:pt x="1935" y="2740"/>
                  </a:lnTo>
                  <a:cubicBezTo>
                    <a:pt x="2170" y="2690"/>
                    <a:pt x="2430" y="2552"/>
                    <a:pt x="2607" y="2304"/>
                  </a:cubicBezTo>
                  <a:cubicBezTo>
                    <a:pt x="2836" y="2030"/>
                    <a:pt x="2973" y="1664"/>
                    <a:pt x="2927" y="1298"/>
                  </a:cubicBezTo>
                  <a:cubicBezTo>
                    <a:pt x="2881" y="932"/>
                    <a:pt x="2744" y="566"/>
                    <a:pt x="2424" y="292"/>
                  </a:cubicBezTo>
                  <a:cubicBezTo>
                    <a:pt x="2203" y="102"/>
                    <a:pt x="1873"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4"/>
            <p:cNvSpPr/>
            <p:nvPr/>
          </p:nvSpPr>
          <p:spPr>
            <a:xfrm>
              <a:off x="5936075" y="2859600"/>
              <a:ext cx="58875" cy="58625"/>
            </a:xfrm>
            <a:custGeom>
              <a:avLst/>
              <a:gdLst/>
              <a:ahLst/>
              <a:cxnLst/>
              <a:rect l="l" t="t" r="r" b="b"/>
              <a:pathLst>
                <a:path w="2355" h="2345" extrusionOk="0">
                  <a:moveTo>
                    <a:pt x="1235" y="0"/>
                  </a:moveTo>
                  <a:lnTo>
                    <a:pt x="1006" y="46"/>
                  </a:lnTo>
                  <a:cubicBezTo>
                    <a:pt x="549" y="137"/>
                    <a:pt x="275" y="458"/>
                    <a:pt x="137" y="732"/>
                  </a:cubicBezTo>
                  <a:cubicBezTo>
                    <a:pt x="0" y="1052"/>
                    <a:pt x="0" y="1464"/>
                    <a:pt x="183" y="1784"/>
                  </a:cubicBezTo>
                  <a:cubicBezTo>
                    <a:pt x="320" y="2104"/>
                    <a:pt x="595" y="2241"/>
                    <a:pt x="869" y="2287"/>
                  </a:cubicBezTo>
                  <a:cubicBezTo>
                    <a:pt x="983" y="2333"/>
                    <a:pt x="1086" y="2344"/>
                    <a:pt x="1172" y="2344"/>
                  </a:cubicBezTo>
                  <a:cubicBezTo>
                    <a:pt x="1258" y="2344"/>
                    <a:pt x="1326" y="2333"/>
                    <a:pt x="1372" y="2333"/>
                  </a:cubicBezTo>
                  <a:cubicBezTo>
                    <a:pt x="1464" y="2287"/>
                    <a:pt x="1601" y="2287"/>
                    <a:pt x="1829" y="2150"/>
                  </a:cubicBezTo>
                  <a:cubicBezTo>
                    <a:pt x="1975" y="2077"/>
                    <a:pt x="2180" y="1887"/>
                    <a:pt x="2279" y="1605"/>
                  </a:cubicBezTo>
                  <a:lnTo>
                    <a:pt x="2279" y="1605"/>
                  </a:lnTo>
                  <a:lnTo>
                    <a:pt x="2287" y="1601"/>
                  </a:lnTo>
                  <a:lnTo>
                    <a:pt x="2297" y="1551"/>
                  </a:lnTo>
                  <a:lnTo>
                    <a:pt x="2297" y="1551"/>
                  </a:lnTo>
                  <a:cubicBezTo>
                    <a:pt x="2313" y="1494"/>
                    <a:pt x="2326" y="1435"/>
                    <a:pt x="2333" y="1372"/>
                  </a:cubicBezTo>
                  <a:cubicBezTo>
                    <a:pt x="2355" y="1171"/>
                    <a:pt x="2323" y="1002"/>
                    <a:pt x="2257" y="867"/>
                  </a:cubicBezTo>
                  <a:lnTo>
                    <a:pt x="2257" y="867"/>
                  </a:lnTo>
                  <a:cubicBezTo>
                    <a:pt x="2168" y="653"/>
                    <a:pt x="2014" y="472"/>
                    <a:pt x="1829" y="366"/>
                  </a:cubicBezTo>
                  <a:cubicBezTo>
                    <a:pt x="1718" y="255"/>
                    <a:pt x="1577" y="204"/>
                    <a:pt x="1406" y="164"/>
                  </a:cubicBezTo>
                  <a:lnTo>
                    <a:pt x="1406" y="164"/>
                  </a:lnTo>
                  <a:cubicBezTo>
                    <a:pt x="1395" y="155"/>
                    <a:pt x="1384" y="146"/>
                    <a:pt x="1372" y="137"/>
                  </a:cubicBezTo>
                  <a:lnTo>
                    <a:pt x="12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4"/>
            <p:cNvSpPr/>
            <p:nvPr/>
          </p:nvSpPr>
          <p:spPr>
            <a:xfrm>
              <a:off x="6259650" y="2548825"/>
              <a:ext cx="96050" cy="91025"/>
            </a:xfrm>
            <a:custGeom>
              <a:avLst/>
              <a:gdLst/>
              <a:ahLst/>
              <a:cxnLst/>
              <a:rect l="l" t="t" r="r" b="b"/>
              <a:pathLst>
                <a:path w="3842" h="3641" extrusionOk="0">
                  <a:moveTo>
                    <a:pt x="1679" y="0"/>
                  </a:moveTo>
                  <a:cubicBezTo>
                    <a:pt x="1477" y="0"/>
                    <a:pt x="1249" y="39"/>
                    <a:pt x="1006" y="175"/>
                  </a:cubicBezTo>
                  <a:cubicBezTo>
                    <a:pt x="406" y="441"/>
                    <a:pt x="1" y="1168"/>
                    <a:pt x="37" y="1932"/>
                  </a:cubicBezTo>
                  <a:lnTo>
                    <a:pt x="37" y="1932"/>
                  </a:lnTo>
                  <a:cubicBezTo>
                    <a:pt x="42" y="2152"/>
                    <a:pt x="90" y="2375"/>
                    <a:pt x="183" y="2599"/>
                  </a:cubicBezTo>
                  <a:cubicBezTo>
                    <a:pt x="411" y="3147"/>
                    <a:pt x="914" y="3513"/>
                    <a:pt x="1417" y="3605"/>
                  </a:cubicBezTo>
                  <a:cubicBezTo>
                    <a:pt x="1552" y="3629"/>
                    <a:pt x="1684" y="3641"/>
                    <a:pt x="1812" y="3641"/>
                  </a:cubicBezTo>
                  <a:cubicBezTo>
                    <a:pt x="2162" y="3641"/>
                    <a:pt x="2488" y="3556"/>
                    <a:pt x="2789" y="3422"/>
                  </a:cubicBezTo>
                  <a:cubicBezTo>
                    <a:pt x="3201" y="3239"/>
                    <a:pt x="3567" y="2827"/>
                    <a:pt x="3704" y="2416"/>
                  </a:cubicBezTo>
                  <a:cubicBezTo>
                    <a:pt x="3841" y="2004"/>
                    <a:pt x="3796" y="1547"/>
                    <a:pt x="3613" y="1227"/>
                  </a:cubicBezTo>
                  <a:cubicBezTo>
                    <a:pt x="3338" y="632"/>
                    <a:pt x="2927" y="358"/>
                    <a:pt x="2698" y="220"/>
                  </a:cubicBezTo>
                  <a:cubicBezTo>
                    <a:pt x="2561" y="175"/>
                    <a:pt x="2378" y="83"/>
                    <a:pt x="2058" y="38"/>
                  </a:cubicBezTo>
                  <a:cubicBezTo>
                    <a:pt x="1946" y="19"/>
                    <a:pt x="1818" y="0"/>
                    <a:pt x="16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4"/>
            <p:cNvSpPr/>
            <p:nvPr/>
          </p:nvSpPr>
          <p:spPr>
            <a:xfrm>
              <a:off x="6259700" y="3109700"/>
              <a:ext cx="96000" cy="91150"/>
            </a:xfrm>
            <a:custGeom>
              <a:avLst/>
              <a:gdLst/>
              <a:ahLst/>
              <a:cxnLst/>
              <a:rect l="l" t="t" r="r" b="b"/>
              <a:pathLst>
                <a:path w="3840" h="3646" extrusionOk="0">
                  <a:moveTo>
                    <a:pt x="1698" y="0"/>
                  </a:moveTo>
                  <a:cubicBezTo>
                    <a:pt x="1491" y="0"/>
                    <a:pt x="1256" y="55"/>
                    <a:pt x="1004" y="195"/>
                  </a:cubicBezTo>
                  <a:cubicBezTo>
                    <a:pt x="406" y="461"/>
                    <a:pt x="1" y="1161"/>
                    <a:pt x="34" y="1927"/>
                  </a:cubicBezTo>
                  <a:lnTo>
                    <a:pt x="34" y="1927"/>
                  </a:lnTo>
                  <a:cubicBezTo>
                    <a:pt x="38" y="2157"/>
                    <a:pt x="86" y="2392"/>
                    <a:pt x="181" y="2619"/>
                  </a:cubicBezTo>
                  <a:cubicBezTo>
                    <a:pt x="307" y="2921"/>
                    <a:pt x="516" y="3155"/>
                    <a:pt x="764" y="3318"/>
                  </a:cubicBezTo>
                  <a:lnTo>
                    <a:pt x="764" y="3318"/>
                  </a:lnTo>
                  <a:cubicBezTo>
                    <a:pt x="826" y="3366"/>
                    <a:pt x="890" y="3408"/>
                    <a:pt x="958" y="3442"/>
                  </a:cubicBezTo>
                  <a:cubicBezTo>
                    <a:pt x="1067" y="3489"/>
                    <a:pt x="1176" y="3525"/>
                    <a:pt x="1285" y="3550"/>
                  </a:cubicBezTo>
                  <a:lnTo>
                    <a:pt x="1285" y="3550"/>
                  </a:lnTo>
                  <a:cubicBezTo>
                    <a:pt x="1328" y="3561"/>
                    <a:pt x="1372" y="3571"/>
                    <a:pt x="1415" y="3579"/>
                  </a:cubicBezTo>
                  <a:cubicBezTo>
                    <a:pt x="1583" y="3625"/>
                    <a:pt x="1746" y="3645"/>
                    <a:pt x="1903" y="3645"/>
                  </a:cubicBezTo>
                  <a:cubicBezTo>
                    <a:pt x="2218" y="3645"/>
                    <a:pt x="2513" y="3564"/>
                    <a:pt x="2787" y="3442"/>
                  </a:cubicBezTo>
                  <a:cubicBezTo>
                    <a:pt x="3199" y="3213"/>
                    <a:pt x="3565" y="2847"/>
                    <a:pt x="3702" y="2436"/>
                  </a:cubicBezTo>
                  <a:cubicBezTo>
                    <a:pt x="3839" y="1978"/>
                    <a:pt x="3794" y="1567"/>
                    <a:pt x="3611" y="1247"/>
                  </a:cubicBezTo>
                  <a:cubicBezTo>
                    <a:pt x="3336" y="606"/>
                    <a:pt x="2925" y="378"/>
                    <a:pt x="2696" y="241"/>
                  </a:cubicBezTo>
                  <a:cubicBezTo>
                    <a:pt x="2559" y="195"/>
                    <a:pt x="2376" y="103"/>
                    <a:pt x="2056" y="58"/>
                  </a:cubicBezTo>
                  <a:cubicBezTo>
                    <a:pt x="1949" y="22"/>
                    <a:pt x="1829" y="0"/>
                    <a:pt x="16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4"/>
            <p:cNvSpPr/>
            <p:nvPr/>
          </p:nvSpPr>
          <p:spPr>
            <a:xfrm>
              <a:off x="6655225" y="2692450"/>
              <a:ext cx="62900" cy="64275"/>
            </a:xfrm>
            <a:custGeom>
              <a:avLst/>
              <a:gdLst/>
              <a:ahLst/>
              <a:cxnLst/>
              <a:rect l="l" t="t" r="r" b="b"/>
              <a:pathLst>
                <a:path w="2516" h="2571" extrusionOk="0">
                  <a:moveTo>
                    <a:pt x="1414" y="1"/>
                  </a:moveTo>
                  <a:cubicBezTo>
                    <a:pt x="1077" y="1"/>
                    <a:pt x="692" y="141"/>
                    <a:pt x="412" y="421"/>
                  </a:cubicBezTo>
                  <a:cubicBezTo>
                    <a:pt x="275" y="558"/>
                    <a:pt x="138" y="787"/>
                    <a:pt x="92" y="1015"/>
                  </a:cubicBezTo>
                  <a:cubicBezTo>
                    <a:pt x="0" y="1244"/>
                    <a:pt x="0" y="1518"/>
                    <a:pt x="92" y="1793"/>
                  </a:cubicBezTo>
                  <a:cubicBezTo>
                    <a:pt x="183" y="2113"/>
                    <a:pt x="412" y="2342"/>
                    <a:pt x="732" y="2479"/>
                  </a:cubicBezTo>
                  <a:cubicBezTo>
                    <a:pt x="869" y="2547"/>
                    <a:pt x="1018" y="2570"/>
                    <a:pt x="1161" y="2570"/>
                  </a:cubicBezTo>
                  <a:cubicBezTo>
                    <a:pt x="1304" y="2570"/>
                    <a:pt x="1441" y="2547"/>
                    <a:pt x="1555" y="2525"/>
                  </a:cubicBezTo>
                  <a:cubicBezTo>
                    <a:pt x="1830" y="2433"/>
                    <a:pt x="2058" y="2296"/>
                    <a:pt x="2241" y="2067"/>
                  </a:cubicBezTo>
                  <a:cubicBezTo>
                    <a:pt x="2424" y="1793"/>
                    <a:pt x="2516" y="1518"/>
                    <a:pt x="2470" y="1198"/>
                  </a:cubicBezTo>
                  <a:cubicBezTo>
                    <a:pt x="2423" y="989"/>
                    <a:pt x="2294" y="803"/>
                    <a:pt x="2136" y="665"/>
                  </a:cubicBezTo>
                  <a:lnTo>
                    <a:pt x="2136" y="665"/>
                  </a:lnTo>
                  <a:cubicBezTo>
                    <a:pt x="2094" y="567"/>
                    <a:pt x="2040" y="403"/>
                    <a:pt x="1875" y="238"/>
                  </a:cubicBezTo>
                  <a:lnTo>
                    <a:pt x="1738" y="55"/>
                  </a:lnTo>
                  <a:lnTo>
                    <a:pt x="1555" y="9"/>
                  </a:lnTo>
                  <a:cubicBezTo>
                    <a:pt x="1510" y="3"/>
                    <a:pt x="1462" y="1"/>
                    <a:pt x="14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4"/>
            <p:cNvSpPr/>
            <p:nvPr/>
          </p:nvSpPr>
          <p:spPr>
            <a:xfrm>
              <a:off x="6722000" y="2977175"/>
              <a:ext cx="92175" cy="90250"/>
            </a:xfrm>
            <a:custGeom>
              <a:avLst/>
              <a:gdLst/>
              <a:ahLst/>
              <a:cxnLst/>
              <a:rect l="l" t="t" r="r" b="b"/>
              <a:pathLst>
                <a:path w="3687" h="3610" extrusionOk="0">
                  <a:moveTo>
                    <a:pt x="1774" y="1"/>
                  </a:moveTo>
                  <a:cubicBezTo>
                    <a:pt x="1390" y="1"/>
                    <a:pt x="951" y="178"/>
                    <a:pt x="622" y="465"/>
                  </a:cubicBezTo>
                  <a:cubicBezTo>
                    <a:pt x="450" y="638"/>
                    <a:pt x="317" y="836"/>
                    <a:pt x="224" y="1055"/>
                  </a:cubicBezTo>
                  <a:lnTo>
                    <a:pt x="224" y="1055"/>
                  </a:lnTo>
                  <a:cubicBezTo>
                    <a:pt x="43" y="1417"/>
                    <a:pt x="1" y="1830"/>
                    <a:pt x="73" y="2157"/>
                  </a:cubicBezTo>
                  <a:cubicBezTo>
                    <a:pt x="83" y="2202"/>
                    <a:pt x="95" y="2245"/>
                    <a:pt x="108" y="2287"/>
                  </a:cubicBezTo>
                  <a:lnTo>
                    <a:pt x="108" y="2287"/>
                  </a:lnTo>
                  <a:cubicBezTo>
                    <a:pt x="166" y="2546"/>
                    <a:pt x="284" y="2800"/>
                    <a:pt x="485" y="3026"/>
                  </a:cubicBezTo>
                  <a:cubicBezTo>
                    <a:pt x="519" y="3060"/>
                    <a:pt x="553" y="3092"/>
                    <a:pt x="589" y="3123"/>
                  </a:cubicBezTo>
                  <a:lnTo>
                    <a:pt x="589" y="3123"/>
                  </a:lnTo>
                  <a:cubicBezTo>
                    <a:pt x="600" y="3137"/>
                    <a:pt x="611" y="3150"/>
                    <a:pt x="622" y="3163"/>
                  </a:cubicBezTo>
                  <a:cubicBezTo>
                    <a:pt x="897" y="3392"/>
                    <a:pt x="1171" y="3529"/>
                    <a:pt x="1445" y="3575"/>
                  </a:cubicBezTo>
                  <a:cubicBezTo>
                    <a:pt x="1583" y="3598"/>
                    <a:pt x="1697" y="3609"/>
                    <a:pt x="1800" y="3609"/>
                  </a:cubicBezTo>
                  <a:cubicBezTo>
                    <a:pt x="1903" y="3609"/>
                    <a:pt x="1994" y="3598"/>
                    <a:pt x="2086" y="3575"/>
                  </a:cubicBezTo>
                  <a:cubicBezTo>
                    <a:pt x="2314" y="3529"/>
                    <a:pt x="2680" y="3438"/>
                    <a:pt x="3046" y="3118"/>
                  </a:cubicBezTo>
                  <a:cubicBezTo>
                    <a:pt x="3229" y="2980"/>
                    <a:pt x="3366" y="2752"/>
                    <a:pt x="3503" y="2477"/>
                  </a:cubicBezTo>
                  <a:cubicBezTo>
                    <a:pt x="3641" y="2157"/>
                    <a:pt x="3686" y="1791"/>
                    <a:pt x="3595" y="1426"/>
                  </a:cubicBezTo>
                  <a:cubicBezTo>
                    <a:pt x="3412" y="694"/>
                    <a:pt x="2772" y="99"/>
                    <a:pt x="1903" y="8"/>
                  </a:cubicBezTo>
                  <a:cubicBezTo>
                    <a:pt x="1861" y="3"/>
                    <a:pt x="1818" y="1"/>
                    <a:pt x="17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4"/>
            <p:cNvSpPr/>
            <p:nvPr/>
          </p:nvSpPr>
          <p:spPr>
            <a:xfrm>
              <a:off x="6840450" y="2860725"/>
              <a:ext cx="56050" cy="45775"/>
            </a:xfrm>
            <a:custGeom>
              <a:avLst/>
              <a:gdLst/>
              <a:ahLst/>
              <a:cxnLst/>
              <a:rect l="l" t="t" r="r" b="b"/>
              <a:pathLst>
                <a:path w="2242" h="1831" extrusionOk="0">
                  <a:moveTo>
                    <a:pt x="1281" y="1"/>
                  </a:moveTo>
                  <a:cubicBezTo>
                    <a:pt x="1143" y="1"/>
                    <a:pt x="961" y="1"/>
                    <a:pt x="778" y="47"/>
                  </a:cubicBezTo>
                  <a:cubicBezTo>
                    <a:pt x="549" y="92"/>
                    <a:pt x="320" y="230"/>
                    <a:pt x="183" y="458"/>
                  </a:cubicBezTo>
                  <a:lnTo>
                    <a:pt x="0" y="687"/>
                  </a:lnTo>
                  <a:lnTo>
                    <a:pt x="92" y="961"/>
                  </a:lnTo>
                  <a:cubicBezTo>
                    <a:pt x="183" y="1144"/>
                    <a:pt x="275" y="1327"/>
                    <a:pt x="549" y="1556"/>
                  </a:cubicBezTo>
                  <a:cubicBezTo>
                    <a:pt x="570" y="1570"/>
                    <a:pt x="593" y="1583"/>
                    <a:pt x="617" y="1596"/>
                  </a:cubicBezTo>
                  <a:lnTo>
                    <a:pt x="617" y="1596"/>
                  </a:lnTo>
                  <a:cubicBezTo>
                    <a:pt x="651" y="1628"/>
                    <a:pt x="689" y="1661"/>
                    <a:pt x="732" y="1693"/>
                  </a:cubicBezTo>
                  <a:cubicBezTo>
                    <a:pt x="915" y="1785"/>
                    <a:pt x="1098" y="1830"/>
                    <a:pt x="1281" y="1830"/>
                  </a:cubicBezTo>
                  <a:cubicBezTo>
                    <a:pt x="1647" y="1830"/>
                    <a:pt x="2012" y="1602"/>
                    <a:pt x="2150" y="1282"/>
                  </a:cubicBezTo>
                  <a:lnTo>
                    <a:pt x="2241" y="1144"/>
                  </a:lnTo>
                  <a:lnTo>
                    <a:pt x="2241" y="1007"/>
                  </a:lnTo>
                  <a:cubicBezTo>
                    <a:pt x="2195" y="596"/>
                    <a:pt x="1921" y="367"/>
                    <a:pt x="1875" y="321"/>
                  </a:cubicBezTo>
                  <a:cubicBezTo>
                    <a:pt x="1784" y="230"/>
                    <a:pt x="1601" y="92"/>
                    <a:pt x="1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4"/>
            <p:cNvSpPr/>
            <p:nvPr/>
          </p:nvSpPr>
          <p:spPr>
            <a:xfrm>
              <a:off x="5708550" y="3019150"/>
              <a:ext cx="66325" cy="59550"/>
            </a:xfrm>
            <a:custGeom>
              <a:avLst/>
              <a:gdLst/>
              <a:ahLst/>
              <a:cxnLst/>
              <a:rect l="l" t="t" r="r" b="b"/>
              <a:pathLst>
                <a:path w="2653" h="2382" extrusionOk="0">
                  <a:moveTo>
                    <a:pt x="1143" y="1142"/>
                  </a:moveTo>
                  <a:cubicBezTo>
                    <a:pt x="1144" y="1147"/>
                    <a:pt x="1144" y="1155"/>
                    <a:pt x="1144" y="1164"/>
                  </a:cubicBezTo>
                  <a:cubicBezTo>
                    <a:pt x="1178" y="1199"/>
                    <a:pt x="1213" y="1207"/>
                    <a:pt x="1227" y="1229"/>
                  </a:cubicBezTo>
                  <a:lnTo>
                    <a:pt x="1227" y="1229"/>
                  </a:lnTo>
                  <a:cubicBezTo>
                    <a:pt x="1217" y="1224"/>
                    <a:pt x="1204" y="1217"/>
                    <a:pt x="1189" y="1210"/>
                  </a:cubicBezTo>
                  <a:cubicBezTo>
                    <a:pt x="1170" y="1210"/>
                    <a:pt x="1150" y="1193"/>
                    <a:pt x="1134" y="1170"/>
                  </a:cubicBezTo>
                  <a:lnTo>
                    <a:pt x="1134" y="1170"/>
                  </a:lnTo>
                  <a:cubicBezTo>
                    <a:pt x="1140" y="1161"/>
                    <a:pt x="1142" y="1153"/>
                    <a:pt x="1143" y="1142"/>
                  </a:cubicBezTo>
                  <a:close/>
                  <a:moveTo>
                    <a:pt x="1636" y="1"/>
                  </a:moveTo>
                  <a:cubicBezTo>
                    <a:pt x="1418" y="1"/>
                    <a:pt x="1227" y="54"/>
                    <a:pt x="1073" y="143"/>
                  </a:cubicBezTo>
                  <a:lnTo>
                    <a:pt x="1073" y="143"/>
                  </a:lnTo>
                  <a:cubicBezTo>
                    <a:pt x="1057" y="147"/>
                    <a:pt x="1041" y="151"/>
                    <a:pt x="1025" y="156"/>
                  </a:cubicBezTo>
                  <a:lnTo>
                    <a:pt x="1025" y="156"/>
                  </a:lnTo>
                  <a:cubicBezTo>
                    <a:pt x="804" y="183"/>
                    <a:pt x="611" y="264"/>
                    <a:pt x="458" y="387"/>
                  </a:cubicBezTo>
                  <a:cubicBezTo>
                    <a:pt x="183" y="570"/>
                    <a:pt x="0" y="890"/>
                    <a:pt x="0" y="1256"/>
                  </a:cubicBezTo>
                  <a:lnTo>
                    <a:pt x="0" y="1301"/>
                  </a:lnTo>
                  <a:lnTo>
                    <a:pt x="0" y="1347"/>
                  </a:lnTo>
                  <a:cubicBezTo>
                    <a:pt x="197" y="2017"/>
                    <a:pt x="768" y="2382"/>
                    <a:pt x="1332" y="2382"/>
                  </a:cubicBezTo>
                  <a:cubicBezTo>
                    <a:pt x="1422" y="2382"/>
                    <a:pt x="1512" y="2372"/>
                    <a:pt x="1601" y="2353"/>
                  </a:cubicBezTo>
                  <a:cubicBezTo>
                    <a:pt x="1921" y="2262"/>
                    <a:pt x="2150" y="2033"/>
                    <a:pt x="2241" y="1896"/>
                  </a:cubicBezTo>
                  <a:cubicBezTo>
                    <a:pt x="2351" y="1750"/>
                    <a:pt x="2402" y="1604"/>
                    <a:pt x="2418" y="1505"/>
                  </a:cubicBezTo>
                  <a:lnTo>
                    <a:pt x="2418" y="1505"/>
                  </a:lnTo>
                  <a:cubicBezTo>
                    <a:pt x="2454" y="1457"/>
                    <a:pt x="2487" y="1404"/>
                    <a:pt x="2516" y="1347"/>
                  </a:cubicBezTo>
                  <a:cubicBezTo>
                    <a:pt x="2653" y="1119"/>
                    <a:pt x="2653" y="890"/>
                    <a:pt x="2607" y="707"/>
                  </a:cubicBezTo>
                  <a:cubicBezTo>
                    <a:pt x="2561" y="524"/>
                    <a:pt x="2470" y="341"/>
                    <a:pt x="2333" y="204"/>
                  </a:cubicBezTo>
                  <a:cubicBezTo>
                    <a:pt x="2150" y="112"/>
                    <a:pt x="2013" y="21"/>
                    <a:pt x="1875" y="21"/>
                  </a:cubicBezTo>
                  <a:cubicBezTo>
                    <a:pt x="1792" y="7"/>
                    <a:pt x="1713" y="1"/>
                    <a:pt x="1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4"/>
            <p:cNvSpPr/>
            <p:nvPr/>
          </p:nvSpPr>
          <p:spPr>
            <a:xfrm>
              <a:off x="6076700" y="2619175"/>
              <a:ext cx="40025" cy="44550"/>
            </a:xfrm>
            <a:custGeom>
              <a:avLst/>
              <a:gdLst/>
              <a:ahLst/>
              <a:cxnLst/>
              <a:rect l="l" t="t" r="r" b="b"/>
              <a:pathLst>
                <a:path w="1601" h="1782" extrusionOk="0">
                  <a:moveTo>
                    <a:pt x="695" y="498"/>
                  </a:moveTo>
                  <a:cubicBezTo>
                    <a:pt x="702" y="498"/>
                    <a:pt x="719" y="517"/>
                    <a:pt x="727" y="557"/>
                  </a:cubicBezTo>
                  <a:lnTo>
                    <a:pt x="727" y="557"/>
                  </a:lnTo>
                  <a:cubicBezTo>
                    <a:pt x="691" y="519"/>
                    <a:pt x="687" y="498"/>
                    <a:pt x="695" y="498"/>
                  </a:cubicBezTo>
                  <a:close/>
                  <a:moveTo>
                    <a:pt x="815" y="1"/>
                  </a:moveTo>
                  <a:cubicBezTo>
                    <a:pt x="680" y="1"/>
                    <a:pt x="569" y="68"/>
                    <a:pt x="458" y="105"/>
                  </a:cubicBezTo>
                  <a:cubicBezTo>
                    <a:pt x="320" y="196"/>
                    <a:pt x="229" y="288"/>
                    <a:pt x="183" y="379"/>
                  </a:cubicBezTo>
                  <a:cubicBezTo>
                    <a:pt x="92" y="562"/>
                    <a:pt x="46" y="699"/>
                    <a:pt x="46" y="745"/>
                  </a:cubicBezTo>
                  <a:cubicBezTo>
                    <a:pt x="46" y="836"/>
                    <a:pt x="0" y="1019"/>
                    <a:pt x="92" y="1340"/>
                  </a:cubicBezTo>
                  <a:cubicBezTo>
                    <a:pt x="183" y="1477"/>
                    <a:pt x="275" y="1614"/>
                    <a:pt x="549" y="1705"/>
                  </a:cubicBezTo>
                  <a:cubicBezTo>
                    <a:pt x="603" y="1759"/>
                    <a:pt x="688" y="1781"/>
                    <a:pt x="776" y="1781"/>
                  </a:cubicBezTo>
                  <a:cubicBezTo>
                    <a:pt x="839" y="1781"/>
                    <a:pt x="904" y="1770"/>
                    <a:pt x="961" y="1751"/>
                  </a:cubicBezTo>
                  <a:cubicBezTo>
                    <a:pt x="1098" y="1751"/>
                    <a:pt x="1189" y="1660"/>
                    <a:pt x="1281" y="1614"/>
                  </a:cubicBezTo>
                  <a:cubicBezTo>
                    <a:pt x="1555" y="1340"/>
                    <a:pt x="1601" y="1065"/>
                    <a:pt x="1464" y="745"/>
                  </a:cubicBezTo>
                  <a:cubicBezTo>
                    <a:pt x="1458" y="737"/>
                    <a:pt x="1452" y="728"/>
                    <a:pt x="1446" y="721"/>
                  </a:cubicBezTo>
                  <a:lnTo>
                    <a:pt x="1446" y="721"/>
                  </a:lnTo>
                  <a:cubicBezTo>
                    <a:pt x="1457" y="676"/>
                    <a:pt x="1464" y="624"/>
                    <a:pt x="1464" y="562"/>
                  </a:cubicBezTo>
                  <a:cubicBezTo>
                    <a:pt x="1464" y="425"/>
                    <a:pt x="1418" y="288"/>
                    <a:pt x="1327" y="196"/>
                  </a:cubicBezTo>
                  <a:cubicBezTo>
                    <a:pt x="1281" y="105"/>
                    <a:pt x="1235" y="105"/>
                    <a:pt x="1144" y="59"/>
                  </a:cubicBezTo>
                  <a:lnTo>
                    <a:pt x="1052" y="13"/>
                  </a:lnTo>
                  <a:lnTo>
                    <a:pt x="915" y="13"/>
                  </a:lnTo>
                  <a:cubicBezTo>
                    <a:pt x="880" y="5"/>
                    <a:pt x="847" y="1"/>
                    <a:pt x="8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4"/>
            <p:cNvSpPr/>
            <p:nvPr/>
          </p:nvSpPr>
          <p:spPr>
            <a:xfrm>
              <a:off x="6349950" y="2840850"/>
              <a:ext cx="51475" cy="45500"/>
            </a:xfrm>
            <a:custGeom>
              <a:avLst/>
              <a:gdLst/>
              <a:ahLst/>
              <a:cxnLst/>
              <a:rect l="l" t="t" r="r" b="b"/>
              <a:pathLst>
                <a:path w="2059" h="1820" extrusionOk="0">
                  <a:moveTo>
                    <a:pt x="919" y="1014"/>
                  </a:moveTo>
                  <a:lnTo>
                    <a:pt x="915" y="1025"/>
                  </a:lnTo>
                  <a:cubicBezTo>
                    <a:pt x="915" y="1025"/>
                    <a:pt x="915" y="1016"/>
                    <a:pt x="919" y="1014"/>
                  </a:cubicBezTo>
                  <a:close/>
                  <a:moveTo>
                    <a:pt x="1105" y="1123"/>
                  </a:moveTo>
                  <a:cubicBezTo>
                    <a:pt x="1118" y="1138"/>
                    <a:pt x="1120" y="1146"/>
                    <a:pt x="1118" y="1146"/>
                  </a:cubicBezTo>
                  <a:cubicBezTo>
                    <a:pt x="1116" y="1146"/>
                    <a:pt x="1110" y="1139"/>
                    <a:pt x="1105" y="1123"/>
                  </a:cubicBezTo>
                  <a:close/>
                  <a:moveTo>
                    <a:pt x="988" y="1"/>
                  </a:moveTo>
                  <a:cubicBezTo>
                    <a:pt x="838" y="1"/>
                    <a:pt x="671" y="43"/>
                    <a:pt x="504" y="110"/>
                  </a:cubicBezTo>
                  <a:cubicBezTo>
                    <a:pt x="321" y="156"/>
                    <a:pt x="184" y="293"/>
                    <a:pt x="138" y="430"/>
                  </a:cubicBezTo>
                  <a:lnTo>
                    <a:pt x="1" y="567"/>
                  </a:lnTo>
                  <a:lnTo>
                    <a:pt x="1" y="750"/>
                  </a:lnTo>
                  <a:cubicBezTo>
                    <a:pt x="1" y="842"/>
                    <a:pt x="1" y="887"/>
                    <a:pt x="1" y="887"/>
                  </a:cubicBezTo>
                  <a:cubicBezTo>
                    <a:pt x="46" y="1025"/>
                    <a:pt x="138" y="1345"/>
                    <a:pt x="412" y="1573"/>
                  </a:cubicBezTo>
                  <a:cubicBezTo>
                    <a:pt x="549" y="1665"/>
                    <a:pt x="732" y="1756"/>
                    <a:pt x="915" y="1802"/>
                  </a:cubicBezTo>
                  <a:cubicBezTo>
                    <a:pt x="972" y="1814"/>
                    <a:pt x="1032" y="1819"/>
                    <a:pt x="1094" y="1819"/>
                  </a:cubicBezTo>
                  <a:cubicBezTo>
                    <a:pt x="1278" y="1819"/>
                    <a:pt x="1475" y="1768"/>
                    <a:pt x="1647" y="1665"/>
                  </a:cubicBezTo>
                  <a:lnTo>
                    <a:pt x="1693" y="1619"/>
                  </a:lnTo>
                  <a:lnTo>
                    <a:pt x="1738" y="1619"/>
                  </a:lnTo>
                  <a:cubicBezTo>
                    <a:pt x="1876" y="1482"/>
                    <a:pt x="1967" y="1299"/>
                    <a:pt x="2013" y="1070"/>
                  </a:cubicBezTo>
                  <a:cubicBezTo>
                    <a:pt x="2013" y="1051"/>
                    <a:pt x="2012" y="1032"/>
                    <a:pt x="2011" y="1013"/>
                  </a:cubicBezTo>
                  <a:lnTo>
                    <a:pt x="2011" y="1013"/>
                  </a:lnTo>
                  <a:cubicBezTo>
                    <a:pt x="2025" y="1002"/>
                    <a:pt x="2041" y="991"/>
                    <a:pt x="2059" y="979"/>
                  </a:cubicBezTo>
                  <a:cubicBezTo>
                    <a:pt x="2059" y="770"/>
                    <a:pt x="1982" y="561"/>
                    <a:pt x="1794" y="387"/>
                  </a:cubicBezTo>
                  <a:lnTo>
                    <a:pt x="1794" y="387"/>
                  </a:lnTo>
                  <a:cubicBezTo>
                    <a:pt x="1752" y="336"/>
                    <a:pt x="1707" y="290"/>
                    <a:pt x="1659" y="251"/>
                  </a:cubicBezTo>
                  <a:lnTo>
                    <a:pt x="1659" y="251"/>
                  </a:lnTo>
                  <a:cubicBezTo>
                    <a:pt x="1521" y="125"/>
                    <a:pt x="1333" y="56"/>
                    <a:pt x="1144" y="19"/>
                  </a:cubicBezTo>
                  <a:cubicBezTo>
                    <a:pt x="1095" y="6"/>
                    <a:pt x="1043" y="1"/>
                    <a:pt x="9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4"/>
            <p:cNvSpPr/>
            <p:nvPr/>
          </p:nvSpPr>
          <p:spPr>
            <a:xfrm>
              <a:off x="6105275" y="3014650"/>
              <a:ext cx="51475" cy="45475"/>
            </a:xfrm>
            <a:custGeom>
              <a:avLst/>
              <a:gdLst/>
              <a:ahLst/>
              <a:cxnLst/>
              <a:rect l="l" t="t" r="r" b="b"/>
              <a:pathLst>
                <a:path w="2059" h="1819" extrusionOk="0">
                  <a:moveTo>
                    <a:pt x="919" y="1013"/>
                  </a:moveTo>
                  <a:lnTo>
                    <a:pt x="915" y="1024"/>
                  </a:lnTo>
                  <a:cubicBezTo>
                    <a:pt x="915" y="1024"/>
                    <a:pt x="915" y="1016"/>
                    <a:pt x="919" y="1013"/>
                  </a:cubicBezTo>
                  <a:close/>
                  <a:moveTo>
                    <a:pt x="1105" y="1123"/>
                  </a:moveTo>
                  <a:cubicBezTo>
                    <a:pt x="1118" y="1137"/>
                    <a:pt x="1120" y="1146"/>
                    <a:pt x="1118" y="1146"/>
                  </a:cubicBezTo>
                  <a:cubicBezTo>
                    <a:pt x="1116" y="1146"/>
                    <a:pt x="1110" y="1138"/>
                    <a:pt x="1105" y="1123"/>
                  </a:cubicBezTo>
                  <a:close/>
                  <a:moveTo>
                    <a:pt x="988" y="0"/>
                  </a:moveTo>
                  <a:cubicBezTo>
                    <a:pt x="839" y="0"/>
                    <a:pt x="671" y="42"/>
                    <a:pt x="504" y="109"/>
                  </a:cubicBezTo>
                  <a:cubicBezTo>
                    <a:pt x="321" y="201"/>
                    <a:pt x="184" y="338"/>
                    <a:pt x="138" y="430"/>
                  </a:cubicBezTo>
                  <a:lnTo>
                    <a:pt x="1" y="567"/>
                  </a:lnTo>
                  <a:lnTo>
                    <a:pt x="1" y="750"/>
                  </a:lnTo>
                  <a:cubicBezTo>
                    <a:pt x="1" y="841"/>
                    <a:pt x="1" y="887"/>
                    <a:pt x="1" y="887"/>
                  </a:cubicBezTo>
                  <a:cubicBezTo>
                    <a:pt x="46" y="1024"/>
                    <a:pt x="138" y="1344"/>
                    <a:pt x="412" y="1573"/>
                  </a:cubicBezTo>
                  <a:cubicBezTo>
                    <a:pt x="549" y="1664"/>
                    <a:pt x="732" y="1756"/>
                    <a:pt x="915" y="1802"/>
                  </a:cubicBezTo>
                  <a:cubicBezTo>
                    <a:pt x="973" y="1813"/>
                    <a:pt x="1033" y="1819"/>
                    <a:pt x="1094" y="1819"/>
                  </a:cubicBezTo>
                  <a:cubicBezTo>
                    <a:pt x="1278" y="1819"/>
                    <a:pt x="1476" y="1767"/>
                    <a:pt x="1647" y="1664"/>
                  </a:cubicBezTo>
                  <a:lnTo>
                    <a:pt x="1693" y="1664"/>
                  </a:lnTo>
                  <a:lnTo>
                    <a:pt x="1739" y="1619"/>
                  </a:lnTo>
                  <a:cubicBezTo>
                    <a:pt x="1876" y="1481"/>
                    <a:pt x="1967" y="1299"/>
                    <a:pt x="2013" y="1070"/>
                  </a:cubicBezTo>
                  <a:cubicBezTo>
                    <a:pt x="2013" y="1051"/>
                    <a:pt x="2012" y="1031"/>
                    <a:pt x="2011" y="1012"/>
                  </a:cubicBezTo>
                  <a:lnTo>
                    <a:pt x="2011" y="1012"/>
                  </a:lnTo>
                  <a:cubicBezTo>
                    <a:pt x="2025" y="1002"/>
                    <a:pt x="2041" y="990"/>
                    <a:pt x="2059" y="978"/>
                  </a:cubicBezTo>
                  <a:cubicBezTo>
                    <a:pt x="2059" y="769"/>
                    <a:pt x="1982" y="560"/>
                    <a:pt x="1794" y="386"/>
                  </a:cubicBezTo>
                  <a:lnTo>
                    <a:pt x="1794" y="386"/>
                  </a:lnTo>
                  <a:cubicBezTo>
                    <a:pt x="1752" y="336"/>
                    <a:pt x="1707" y="290"/>
                    <a:pt x="1659" y="250"/>
                  </a:cubicBezTo>
                  <a:lnTo>
                    <a:pt x="1659" y="250"/>
                  </a:lnTo>
                  <a:cubicBezTo>
                    <a:pt x="1522" y="125"/>
                    <a:pt x="1333" y="56"/>
                    <a:pt x="1144" y="18"/>
                  </a:cubicBezTo>
                  <a:cubicBezTo>
                    <a:pt x="1095" y="6"/>
                    <a:pt x="1043" y="0"/>
                    <a:pt x="9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4"/>
            <p:cNvSpPr/>
            <p:nvPr/>
          </p:nvSpPr>
          <p:spPr>
            <a:xfrm>
              <a:off x="6578625" y="3255000"/>
              <a:ext cx="52600" cy="46425"/>
            </a:xfrm>
            <a:custGeom>
              <a:avLst/>
              <a:gdLst/>
              <a:ahLst/>
              <a:cxnLst/>
              <a:rect l="l" t="t" r="r" b="b"/>
              <a:pathLst>
                <a:path w="2104" h="1857" extrusionOk="0">
                  <a:moveTo>
                    <a:pt x="1112" y="838"/>
                  </a:moveTo>
                  <a:cubicBezTo>
                    <a:pt x="1117" y="845"/>
                    <a:pt x="1119" y="857"/>
                    <a:pt x="1118" y="870"/>
                  </a:cubicBezTo>
                  <a:lnTo>
                    <a:pt x="1118" y="870"/>
                  </a:lnTo>
                  <a:cubicBezTo>
                    <a:pt x="1111" y="862"/>
                    <a:pt x="1104" y="854"/>
                    <a:pt x="1099" y="847"/>
                  </a:cubicBezTo>
                  <a:lnTo>
                    <a:pt x="1099" y="847"/>
                  </a:lnTo>
                  <a:cubicBezTo>
                    <a:pt x="1103" y="844"/>
                    <a:pt x="1107" y="841"/>
                    <a:pt x="1112" y="838"/>
                  </a:cubicBezTo>
                  <a:close/>
                  <a:moveTo>
                    <a:pt x="878" y="1"/>
                  </a:moveTo>
                  <a:cubicBezTo>
                    <a:pt x="844" y="1"/>
                    <a:pt x="811" y="3"/>
                    <a:pt x="778" y="8"/>
                  </a:cubicBezTo>
                  <a:lnTo>
                    <a:pt x="595" y="54"/>
                  </a:lnTo>
                  <a:lnTo>
                    <a:pt x="458" y="145"/>
                  </a:lnTo>
                  <a:cubicBezTo>
                    <a:pt x="320" y="328"/>
                    <a:pt x="229" y="465"/>
                    <a:pt x="229" y="511"/>
                  </a:cubicBezTo>
                  <a:cubicBezTo>
                    <a:pt x="183" y="648"/>
                    <a:pt x="0" y="1151"/>
                    <a:pt x="458" y="1609"/>
                  </a:cubicBezTo>
                  <a:cubicBezTo>
                    <a:pt x="613" y="1764"/>
                    <a:pt x="853" y="1856"/>
                    <a:pt x="1077" y="1856"/>
                  </a:cubicBezTo>
                  <a:cubicBezTo>
                    <a:pt x="1182" y="1856"/>
                    <a:pt x="1284" y="1836"/>
                    <a:pt x="1372" y="1792"/>
                  </a:cubicBezTo>
                  <a:cubicBezTo>
                    <a:pt x="1647" y="1746"/>
                    <a:pt x="1921" y="1517"/>
                    <a:pt x="2012" y="1197"/>
                  </a:cubicBezTo>
                  <a:lnTo>
                    <a:pt x="2104" y="831"/>
                  </a:lnTo>
                  <a:lnTo>
                    <a:pt x="1875" y="648"/>
                  </a:lnTo>
                  <a:cubicBezTo>
                    <a:pt x="1838" y="621"/>
                    <a:pt x="1801" y="597"/>
                    <a:pt x="1763" y="576"/>
                  </a:cubicBezTo>
                  <a:lnTo>
                    <a:pt x="1763" y="576"/>
                  </a:lnTo>
                  <a:cubicBezTo>
                    <a:pt x="1730" y="517"/>
                    <a:pt x="1691" y="464"/>
                    <a:pt x="1647" y="420"/>
                  </a:cubicBezTo>
                  <a:cubicBezTo>
                    <a:pt x="1483" y="173"/>
                    <a:pt x="1171" y="1"/>
                    <a:pt x="8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4"/>
            <p:cNvSpPr/>
            <p:nvPr/>
          </p:nvSpPr>
          <p:spPr>
            <a:xfrm>
              <a:off x="5826300" y="3235750"/>
              <a:ext cx="51475" cy="56050"/>
            </a:xfrm>
            <a:custGeom>
              <a:avLst/>
              <a:gdLst/>
              <a:ahLst/>
              <a:cxnLst/>
              <a:rect l="l" t="t" r="r" b="b"/>
              <a:pathLst>
                <a:path w="2059" h="2242" extrusionOk="0">
                  <a:moveTo>
                    <a:pt x="961" y="0"/>
                  </a:moveTo>
                  <a:cubicBezTo>
                    <a:pt x="846" y="29"/>
                    <a:pt x="746" y="68"/>
                    <a:pt x="658" y="115"/>
                  </a:cubicBezTo>
                  <a:lnTo>
                    <a:pt x="658" y="115"/>
                  </a:lnTo>
                  <a:cubicBezTo>
                    <a:pt x="499" y="184"/>
                    <a:pt x="361" y="298"/>
                    <a:pt x="275" y="412"/>
                  </a:cubicBezTo>
                  <a:cubicBezTo>
                    <a:pt x="138" y="595"/>
                    <a:pt x="92" y="778"/>
                    <a:pt x="47" y="915"/>
                  </a:cubicBezTo>
                  <a:cubicBezTo>
                    <a:pt x="1" y="1235"/>
                    <a:pt x="92" y="1464"/>
                    <a:pt x="138" y="1601"/>
                  </a:cubicBezTo>
                  <a:cubicBezTo>
                    <a:pt x="138" y="1647"/>
                    <a:pt x="184" y="1784"/>
                    <a:pt x="321" y="1921"/>
                  </a:cubicBezTo>
                  <a:cubicBezTo>
                    <a:pt x="412" y="2058"/>
                    <a:pt x="641" y="2196"/>
                    <a:pt x="915" y="2241"/>
                  </a:cubicBezTo>
                  <a:lnTo>
                    <a:pt x="1098" y="2241"/>
                  </a:lnTo>
                  <a:cubicBezTo>
                    <a:pt x="1601" y="2150"/>
                    <a:pt x="1967" y="1693"/>
                    <a:pt x="2013" y="1190"/>
                  </a:cubicBezTo>
                  <a:cubicBezTo>
                    <a:pt x="2059" y="961"/>
                    <a:pt x="2013" y="641"/>
                    <a:pt x="1830" y="366"/>
                  </a:cubicBezTo>
                  <a:cubicBezTo>
                    <a:pt x="1739" y="229"/>
                    <a:pt x="1601" y="138"/>
                    <a:pt x="1464" y="46"/>
                  </a:cubicBezTo>
                  <a:cubicBezTo>
                    <a:pt x="1281" y="0"/>
                    <a:pt x="1098" y="0"/>
                    <a:pt x="9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4"/>
            <p:cNvSpPr/>
            <p:nvPr/>
          </p:nvSpPr>
          <p:spPr>
            <a:xfrm>
              <a:off x="6577475" y="3022650"/>
              <a:ext cx="40050" cy="35275"/>
            </a:xfrm>
            <a:custGeom>
              <a:avLst/>
              <a:gdLst/>
              <a:ahLst/>
              <a:cxnLst/>
              <a:rect l="l" t="t" r="r" b="b"/>
              <a:pathLst>
                <a:path w="1602" h="1411" extrusionOk="0">
                  <a:moveTo>
                    <a:pt x="956" y="0"/>
                  </a:moveTo>
                  <a:cubicBezTo>
                    <a:pt x="874" y="0"/>
                    <a:pt x="794" y="23"/>
                    <a:pt x="732" y="64"/>
                  </a:cubicBezTo>
                  <a:cubicBezTo>
                    <a:pt x="595" y="110"/>
                    <a:pt x="595" y="247"/>
                    <a:pt x="641" y="384"/>
                  </a:cubicBezTo>
                  <a:cubicBezTo>
                    <a:pt x="644" y="390"/>
                    <a:pt x="646" y="395"/>
                    <a:pt x="650" y="401"/>
                  </a:cubicBezTo>
                  <a:lnTo>
                    <a:pt x="650" y="401"/>
                  </a:lnTo>
                  <a:cubicBezTo>
                    <a:pt x="572" y="394"/>
                    <a:pt x="478" y="366"/>
                    <a:pt x="366" y="338"/>
                  </a:cubicBezTo>
                  <a:cubicBezTo>
                    <a:pt x="332" y="327"/>
                    <a:pt x="301" y="321"/>
                    <a:pt x="271" y="321"/>
                  </a:cubicBezTo>
                  <a:cubicBezTo>
                    <a:pt x="183" y="321"/>
                    <a:pt x="115" y="373"/>
                    <a:pt x="46" y="475"/>
                  </a:cubicBezTo>
                  <a:cubicBezTo>
                    <a:pt x="0" y="613"/>
                    <a:pt x="0" y="796"/>
                    <a:pt x="92" y="979"/>
                  </a:cubicBezTo>
                  <a:cubicBezTo>
                    <a:pt x="183" y="1116"/>
                    <a:pt x="321" y="1253"/>
                    <a:pt x="458" y="1299"/>
                  </a:cubicBezTo>
                  <a:cubicBezTo>
                    <a:pt x="595" y="1390"/>
                    <a:pt x="732" y="1390"/>
                    <a:pt x="824" y="1390"/>
                  </a:cubicBezTo>
                  <a:cubicBezTo>
                    <a:pt x="824" y="1390"/>
                    <a:pt x="885" y="1410"/>
                    <a:pt x="966" y="1410"/>
                  </a:cubicBezTo>
                  <a:cubicBezTo>
                    <a:pt x="1007" y="1410"/>
                    <a:pt x="1052" y="1405"/>
                    <a:pt x="1098" y="1390"/>
                  </a:cubicBezTo>
                  <a:lnTo>
                    <a:pt x="1235" y="1344"/>
                  </a:lnTo>
                  <a:lnTo>
                    <a:pt x="1372" y="1253"/>
                  </a:lnTo>
                  <a:cubicBezTo>
                    <a:pt x="1510" y="1070"/>
                    <a:pt x="1601" y="796"/>
                    <a:pt x="1555" y="567"/>
                  </a:cubicBezTo>
                  <a:cubicBezTo>
                    <a:pt x="1510" y="338"/>
                    <a:pt x="1418" y="201"/>
                    <a:pt x="1235" y="110"/>
                  </a:cubicBezTo>
                  <a:cubicBezTo>
                    <a:pt x="1160" y="34"/>
                    <a:pt x="1056" y="0"/>
                    <a:pt x="9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4"/>
            <p:cNvSpPr/>
            <p:nvPr/>
          </p:nvSpPr>
          <p:spPr>
            <a:xfrm>
              <a:off x="6388825" y="2598925"/>
              <a:ext cx="106350" cy="100225"/>
            </a:xfrm>
            <a:custGeom>
              <a:avLst/>
              <a:gdLst/>
              <a:ahLst/>
              <a:cxnLst/>
              <a:rect l="l" t="t" r="r" b="b"/>
              <a:pathLst>
                <a:path w="4254" h="4009" extrusionOk="0">
                  <a:moveTo>
                    <a:pt x="2058" y="1622"/>
                  </a:moveTo>
                  <a:cubicBezTo>
                    <a:pt x="2058" y="1646"/>
                    <a:pt x="2058" y="1669"/>
                    <a:pt x="2058" y="1692"/>
                  </a:cubicBezTo>
                  <a:cubicBezTo>
                    <a:pt x="2056" y="1699"/>
                    <a:pt x="2054" y="1705"/>
                    <a:pt x="2051" y="1712"/>
                  </a:cubicBezTo>
                  <a:lnTo>
                    <a:pt x="2051" y="1712"/>
                  </a:lnTo>
                  <a:cubicBezTo>
                    <a:pt x="2029" y="1738"/>
                    <a:pt x="1959" y="1738"/>
                    <a:pt x="1921" y="1738"/>
                  </a:cubicBezTo>
                  <a:cubicBezTo>
                    <a:pt x="1909" y="1738"/>
                    <a:pt x="1897" y="1735"/>
                    <a:pt x="1887" y="1731"/>
                  </a:cubicBezTo>
                  <a:lnTo>
                    <a:pt x="1887" y="1731"/>
                  </a:lnTo>
                  <a:cubicBezTo>
                    <a:pt x="1899" y="1716"/>
                    <a:pt x="1911" y="1703"/>
                    <a:pt x="1921" y="1692"/>
                  </a:cubicBezTo>
                  <a:cubicBezTo>
                    <a:pt x="1942" y="1671"/>
                    <a:pt x="1993" y="1640"/>
                    <a:pt x="2058" y="1622"/>
                  </a:cubicBezTo>
                  <a:close/>
                  <a:moveTo>
                    <a:pt x="2424" y="0"/>
                  </a:moveTo>
                  <a:cubicBezTo>
                    <a:pt x="2329" y="24"/>
                    <a:pt x="2234" y="35"/>
                    <a:pt x="2139" y="54"/>
                  </a:cubicBezTo>
                  <a:lnTo>
                    <a:pt x="2139" y="54"/>
                  </a:lnTo>
                  <a:cubicBezTo>
                    <a:pt x="1870" y="54"/>
                    <a:pt x="1598" y="118"/>
                    <a:pt x="1372" y="183"/>
                  </a:cubicBezTo>
                  <a:cubicBezTo>
                    <a:pt x="732" y="457"/>
                    <a:pt x="229" y="1052"/>
                    <a:pt x="92" y="1738"/>
                  </a:cubicBezTo>
                  <a:cubicBezTo>
                    <a:pt x="1" y="2104"/>
                    <a:pt x="46" y="2515"/>
                    <a:pt x="183" y="2836"/>
                  </a:cubicBezTo>
                  <a:cubicBezTo>
                    <a:pt x="366" y="3156"/>
                    <a:pt x="595" y="3430"/>
                    <a:pt x="869" y="3613"/>
                  </a:cubicBezTo>
                  <a:cubicBezTo>
                    <a:pt x="1171" y="3860"/>
                    <a:pt x="1572" y="4008"/>
                    <a:pt x="1982" y="4008"/>
                  </a:cubicBezTo>
                  <a:cubicBezTo>
                    <a:pt x="2077" y="4008"/>
                    <a:pt x="2172" y="4000"/>
                    <a:pt x="2267" y="3984"/>
                  </a:cubicBezTo>
                  <a:lnTo>
                    <a:pt x="2267" y="3984"/>
                  </a:lnTo>
                  <a:cubicBezTo>
                    <a:pt x="2544" y="3975"/>
                    <a:pt x="2821" y="3907"/>
                    <a:pt x="3065" y="3796"/>
                  </a:cubicBezTo>
                  <a:cubicBezTo>
                    <a:pt x="3339" y="3704"/>
                    <a:pt x="3613" y="3522"/>
                    <a:pt x="3796" y="3247"/>
                  </a:cubicBezTo>
                  <a:cubicBezTo>
                    <a:pt x="4025" y="3018"/>
                    <a:pt x="4162" y="2653"/>
                    <a:pt x="4208" y="2332"/>
                  </a:cubicBezTo>
                  <a:cubicBezTo>
                    <a:pt x="4254" y="1601"/>
                    <a:pt x="3934" y="915"/>
                    <a:pt x="3385" y="503"/>
                  </a:cubicBezTo>
                  <a:cubicBezTo>
                    <a:pt x="3168" y="330"/>
                    <a:pt x="2869" y="157"/>
                    <a:pt x="2528" y="100"/>
                  </a:cubicBezTo>
                  <a:lnTo>
                    <a:pt x="2528" y="100"/>
                  </a:lnTo>
                  <a:cubicBezTo>
                    <a:pt x="2494" y="68"/>
                    <a:pt x="2459" y="35"/>
                    <a:pt x="24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4"/>
            <p:cNvSpPr/>
            <p:nvPr/>
          </p:nvSpPr>
          <p:spPr>
            <a:xfrm>
              <a:off x="5835450" y="2647475"/>
              <a:ext cx="109800" cy="100575"/>
            </a:xfrm>
            <a:custGeom>
              <a:avLst/>
              <a:gdLst/>
              <a:ahLst/>
              <a:cxnLst/>
              <a:rect l="l" t="t" r="r" b="b"/>
              <a:pathLst>
                <a:path w="4392" h="4023" extrusionOk="0">
                  <a:moveTo>
                    <a:pt x="1846" y="1116"/>
                  </a:moveTo>
                  <a:cubicBezTo>
                    <a:pt x="1856" y="1118"/>
                    <a:pt x="1866" y="1120"/>
                    <a:pt x="1876" y="1122"/>
                  </a:cubicBezTo>
                  <a:cubicBezTo>
                    <a:pt x="2003" y="1122"/>
                    <a:pt x="2131" y="1151"/>
                    <a:pt x="2243" y="1208"/>
                  </a:cubicBezTo>
                  <a:lnTo>
                    <a:pt x="2243" y="1208"/>
                  </a:lnTo>
                  <a:cubicBezTo>
                    <a:pt x="2222" y="1230"/>
                    <a:pt x="2203" y="1252"/>
                    <a:pt x="2186" y="1274"/>
                  </a:cubicBezTo>
                  <a:lnTo>
                    <a:pt x="2186" y="1274"/>
                  </a:lnTo>
                  <a:cubicBezTo>
                    <a:pt x="2115" y="1224"/>
                    <a:pt x="2038" y="1186"/>
                    <a:pt x="1967" y="1168"/>
                  </a:cubicBezTo>
                  <a:cubicBezTo>
                    <a:pt x="1918" y="1143"/>
                    <a:pt x="1866" y="1129"/>
                    <a:pt x="1812" y="1123"/>
                  </a:cubicBezTo>
                  <a:lnTo>
                    <a:pt x="1812" y="1123"/>
                  </a:lnTo>
                  <a:cubicBezTo>
                    <a:pt x="1823" y="1120"/>
                    <a:pt x="1835" y="1118"/>
                    <a:pt x="1846" y="1116"/>
                  </a:cubicBezTo>
                  <a:close/>
                  <a:moveTo>
                    <a:pt x="2095" y="1711"/>
                  </a:moveTo>
                  <a:lnTo>
                    <a:pt x="2095" y="1711"/>
                  </a:lnTo>
                  <a:cubicBezTo>
                    <a:pt x="2098" y="1713"/>
                    <a:pt x="2101" y="1715"/>
                    <a:pt x="2104" y="1717"/>
                  </a:cubicBezTo>
                  <a:lnTo>
                    <a:pt x="2059" y="1717"/>
                  </a:lnTo>
                  <a:cubicBezTo>
                    <a:pt x="2070" y="1717"/>
                    <a:pt x="2082" y="1715"/>
                    <a:pt x="2095" y="1711"/>
                  </a:cubicBezTo>
                  <a:close/>
                  <a:moveTo>
                    <a:pt x="2564" y="1520"/>
                  </a:moveTo>
                  <a:cubicBezTo>
                    <a:pt x="2626" y="1632"/>
                    <a:pt x="2640" y="1755"/>
                    <a:pt x="2607" y="1854"/>
                  </a:cubicBezTo>
                  <a:cubicBezTo>
                    <a:pt x="2607" y="1922"/>
                    <a:pt x="2532" y="1990"/>
                    <a:pt x="2399" y="2039"/>
                  </a:cubicBezTo>
                  <a:lnTo>
                    <a:pt x="2399" y="2039"/>
                  </a:lnTo>
                  <a:cubicBezTo>
                    <a:pt x="2446" y="1918"/>
                    <a:pt x="2471" y="1767"/>
                    <a:pt x="2424" y="1580"/>
                  </a:cubicBezTo>
                  <a:cubicBezTo>
                    <a:pt x="2423" y="1573"/>
                    <a:pt x="2421" y="1566"/>
                    <a:pt x="2419" y="1560"/>
                  </a:cubicBezTo>
                  <a:lnTo>
                    <a:pt x="2419" y="1560"/>
                  </a:lnTo>
                  <a:cubicBezTo>
                    <a:pt x="2449" y="1550"/>
                    <a:pt x="2482" y="1541"/>
                    <a:pt x="2516" y="1534"/>
                  </a:cubicBezTo>
                  <a:cubicBezTo>
                    <a:pt x="2531" y="1529"/>
                    <a:pt x="2547" y="1524"/>
                    <a:pt x="2564" y="1520"/>
                  </a:cubicBezTo>
                  <a:close/>
                  <a:moveTo>
                    <a:pt x="1876" y="1762"/>
                  </a:moveTo>
                  <a:cubicBezTo>
                    <a:pt x="1921" y="1808"/>
                    <a:pt x="1921" y="1991"/>
                    <a:pt x="1876" y="2037"/>
                  </a:cubicBezTo>
                  <a:cubicBezTo>
                    <a:pt x="1876" y="2042"/>
                    <a:pt x="1875" y="2048"/>
                    <a:pt x="1875" y="2053"/>
                  </a:cubicBezTo>
                  <a:lnTo>
                    <a:pt x="1875" y="2053"/>
                  </a:lnTo>
                  <a:cubicBezTo>
                    <a:pt x="1839" y="2036"/>
                    <a:pt x="1809" y="2015"/>
                    <a:pt x="1784" y="1991"/>
                  </a:cubicBezTo>
                  <a:cubicBezTo>
                    <a:pt x="1784" y="1991"/>
                    <a:pt x="1784" y="1991"/>
                    <a:pt x="1739" y="1945"/>
                  </a:cubicBezTo>
                  <a:lnTo>
                    <a:pt x="1739" y="1900"/>
                  </a:lnTo>
                  <a:cubicBezTo>
                    <a:pt x="1739" y="1900"/>
                    <a:pt x="1739" y="1854"/>
                    <a:pt x="1739" y="1854"/>
                  </a:cubicBezTo>
                  <a:cubicBezTo>
                    <a:pt x="1784" y="1808"/>
                    <a:pt x="1830" y="1808"/>
                    <a:pt x="1830" y="1762"/>
                  </a:cubicBezTo>
                  <a:cubicBezTo>
                    <a:pt x="1830" y="1762"/>
                    <a:pt x="1850" y="1783"/>
                    <a:pt x="1864" y="1783"/>
                  </a:cubicBezTo>
                  <a:cubicBezTo>
                    <a:pt x="1871" y="1783"/>
                    <a:pt x="1876" y="1778"/>
                    <a:pt x="1876" y="1762"/>
                  </a:cubicBezTo>
                  <a:close/>
                  <a:moveTo>
                    <a:pt x="2009" y="1"/>
                  </a:moveTo>
                  <a:cubicBezTo>
                    <a:pt x="1928" y="1"/>
                    <a:pt x="1846" y="7"/>
                    <a:pt x="1763" y="20"/>
                  </a:cubicBezTo>
                  <a:lnTo>
                    <a:pt x="1763" y="20"/>
                  </a:lnTo>
                  <a:cubicBezTo>
                    <a:pt x="1335" y="44"/>
                    <a:pt x="901" y="222"/>
                    <a:pt x="595" y="528"/>
                  </a:cubicBezTo>
                  <a:cubicBezTo>
                    <a:pt x="275" y="894"/>
                    <a:pt x="92" y="1305"/>
                    <a:pt x="46" y="1717"/>
                  </a:cubicBezTo>
                  <a:cubicBezTo>
                    <a:pt x="1" y="2128"/>
                    <a:pt x="46" y="2586"/>
                    <a:pt x="229" y="2952"/>
                  </a:cubicBezTo>
                  <a:cubicBezTo>
                    <a:pt x="367" y="3317"/>
                    <a:pt x="687" y="3638"/>
                    <a:pt x="1053" y="3820"/>
                  </a:cubicBezTo>
                  <a:cubicBezTo>
                    <a:pt x="1293" y="3923"/>
                    <a:pt x="1558" y="3975"/>
                    <a:pt x="1811" y="3975"/>
                  </a:cubicBezTo>
                  <a:cubicBezTo>
                    <a:pt x="1875" y="3975"/>
                    <a:pt x="1938" y="3972"/>
                    <a:pt x="1999" y="3965"/>
                  </a:cubicBezTo>
                  <a:lnTo>
                    <a:pt x="1999" y="3965"/>
                  </a:lnTo>
                  <a:cubicBezTo>
                    <a:pt x="2109" y="3990"/>
                    <a:pt x="2221" y="4003"/>
                    <a:pt x="2333" y="4003"/>
                  </a:cubicBezTo>
                  <a:cubicBezTo>
                    <a:pt x="2400" y="4017"/>
                    <a:pt x="2471" y="4022"/>
                    <a:pt x="2543" y="4022"/>
                  </a:cubicBezTo>
                  <a:cubicBezTo>
                    <a:pt x="2719" y="4022"/>
                    <a:pt x="2903" y="3990"/>
                    <a:pt x="3065" y="3958"/>
                  </a:cubicBezTo>
                  <a:cubicBezTo>
                    <a:pt x="3293" y="3866"/>
                    <a:pt x="3522" y="3775"/>
                    <a:pt x="3705" y="3592"/>
                  </a:cubicBezTo>
                  <a:cubicBezTo>
                    <a:pt x="4071" y="3317"/>
                    <a:pt x="4254" y="2906"/>
                    <a:pt x="4345" y="2448"/>
                  </a:cubicBezTo>
                  <a:cubicBezTo>
                    <a:pt x="4391" y="2037"/>
                    <a:pt x="4254" y="1580"/>
                    <a:pt x="3979" y="1305"/>
                  </a:cubicBezTo>
                  <a:cubicBezTo>
                    <a:pt x="3912" y="1247"/>
                    <a:pt x="3844" y="1197"/>
                    <a:pt x="3777" y="1155"/>
                  </a:cubicBezTo>
                  <a:lnTo>
                    <a:pt x="3777" y="1155"/>
                  </a:lnTo>
                  <a:cubicBezTo>
                    <a:pt x="3627" y="851"/>
                    <a:pt x="3380" y="581"/>
                    <a:pt x="3065" y="345"/>
                  </a:cubicBezTo>
                  <a:cubicBezTo>
                    <a:pt x="2802" y="157"/>
                    <a:pt x="2417" y="1"/>
                    <a:pt x="20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34"/>
          <p:cNvGrpSpPr/>
          <p:nvPr/>
        </p:nvGrpSpPr>
        <p:grpSpPr>
          <a:xfrm rot="365333">
            <a:off x="7653909" y="3472090"/>
            <a:ext cx="761242" cy="1039226"/>
            <a:chOff x="2516825" y="2364538"/>
            <a:chExt cx="1214225" cy="1657625"/>
          </a:xfrm>
        </p:grpSpPr>
        <p:sp>
          <p:nvSpPr>
            <p:cNvPr id="1166" name="Google Shape;1166;p34"/>
            <p:cNvSpPr/>
            <p:nvPr/>
          </p:nvSpPr>
          <p:spPr>
            <a:xfrm>
              <a:off x="2644875" y="2662138"/>
              <a:ext cx="1008450" cy="1280075"/>
            </a:xfrm>
            <a:custGeom>
              <a:avLst/>
              <a:gdLst/>
              <a:ahLst/>
              <a:cxnLst/>
              <a:rect l="l" t="t" r="r" b="b"/>
              <a:pathLst>
                <a:path w="40338" h="51203" extrusionOk="0">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4"/>
            <p:cNvSpPr/>
            <p:nvPr/>
          </p:nvSpPr>
          <p:spPr>
            <a:xfrm>
              <a:off x="2660875" y="2547863"/>
              <a:ext cx="173825" cy="234525"/>
            </a:xfrm>
            <a:custGeom>
              <a:avLst/>
              <a:gdLst/>
              <a:ahLst/>
              <a:cxnLst/>
              <a:rect l="l" t="t" r="r" b="b"/>
              <a:pathLst>
                <a:path w="6953" h="9381" extrusionOk="0">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2777500" y="2445063"/>
              <a:ext cx="162375" cy="303375"/>
            </a:xfrm>
            <a:custGeom>
              <a:avLst/>
              <a:gdLst/>
              <a:ahLst/>
              <a:cxnLst/>
              <a:rect l="l" t="t" r="r" b="b"/>
              <a:pathLst>
                <a:path w="6495" h="12135" extrusionOk="0">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4"/>
            <p:cNvSpPr/>
            <p:nvPr/>
          </p:nvSpPr>
          <p:spPr>
            <a:xfrm>
              <a:off x="2952425" y="2364538"/>
              <a:ext cx="96075" cy="360775"/>
            </a:xfrm>
            <a:custGeom>
              <a:avLst/>
              <a:gdLst/>
              <a:ahLst/>
              <a:cxnLst/>
              <a:rect l="l" t="t" r="r" b="b"/>
              <a:pathLst>
                <a:path w="3843" h="14431" extrusionOk="0">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4"/>
            <p:cNvSpPr/>
            <p:nvPr/>
          </p:nvSpPr>
          <p:spPr>
            <a:xfrm>
              <a:off x="3122775" y="2423338"/>
              <a:ext cx="88075" cy="319450"/>
            </a:xfrm>
            <a:custGeom>
              <a:avLst/>
              <a:gdLst/>
              <a:ahLst/>
              <a:cxnLst/>
              <a:rect l="l" t="t" r="r" b="b"/>
              <a:pathLst>
                <a:path w="3523" h="12778" extrusionOk="0">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4"/>
            <p:cNvSpPr/>
            <p:nvPr/>
          </p:nvSpPr>
          <p:spPr>
            <a:xfrm>
              <a:off x="3171950" y="2528363"/>
              <a:ext cx="182950" cy="256350"/>
            </a:xfrm>
            <a:custGeom>
              <a:avLst/>
              <a:gdLst/>
              <a:ahLst/>
              <a:cxnLst/>
              <a:rect l="l" t="t" r="r" b="b"/>
              <a:pathLst>
                <a:path w="7318" h="10254" extrusionOk="0">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4"/>
            <p:cNvSpPr/>
            <p:nvPr/>
          </p:nvSpPr>
          <p:spPr>
            <a:xfrm>
              <a:off x="3217675" y="2701188"/>
              <a:ext cx="228700" cy="161525"/>
            </a:xfrm>
            <a:custGeom>
              <a:avLst/>
              <a:gdLst/>
              <a:ahLst/>
              <a:cxnLst/>
              <a:rect l="l" t="t" r="r" b="b"/>
              <a:pathLst>
                <a:path w="9148" h="6461" extrusionOk="0">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2572850" y="2689638"/>
              <a:ext cx="198950" cy="182450"/>
            </a:xfrm>
            <a:custGeom>
              <a:avLst/>
              <a:gdLst/>
              <a:ahLst/>
              <a:cxnLst/>
              <a:rect l="l" t="t" r="r" b="b"/>
              <a:pathLst>
                <a:path w="7958" h="7298" extrusionOk="0">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4"/>
            <p:cNvSpPr/>
            <p:nvPr/>
          </p:nvSpPr>
          <p:spPr>
            <a:xfrm>
              <a:off x="2516825" y="2918963"/>
              <a:ext cx="222975" cy="62350"/>
            </a:xfrm>
            <a:custGeom>
              <a:avLst/>
              <a:gdLst/>
              <a:ahLst/>
              <a:cxnLst/>
              <a:rect l="l" t="t" r="r" b="b"/>
              <a:pathLst>
                <a:path w="8919" h="2494" extrusionOk="0">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4"/>
            <p:cNvSpPr/>
            <p:nvPr/>
          </p:nvSpPr>
          <p:spPr>
            <a:xfrm>
              <a:off x="3238250" y="2871538"/>
              <a:ext cx="197825" cy="84425"/>
            </a:xfrm>
            <a:custGeom>
              <a:avLst/>
              <a:gdLst/>
              <a:ahLst/>
              <a:cxnLst/>
              <a:rect l="l" t="t" r="r" b="b"/>
              <a:pathLst>
                <a:path w="7913" h="3377" extrusionOk="0">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4"/>
            <p:cNvSpPr/>
            <p:nvPr/>
          </p:nvSpPr>
          <p:spPr>
            <a:xfrm>
              <a:off x="2958150" y="3685163"/>
              <a:ext cx="100625" cy="328475"/>
            </a:xfrm>
            <a:custGeom>
              <a:avLst/>
              <a:gdLst/>
              <a:ahLst/>
              <a:cxnLst/>
              <a:rect l="l" t="t" r="r" b="b"/>
              <a:pathLst>
                <a:path w="4025" h="13139" extrusionOk="0">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4"/>
            <p:cNvSpPr/>
            <p:nvPr/>
          </p:nvSpPr>
          <p:spPr>
            <a:xfrm>
              <a:off x="3087350" y="3745913"/>
              <a:ext cx="62900" cy="276250"/>
            </a:xfrm>
            <a:custGeom>
              <a:avLst/>
              <a:gdLst/>
              <a:ahLst/>
              <a:cxnLst/>
              <a:rect l="l" t="t" r="r" b="b"/>
              <a:pathLst>
                <a:path w="2516" h="11050" extrusionOk="0">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4"/>
            <p:cNvSpPr/>
            <p:nvPr/>
          </p:nvSpPr>
          <p:spPr>
            <a:xfrm>
              <a:off x="3482925" y="3739613"/>
              <a:ext cx="146375" cy="248275"/>
            </a:xfrm>
            <a:custGeom>
              <a:avLst/>
              <a:gdLst/>
              <a:ahLst/>
              <a:cxnLst/>
              <a:rect l="l" t="t" r="r" b="b"/>
              <a:pathLst>
                <a:path w="5855" h="9931" extrusionOk="0">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4"/>
            <p:cNvSpPr/>
            <p:nvPr/>
          </p:nvSpPr>
          <p:spPr>
            <a:xfrm>
              <a:off x="3514950" y="3531238"/>
              <a:ext cx="216100" cy="77925"/>
            </a:xfrm>
            <a:custGeom>
              <a:avLst/>
              <a:gdLst/>
              <a:ahLst/>
              <a:cxnLst/>
              <a:rect l="l" t="t" r="r" b="b"/>
              <a:pathLst>
                <a:path w="8644" h="3117" extrusionOk="0">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4"/>
            <p:cNvSpPr/>
            <p:nvPr/>
          </p:nvSpPr>
          <p:spPr>
            <a:xfrm>
              <a:off x="3497800" y="3434338"/>
              <a:ext cx="218400" cy="58650"/>
            </a:xfrm>
            <a:custGeom>
              <a:avLst/>
              <a:gdLst/>
              <a:ahLst/>
              <a:cxnLst/>
              <a:rect l="l" t="t" r="r" b="b"/>
              <a:pathLst>
                <a:path w="8736" h="2346" extrusionOk="0">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4"/>
            <p:cNvSpPr/>
            <p:nvPr/>
          </p:nvSpPr>
          <p:spPr>
            <a:xfrm>
              <a:off x="3453200" y="3343863"/>
              <a:ext cx="168100" cy="83925"/>
            </a:xfrm>
            <a:custGeom>
              <a:avLst/>
              <a:gdLst/>
              <a:ahLst/>
              <a:cxnLst/>
              <a:rect l="l" t="t" r="r" b="b"/>
              <a:pathLst>
                <a:path w="6724" h="3357" extrusionOk="0">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4"/>
            <p:cNvSpPr/>
            <p:nvPr/>
          </p:nvSpPr>
          <p:spPr>
            <a:xfrm>
              <a:off x="2821100" y="3678513"/>
              <a:ext cx="127925" cy="328825"/>
            </a:xfrm>
            <a:custGeom>
              <a:avLst/>
              <a:gdLst/>
              <a:ahLst/>
              <a:cxnLst/>
              <a:rect l="l" t="t" r="r" b="b"/>
              <a:pathLst>
                <a:path w="5117" h="13153" extrusionOk="0">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83;p34"/>
          <p:cNvGrpSpPr/>
          <p:nvPr/>
        </p:nvGrpSpPr>
        <p:grpSpPr>
          <a:xfrm rot="-4697166">
            <a:off x="8611125" y="1892502"/>
            <a:ext cx="1046166" cy="1161097"/>
            <a:chOff x="1426725" y="237975"/>
            <a:chExt cx="1457775" cy="1617925"/>
          </a:xfrm>
        </p:grpSpPr>
        <p:sp>
          <p:nvSpPr>
            <p:cNvPr id="1184" name="Google Shape;1184;p34"/>
            <p:cNvSpPr/>
            <p:nvPr/>
          </p:nvSpPr>
          <p:spPr>
            <a:xfrm>
              <a:off x="1495325" y="648575"/>
              <a:ext cx="45750" cy="134225"/>
            </a:xfrm>
            <a:custGeom>
              <a:avLst/>
              <a:gdLst/>
              <a:ahLst/>
              <a:cxnLst/>
              <a:rect l="l" t="t" r="r" b="b"/>
              <a:pathLst>
                <a:path w="1830" h="5369" extrusionOk="0">
                  <a:moveTo>
                    <a:pt x="1357" y="0"/>
                  </a:moveTo>
                  <a:cubicBezTo>
                    <a:pt x="1245" y="0"/>
                    <a:pt x="1113" y="61"/>
                    <a:pt x="961" y="183"/>
                  </a:cubicBezTo>
                  <a:cubicBezTo>
                    <a:pt x="732" y="366"/>
                    <a:pt x="503" y="686"/>
                    <a:pt x="366" y="1052"/>
                  </a:cubicBezTo>
                  <a:cubicBezTo>
                    <a:pt x="0" y="1784"/>
                    <a:pt x="46" y="2607"/>
                    <a:pt x="46" y="2790"/>
                  </a:cubicBezTo>
                  <a:cubicBezTo>
                    <a:pt x="46" y="2973"/>
                    <a:pt x="92" y="3796"/>
                    <a:pt x="457" y="4436"/>
                  </a:cubicBezTo>
                  <a:cubicBezTo>
                    <a:pt x="717" y="4993"/>
                    <a:pt x="1158" y="5369"/>
                    <a:pt x="1461" y="5369"/>
                  </a:cubicBezTo>
                  <a:cubicBezTo>
                    <a:pt x="1532" y="5369"/>
                    <a:pt x="1595" y="5348"/>
                    <a:pt x="1647" y="5305"/>
                  </a:cubicBezTo>
                  <a:cubicBezTo>
                    <a:pt x="1829" y="5077"/>
                    <a:pt x="1555" y="4619"/>
                    <a:pt x="1418" y="4071"/>
                  </a:cubicBezTo>
                  <a:cubicBezTo>
                    <a:pt x="1235" y="3522"/>
                    <a:pt x="1189" y="2881"/>
                    <a:pt x="1189" y="2744"/>
                  </a:cubicBezTo>
                  <a:cubicBezTo>
                    <a:pt x="1143" y="2607"/>
                    <a:pt x="1189" y="1967"/>
                    <a:pt x="1326" y="1372"/>
                  </a:cubicBezTo>
                  <a:cubicBezTo>
                    <a:pt x="1464" y="778"/>
                    <a:pt x="1738" y="275"/>
                    <a:pt x="1509" y="46"/>
                  </a:cubicBezTo>
                  <a:cubicBezTo>
                    <a:pt x="1464" y="16"/>
                    <a:pt x="1413" y="0"/>
                    <a:pt x="1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4"/>
            <p:cNvSpPr/>
            <p:nvPr/>
          </p:nvSpPr>
          <p:spPr>
            <a:xfrm>
              <a:off x="1578775" y="689725"/>
              <a:ext cx="93775" cy="102800"/>
            </a:xfrm>
            <a:custGeom>
              <a:avLst/>
              <a:gdLst/>
              <a:ahLst/>
              <a:cxnLst/>
              <a:rect l="l" t="t" r="r" b="b"/>
              <a:pathLst>
                <a:path w="3751" h="4112" extrusionOk="0">
                  <a:moveTo>
                    <a:pt x="3248" y="1"/>
                  </a:moveTo>
                  <a:cubicBezTo>
                    <a:pt x="2928" y="46"/>
                    <a:pt x="2790" y="595"/>
                    <a:pt x="2516" y="1098"/>
                  </a:cubicBezTo>
                  <a:cubicBezTo>
                    <a:pt x="2287" y="1601"/>
                    <a:pt x="1921" y="2104"/>
                    <a:pt x="1830" y="2196"/>
                  </a:cubicBezTo>
                  <a:cubicBezTo>
                    <a:pt x="1739" y="2287"/>
                    <a:pt x="1327" y="2699"/>
                    <a:pt x="915" y="2973"/>
                  </a:cubicBezTo>
                  <a:cubicBezTo>
                    <a:pt x="458" y="3293"/>
                    <a:pt x="1" y="3522"/>
                    <a:pt x="46" y="3888"/>
                  </a:cubicBezTo>
                  <a:cubicBezTo>
                    <a:pt x="70" y="4030"/>
                    <a:pt x="266" y="4111"/>
                    <a:pt x="539" y="4111"/>
                  </a:cubicBezTo>
                  <a:cubicBezTo>
                    <a:pt x="792" y="4111"/>
                    <a:pt x="1111" y="4042"/>
                    <a:pt x="1418" y="3888"/>
                  </a:cubicBezTo>
                  <a:cubicBezTo>
                    <a:pt x="2059" y="3614"/>
                    <a:pt x="2562" y="3065"/>
                    <a:pt x="2653" y="2928"/>
                  </a:cubicBezTo>
                  <a:cubicBezTo>
                    <a:pt x="2790" y="2790"/>
                    <a:pt x="3339" y="2196"/>
                    <a:pt x="3522" y="1464"/>
                  </a:cubicBezTo>
                  <a:cubicBezTo>
                    <a:pt x="3751" y="732"/>
                    <a:pt x="3568" y="1"/>
                    <a:pt x="32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4"/>
            <p:cNvSpPr/>
            <p:nvPr/>
          </p:nvSpPr>
          <p:spPr>
            <a:xfrm>
              <a:off x="1526175" y="337475"/>
              <a:ext cx="168100" cy="55125"/>
            </a:xfrm>
            <a:custGeom>
              <a:avLst/>
              <a:gdLst/>
              <a:ahLst/>
              <a:cxnLst/>
              <a:rect l="l" t="t" r="r" b="b"/>
              <a:pathLst>
                <a:path w="6724" h="2205" extrusionOk="0">
                  <a:moveTo>
                    <a:pt x="6345" y="1"/>
                  </a:moveTo>
                  <a:cubicBezTo>
                    <a:pt x="6069" y="1"/>
                    <a:pt x="5542" y="277"/>
                    <a:pt x="4986" y="462"/>
                  </a:cubicBezTo>
                  <a:cubicBezTo>
                    <a:pt x="4300" y="782"/>
                    <a:pt x="3568" y="965"/>
                    <a:pt x="3385" y="965"/>
                  </a:cubicBezTo>
                  <a:cubicBezTo>
                    <a:pt x="3228" y="1005"/>
                    <a:pt x="2596" y="1112"/>
                    <a:pt x="1928" y="1112"/>
                  </a:cubicBezTo>
                  <a:cubicBezTo>
                    <a:pt x="1820" y="1112"/>
                    <a:pt x="1710" y="1109"/>
                    <a:pt x="1602" y="1102"/>
                  </a:cubicBezTo>
                  <a:cubicBezTo>
                    <a:pt x="1236" y="1102"/>
                    <a:pt x="916" y="1057"/>
                    <a:pt x="687" y="965"/>
                  </a:cubicBezTo>
                  <a:cubicBezTo>
                    <a:pt x="535" y="965"/>
                    <a:pt x="423" y="925"/>
                    <a:pt x="311" y="925"/>
                  </a:cubicBezTo>
                  <a:cubicBezTo>
                    <a:pt x="255" y="925"/>
                    <a:pt x="199" y="935"/>
                    <a:pt x="138" y="965"/>
                  </a:cubicBezTo>
                  <a:lnTo>
                    <a:pt x="184" y="965"/>
                  </a:lnTo>
                  <a:cubicBezTo>
                    <a:pt x="1" y="1011"/>
                    <a:pt x="1" y="1331"/>
                    <a:pt x="321" y="1605"/>
                  </a:cubicBezTo>
                  <a:cubicBezTo>
                    <a:pt x="550" y="1880"/>
                    <a:pt x="1053" y="2063"/>
                    <a:pt x="1510" y="2154"/>
                  </a:cubicBezTo>
                  <a:cubicBezTo>
                    <a:pt x="1752" y="2190"/>
                    <a:pt x="1996" y="2204"/>
                    <a:pt x="2230" y="2204"/>
                  </a:cubicBezTo>
                  <a:cubicBezTo>
                    <a:pt x="2881" y="2204"/>
                    <a:pt x="3446" y="2096"/>
                    <a:pt x="3614" y="2063"/>
                  </a:cubicBezTo>
                  <a:cubicBezTo>
                    <a:pt x="3797" y="2063"/>
                    <a:pt x="4711" y="1880"/>
                    <a:pt x="5443" y="1423"/>
                  </a:cubicBezTo>
                  <a:cubicBezTo>
                    <a:pt x="6221" y="1011"/>
                    <a:pt x="6724" y="325"/>
                    <a:pt x="6495" y="51"/>
                  </a:cubicBezTo>
                  <a:cubicBezTo>
                    <a:pt x="6461" y="16"/>
                    <a:pt x="6410" y="1"/>
                    <a:pt x="6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4"/>
            <p:cNvSpPr/>
            <p:nvPr/>
          </p:nvSpPr>
          <p:spPr>
            <a:xfrm>
              <a:off x="1535325" y="243800"/>
              <a:ext cx="130375" cy="45525"/>
            </a:xfrm>
            <a:custGeom>
              <a:avLst/>
              <a:gdLst/>
              <a:ahLst/>
              <a:cxnLst/>
              <a:rect l="l" t="t" r="r" b="b"/>
              <a:pathLst>
                <a:path w="5215" h="1821" extrusionOk="0">
                  <a:moveTo>
                    <a:pt x="2057" y="1"/>
                  </a:moveTo>
                  <a:cubicBezTo>
                    <a:pt x="1812" y="1"/>
                    <a:pt x="1540" y="24"/>
                    <a:pt x="1281" y="93"/>
                  </a:cubicBezTo>
                  <a:cubicBezTo>
                    <a:pt x="595" y="230"/>
                    <a:pt x="1" y="642"/>
                    <a:pt x="184" y="916"/>
                  </a:cubicBezTo>
                  <a:cubicBezTo>
                    <a:pt x="271" y="1120"/>
                    <a:pt x="525" y="1157"/>
                    <a:pt x="840" y="1157"/>
                  </a:cubicBezTo>
                  <a:cubicBezTo>
                    <a:pt x="1019" y="1157"/>
                    <a:pt x="1219" y="1145"/>
                    <a:pt x="1419" y="1145"/>
                  </a:cubicBezTo>
                  <a:cubicBezTo>
                    <a:pt x="1528" y="1136"/>
                    <a:pt x="1640" y="1132"/>
                    <a:pt x="1749" y="1132"/>
                  </a:cubicBezTo>
                  <a:cubicBezTo>
                    <a:pt x="2187" y="1132"/>
                    <a:pt x="2589" y="1191"/>
                    <a:pt x="2699" y="1191"/>
                  </a:cubicBezTo>
                  <a:cubicBezTo>
                    <a:pt x="2791" y="1236"/>
                    <a:pt x="3339" y="1374"/>
                    <a:pt x="3842" y="1557"/>
                  </a:cubicBezTo>
                  <a:cubicBezTo>
                    <a:pt x="4147" y="1679"/>
                    <a:pt x="4452" y="1821"/>
                    <a:pt x="4703" y="1821"/>
                  </a:cubicBezTo>
                  <a:cubicBezTo>
                    <a:pt x="4828" y="1821"/>
                    <a:pt x="4940" y="1785"/>
                    <a:pt x="5031" y="1694"/>
                  </a:cubicBezTo>
                  <a:cubicBezTo>
                    <a:pt x="5214" y="1511"/>
                    <a:pt x="4894" y="1008"/>
                    <a:pt x="4300" y="642"/>
                  </a:cubicBezTo>
                  <a:cubicBezTo>
                    <a:pt x="3751" y="276"/>
                    <a:pt x="3065" y="139"/>
                    <a:pt x="2882" y="93"/>
                  </a:cubicBezTo>
                  <a:cubicBezTo>
                    <a:pt x="2797" y="65"/>
                    <a:pt x="2463" y="1"/>
                    <a:pt x="20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4"/>
            <p:cNvSpPr/>
            <p:nvPr/>
          </p:nvSpPr>
          <p:spPr>
            <a:xfrm>
              <a:off x="2304800" y="242825"/>
              <a:ext cx="53750" cy="122500"/>
            </a:xfrm>
            <a:custGeom>
              <a:avLst/>
              <a:gdLst/>
              <a:ahLst/>
              <a:cxnLst/>
              <a:rect l="l" t="t" r="r" b="b"/>
              <a:pathLst>
                <a:path w="2150" h="4900" extrusionOk="0">
                  <a:moveTo>
                    <a:pt x="1024" y="0"/>
                  </a:moveTo>
                  <a:cubicBezTo>
                    <a:pt x="771" y="0"/>
                    <a:pt x="384" y="418"/>
                    <a:pt x="229" y="1001"/>
                  </a:cubicBezTo>
                  <a:cubicBezTo>
                    <a:pt x="0" y="1641"/>
                    <a:pt x="92" y="2419"/>
                    <a:pt x="137" y="2556"/>
                  </a:cubicBezTo>
                  <a:cubicBezTo>
                    <a:pt x="137" y="2739"/>
                    <a:pt x="229" y="3516"/>
                    <a:pt x="686" y="4111"/>
                  </a:cubicBezTo>
                  <a:cubicBezTo>
                    <a:pt x="869" y="4431"/>
                    <a:pt x="1144" y="4705"/>
                    <a:pt x="1418" y="4797"/>
                  </a:cubicBezTo>
                  <a:cubicBezTo>
                    <a:pt x="1532" y="4866"/>
                    <a:pt x="1635" y="4900"/>
                    <a:pt x="1721" y="4900"/>
                  </a:cubicBezTo>
                  <a:cubicBezTo>
                    <a:pt x="1807" y="4900"/>
                    <a:pt x="1875" y="4866"/>
                    <a:pt x="1921" y="4797"/>
                  </a:cubicBezTo>
                  <a:cubicBezTo>
                    <a:pt x="2150" y="4523"/>
                    <a:pt x="1784" y="4111"/>
                    <a:pt x="1601" y="3608"/>
                  </a:cubicBezTo>
                  <a:cubicBezTo>
                    <a:pt x="1372" y="3105"/>
                    <a:pt x="1235" y="2556"/>
                    <a:pt x="1235" y="2419"/>
                  </a:cubicBezTo>
                  <a:cubicBezTo>
                    <a:pt x="1189" y="2282"/>
                    <a:pt x="1189" y="1733"/>
                    <a:pt x="1235" y="1230"/>
                  </a:cubicBezTo>
                  <a:cubicBezTo>
                    <a:pt x="1281" y="727"/>
                    <a:pt x="1464" y="269"/>
                    <a:pt x="1144" y="41"/>
                  </a:cubicBezTo>
                  <a:cubicBezTo>
                    <a:pt x="1109" y="13"/>
                    <a:pt x="1069" y="0"/>
                    <a:pt x="10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4"/>
            <p:cNvSpPr/>
            <p:nvPr/>
          </p:nvSpPr>
          <p:spPr>
            <a:xfrm>
              <a:off x="2388250" y="247675"/>
              <a:ext cx="74350" cy="123525"/>
            </a:xfrm>
            <a:custGeom>
              <a:avLst/>
              <a:gdLst/>
              <a:ahLst/>
              <a:cxnLst/>
              <a:rect l="l" t="t" r="r" b="b"/>
              <a:pathLst>
                <a:path w="2974" h="4941" extrusionOk="0">
                  <a:moveTo>
                    <a:pt x="2198" y="1"/>
                  </a:moveTo>
                  <a:cubicBezTo>
                    <a:pt x="2165" y="1"/>
                    <a:pt x="2134" y="10"/>
                    <a:pt x="2105" y="30"/>
                  </a:cubicBezTo>
                  <a:cubicBezTo>
                    <a:pt x="1830" y="121"/>
                    <a:pt x="1922" y="670"/>
                    <a:pt x="1830" y="1264"/>
                  </a:cubicBezTo>
                  <a:cubicBezTo>
                    <a:pt x="1784" y="1813"/>
                    <a:pt x="1601" y="2362"/>
                    <a:pt x="1556" y="2499"/>
                  </a:cubicBezTo>
                  <a:cubicBezTo>
                    <a:pt x="1510" y="2636"/>
                    <a:pt x="1236" y="3231"/>
                    <a:pt x="824" y="3688"/>
                  </a:cubicBezTo>
                  <a:cubicBezTo>
                    <a:pt x="458" y="4146"/>
                    <a:pt x="1" y="4511"/>
                    <a:pt x="138" y="4786"/>
                  </a:cubicBezTo>
                  <a:lnTo>
                    <a:pt x="92" y="4786"/>
                  </a:lnTo>
                  <a:cubicBezTo>
                    <a:pt x="161" y="4889"/>
                    <a:pt x="281" y="4940"/>
                    <a:pt x="472" y="4940"/>
                  </a:cubicBezTo>
                  <a:cubicBezTo>
                    <a:pt x="535" y="4940"/>
                    <a:pt x="607" y="4934"/>
                    <a:pt x="687" y="4923"/>
                  </a:cubicBezTo>
                  <a:cubicBezTo>
                    <a:pt x="961" y="4832"/>
                    <a:pt x="1281" y="4649"/>
                    <a:pt x="1601" y="4374"/>
                  </a:cubicBezTo>
                  <a:cubicBezTo>
                    <a:pt x="2196" y="3871"/>
                    <a:pt x="2516" y="3094"/>
                    <a:pt x="2608" y="2911"/>
                  </a:cubicBezTo>
                  <a:cubicBezTo>
                    <a:pt x="2653" y="2728"/>
                    <a:pt x="2973" y="1996"/>
                    <a:pt x="2882" y="1219"/>
                  </a:cubicBezTo>
                  <a:cubicBezTo>
                    <a:pt x="2882" y="853"/>
                    <a:pt x="2745" y="533"/>
                    <a:pt x="2608" y="304"/>
                  </a:cubicBezTo>
                  <a:cubicBezTo>
                    <a:pt x="2464" y="124"/>
                    <a:pt x="2320" y="1"/>
                    <a:pt x="21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4"/>
            <p:cNvSpPr/>
            <p:nvPr/>
          </p:nvSpPr>
          <p:spPr>
            <a:xfrm>
              <a:off x="1984650" y="1518425"/>
              <a:ext cx="62925" cy="337475"/>
            </a:xfrm>
            <a:custGeom>
              <a:avLst/>
              <a:gdLst/>
              <a:ahLst/>
              <a:cxnLst/>
              <a:rect l="l" t="t" r="r" b="b"/>
              <a:pathLst>
                <a:path w="2517" h="13499" extrusionOk="0">
                  <a:moveTo>
                    <a:pt x="1241" y="0"/>
                  </a:moveTo>
                  <a:cubicBezTo>
                    <a:pt x="1224" y="0"/>
                    <a:pt x="1206" y="3"/>
                    <a:pt x="1190" y="9"/>
                  </a:cubicBezTo>
                  <a:cubicBezTo>
                    <a:pt x="916" y="101"/>
                    <a:pt x="1327" y="1519"/>
                    <a:pt x="1373" y="3028"/>
                  </a:cubicBezTo>
                  <a:cubicBezTo>
                    <a:pt x="1464" y="4583"/>
                    <a:pt x="1144" y="6138"/>
                    <a:pt x="1053" y="6503"/>
                  </a:cubicBezTo>
                  <a:cubicBezTo>
                    <a:pt x="1007" y="6686"/>
                    <a:pt x="824" y="7189"/>
                    <a:pt x="596" y="7875"/>
                  </a:cubicBezTo>
                  <a:cubicBezTo>
                    <a:pt x="413" y="8561"/>
                    <a:pt x="92" y="9430"/>
                    <a:pt x="47" y="10391"/>
                  </a:cubicBezTo>
                  <a:cubicBezTo>
                    <a:pt x="1" y="11305"/>
                    <a:pt x="230" y="12266"/>
                    <a:pt x="641" y="12815"/>
                  </a:cubicBezTo>
                  <a:cubicBezTo>
                    <a:pt x="967" y="13285"/>
                    <a:pt x="1322" y="13498"/>
                    <a:pt x="1501" y="13498"/>
                  </a:cubicBezTo>
                  <a:cubicBezTo>
                    <a:pt x="1548" y="13498"/>
                    <a:pt x="1583" y="13483"/>
                    <a:pt x="1602" y="13455"/>
                  </a:cubicBezTo>
                  <a:cubicBezTo>
                    <a:pt x="1693" y="13318"/>
                    <a:pt x="1464" y="12998"/>
                    <a:pt x="1282" y="12494"/>
                  </a:cubicBezTo>
                  <a:cubicBezTo>
                    <a:pt x="1099" y="11946"/>
                    <a:pt x="1007" y="11214"/>
                    <a:pt x="1099" y="10436"/>
                  </a:cubicBezTo>
                  <a:cubicBezTo>
                    <a:pt x="1190" y="9705"/>
                    <a:pt x="1464" y="8882"/>
                    <a:pt x="1693" y="8241"/>
                  </a:cubicBezTo>
                  <a:cubicBezTo>
                    <a:pt x="1922" y="7555"/>
                    <a:pt x="2059" y="7007"/>
                    <a:pt x="2105" y="6778"/>
                  </a:cubicBezTo>
                  <a:cubicBezTo>
                    <a:pt x="2150" y="6595"/>
                    <a:pt x="2288" y="6046"/>
                    <a:pt x="2379" y="5360"/>
                  </a:cubicBezTo>
                  <a:cubicBezTo>
                    <a:pt x="2516" y="4674"/>
                    <a:pt x="2516" y="3805"/>
                    <a:pt x="2425" y="2936"/>
                  </a:cubicBezTo>
                  <a:cubicBezTo>
                    <a:pt x="2250" y="1364"/>
                    <a:pt x="1617" y="0"/>
                    <a:pt x="1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4"/>
            <p:cNvSpPr/>
            <p:nvPr/>
          </p:nvSpPr>
          <p:spPr>
            <a:xfrm>
              <a:off x="2417975" y="1395000"/>
              <a:ext cx="402475" cy="263150"/>
            </a:xfrm>
            <a:custGeom>
              <a:avLst/>
              <a:gdLst/>
              <a:ahLst/>
              <a:cxnLst/>
              <a:rect l="l" t="t" r="r" b="b"/>
              <a:pathLst>
                <a:path w="16099" h="10526" extrusionOk="0">
                  <a:moveTo>
                    <a:pt x="132" y="0"/>
                  </a:moveTo>
                  <a:cubicBezTo>
                    <a:pt x="118" y="0"/>
                    <a:pt x="105" y="2"/>
                    <a:pt x="92" y="7"/>
                  </a:cubicBezTo>
                  <a:cubicBezTo>
                    <a:pt x="1" y="53"/>
                    <a:pt x="92" y="602"/>
                    <a:pt x="458" y="1379"/>
                  </a:cubicBezTo>
                  <a:cubicBezTo>
                    <a:pt x="824" y="2157"/>
                    <a:pt x="1464" y="3117"/>
                    <a:pt x="2288" y="3986"/>
                  </a:cubicBezTo>
                  <a:cubicBezTo>
                    <a:pt x="3111" y="4855"/>
                    <a:pt x="4163" y="5587"/>
                    <a:pt x="5077" y="6044"/>
                  </a:cubicBezTo>
                  <a:cubicBezTo>
                    <a:pt x="6038" y="6501"/>
                    <a:pt x="6815" y="6638"/>
                    <a:pt x="7089" y="6730"/>
                  </a:cubicBezTo>
                  <a:cubicBezTo>
                    <a:pt x="7410" y="6776"/>
                    <a:pt x="8187" y="6959"/>
                    <a:pt x="9239" y="7096"/>
                  </a:cubicBezTo>
                  <a:cubicBezTo>
                    <a:pt x="10245" y="7233"/>
                    <a:pt x="11480" y="7370"/>
                    <a:pt x="12532" y="7736"/>
                  </a:cubicBezTo>
                  <a:cubicBezTo>
                    <a:pt x="13629" y="8102"/>
                    <a:pt x="14544" y="8742"/>
                    <a:pt x="15047" y="9382"/>
                  </a:cubicBezTo>
                  <a:cubicBezTo>
                    <a:pt x="15550" y="9977"/>
                    <a:pt x="15687" y="10526"/>
                    <a:pt x="15870" y="10526"/>
                  </a:cubicBezTo>
                  <a:cubicBezTo>
                    <a:pt x="16007" y="10526"/>
                    <a:pt x="16099" y="9840"/>
                    <a:pt x="15642" y="8971"/>
                  </a:cubicBezTo>
                  <a:cubicBezTo>
                    <a:pt x="15184" y="8102"/>
                    <a:pt x="14132" y="7233"/>
                    <a:pt x="12943" y="6730"/>
                  </a:cubicBezTo>
                  <a:cubicBezTo>
                    <a:pt x="11709" y="6273"/>
                    <a:pt x="10382" y="6135"/>
                    <a:pt x="9376" y="5952"/>
                  </a:cubicBezTo>
                  <a:cubicBezTo>
                    <a:pt x="8370" y="5861"/>
                    <a:pt x="7638" y="5724"/>
                    <a:pt x="7364" y="5632"/>
                  </a:cubicBezTo>
                  <a:cubicBezTo>
                    <a:pt x="7089" y="5587"/>
                    <a:pt x="6403" y="5404"/>
                    <a:pt x="5580" y="4992"/>
                  </a:cubicBezTo>
                  <a:cubicBezTo>
                    <a:pt x="4757" y="4626"/>
                    <a:pt x="3842" y="3986"/>
                    <a:pt x="3019" y="3254"/>
                  </a:cubicBezTo>
                  <a:cubicBezTo>
                    <a:pt x="1473" y="1841"/>
                    <a:pt x="524"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4"/>
            <p:cNvSpPr/>
            <p:nvPr/>
          </p:nvSpPr>
          <p:spPr>
            <a:xfrm>
              <a:off x="2726675" y="1010025"/>
              <a:ext cx="106350" cy="392450"/>
            </a:xfrm>
            <a:custGeom>
              <a:avLst/>
              <a:gdLst/>
              <a:ahLst/>
              <a:cxnLst/>
              <a:rect l="l" t="t" r="r" b="b"/>
              <a:pathLst>
                <a:path w="4254" h="15698" extrusionOk="0">
                  <a:moveTo>
                    <a:pt x="336" y="1"/>
                  </a:moveTo>
                  <a:cubicBezTo>
                    <a:pt x="291" y="1"/>
                    <a:pt x="256" y="14"/>
                    <a:pt x="229" y="40"/>
                  </a:cubicBezTo>
                  <a:cubicBezTo>
                    <a:pt x="1" y="223"/>
                    <a:pt x="1098" y="1595"/>
                    <a:pt x="1784" y="3287"/>
                  </a:cubicBezTo>
                  <a:cubicBezTo>
                    <a:pt x="2150" y="4110"/>
                    <a:pt x="2425" y="5025"/>
                    <a:pt x="2608" y="5756"/>
                  </a:cubicBezTo>
                  <a:cubicBezTo>
                    <a:pt x="2791" y="6534"/>
                    <a:pt x="2836" y="7128"/>
                    <a:pt x="2882" y="7357"/>
                  </a:cubicBezTo>
                  <a:cubicBezTo>
                    <a:pt x="2882" y="7586"/>
                    <a:pt x="2973" y="8180"/>
                    <a:pt x="2928" y="9003"/>
                  </a:cubicBezTo>
                  <a:cubicBezTo>
                    <a:pt x="2928" y="9827"/>
                    <a:pt x="2745" y="10833"/>
                    <a:pt x="2699" y="11885"/>
                  </a:cubicBezTo>
                  <a:cubicBezTo>
                    <a:pt x="2608" y="12937"/>
                    <a:pt x="2791" y="14034"/>
                    <a:pt x="3156" y="14766"/>
                  </a:cubicBezTo>
                  <a:cubicBezTo>
                    <a:pt x="3477" y="15407"/>
                    <a:pt x="3904" y="15697"/>
                    <a:pt x="4065" y="15697"/>
                  </a:cubicBezTo>
                  <a:cubicBezTo>
                    <a:pt x="4088" y="15697"/>
                    <a:pt x="4106" y="15692"/>
                    <a:pt x="4117" y="15681"/>
                  </a:cubicBezTo>
                  <a:cubicBezTo>
                    <a:pt x="4254" y="15543"/>
                    <a:pt x="3980" y="15132"/>
                    <a:pt x="3842" y="14491"/>
                  </a:cubicBezTo>
                  <a:cubicBezTo>
                    <a:pt x="3659" y="13851"/>
                    <a:pt x="3614" y="12937"/>
                    <a:pt x="3751" y="11976"/>
                  </a:cubicBezTo>
                  <a:cubicBezTo>
                    <a:pt x="3842" y="11016"/>
                    <a:pt x="4071" y="9918"/>
                    <a:pt x="4071" y="9049"/>
                  </a:cubicBezTo>
                  <a:cubicBezTo>
                    <a:pt x="4071" y="8135"/>
                    <a:pt x="4025" y="7449"/>
                    <a:pt x="3980" y="7220"/>
                  </a:cubicBezTo>
                  <a:cubicBezTo>
                    <a:pt x="3980" y="6991"/>
                    <a:pt x="3888" y="6351"/>
                    <a:pt x="3705" y="5528"/>
                  </a:cubicBezTo>
                  <a:cubicBezTo>
                    <a:pt x="3522" y="4705"/>
                    <a:pt x="3202" y="3744"/>
                    <a:pt x="2745" y="2829"/>
                  </a:cubicBezTo>
                  <a:cubicBezTo>
                    <a:pt x="2287" y="1961"/>
                    <a:pt x="1739" y="1183"/>
                    <a:pt x="1236" y="680"/>
                  </a:cubicBezTo>
                  <a:cubicBezTo>
                    <a:pt x="865" y="235"/>
                    <a:pt x="525" y="1"/>
                    <a:pt x="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4"/>
            <p:cNvSpPr/>
            <p:nvPr/>
          </p:nvSpPr>
          <p:spPr>
            <a:xfrm>
              <a:off x="1586850" y="237975"/>
              <a:ext cx="1182050" cy="1402900"/>
            </a:xfrm>
            <a:custGeom>
              <a:avLst/>
              <a:gdLst/>
              <a:ahLst/>
              <a:cxnLst/>
              <a:rect l="l" t="t" r="r" b="b"/>
              <a:pathLst>
                <a:path w="47282" h="56116" extrusionOk="0">
                  <a:moveTo>
                    <a:pt x="5763" y="0"/>
                  </a:moveTo>
                  <a:cubicBezTo>
                    <a:pt x="5134" y="0"/>
                    <a:pt x="4491" y="47"/>
                    <a:pt x="3839" y="143"/>
                  </a:cubicBezTo>
                  <a:cubicBezTo>
                    <a:pt x="1" y="710"/>
                    <a:pt x="1405" y="6312"/>
                    <a:pt x="4995" y="6312"/>
                  </a:cubicBezTo>
                  <a:cubicBezTo>
                    <a:pt x="5169" y="6312"/>
                    <a:pt x="5348" y="6299"/>
                    <a:pt x="5532" y="6271"/>
                  </a:cubicBezTo>
                  <a:cubicBezTo>
                    <a:pt x="5895" y="6216"/>
                    <a:pt x="6235" y="6189"/>
                    <a:pt x="6551" y="6189"/>
                  </a:cubicBezTo>
                  <a:cubicBezTo>
                    <a:pt x="12751" y="6189"/>
                    <a:pt x="10072" y="16428"/>
                    <a:pt x="10334" y="20083"/>
                  </a:cubicBezTo>
                  <a:cubicBezTo>
                    <a:pt x="10699" y="26348"/>
                    <a:pt x="14815" y="29550"/>
                    <a:pt x="20212" y="31791"/>
                  </a:cubicBezTo>
                  <a:cubicBezTo>
                    <a:pt x="22316" y="32705"/>
                    <a:pt x="24831" y="33483"/>
                    <a:pt x="26386" y="35221"/>
                  </a:cubicBezTo>
                  <a:cubicBezTo>
                    <a:pt x="28444" y="37462"/>
                    <a:pt x="28352" y="41029"/>
                    <a:pt x="28993" y="43819"/>
                  </a:cubicBezTo>
                  <a:cubicBezTo>
                    <a:pt x="30456" y="50084"/>
                    <a:pt x="35304" y="55069"/>
                    <a:pt x="41752" y="56075"/>
                  </a:cubicBezTo>
                  <a:cubicBezTo>
                    <a:pt x="41937" y="56103"/>
                    <a:pt x="42117" y="56116"/>
                    <a:pt x="42292" y="56116"/>
                  </a:cubicBezTo>
                  <a:cubicBezTo>
                    <a:pt x="45880" y="56116"/>
                    <a:pt x="47282" y="50557"/>
                    <a:pt x="43444" y="49947"/>
                  </a:cubicBezTo>
                  <a:cubicBezTo>
                    <a:pt x="40243" y="49444"/>
                    <a:pt x="37408" y="47797"/>
                    <a:pt x="35990" y="44779"/>
                  </a:cubicBezTo>
                  <a:cubicBezTo>
                    <a:pt x="34572" y="41852"/>
                    <a:pt x="34709" y="38376"/>
                    <a:pt x="33612" y="35312"/>
                  </a:cubicBezTo>
                  <a:cubicBezTo>
                    <a:pt x="31417" y="29184"/>
                    <a:pt x="26157" y="27812"/>
                    <a:pt x="20852" y="25205"/>
                  </a:cubicBezTo>
                  <a:cubicBezTo>
                    <a:pt x="18428" y="24016"/>
                    <a:pt x="16782" y="22598"/>
                    <a:pt x="16645" y="19717"/>
                  </a:cubicBezTo>
                  <a:cubicBezTo>
                    <a:pt x="16462" y="16607"/>
                    <a:pt x="17285" y="13543"/>
                    <a:pt x="17011" y="10433"/>
                  </a:cubicBezTo>
                  <a:cubicBezTo>
                    <a:pt x="16473" y="4188"/>
                    <a:pt x="11709" y="0"/>
                    <a:pt x="5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4"/>
            <p:cNvSpPr/>
            <p:nvPr/>
          </p:nvSpPr>
          <p:spPr>
            <a:xfrm>
              <a:off x="1426725" y="734775"/>
              <a:ext cx="696300" cy="981700"/>
            </a:xfrm>
            <a:custGeom>
              <a:avLst/>
              <a:gdLst/>
              <a:ahLst/>
              <a:cxnLst/>
              <a:rect l="l" t="t" r="r" b="b"/>
              <a:pathLst>
                <a:path w="27852" h="39268" extrusionOk="0">
                  <a:moveTo>
                    <a:pt x="4914" y="1"/>
                  </a:moveTo>
                  <a:cubicBezTo>
                    <a:pt x="3638" y="1"/>
                    <a:pt x="2331" y="630"/>
                    <a:pt x="1738" y="2086"/>
                  </a:cubicBezTo>
                  <a:lnTo>
                    <a:pt x="1738" y="2132"/>
                  </a:lnTo>
                  <a:cubicBezTo>
                    <a:pt x="458" y="5379"/>
                    <a:pt x="0" y="9129"/>
                    <a:pt x="1189" y="12513"/>
                  </a:cubicBezTo>
                  <a:cubicBezTo>
                    <a:pt x="2378" y="15760"/>
                    <a:pt x="4894" y="18001"/>
                    <a:pt x="7729" y="19876"/>
                  </a:cubicBezTo>
                  <a:cubicBezTo>
                    <a:pt x="13583" y="23764"/>
                    <a:pt x="21586" y="27971"/>
                    <a:pt x="20900" y="36249"/>
                  </a:cubicBezTo>
                  <a:cubicBezTo>
                    <a:pt x="20717" y="38261"/>
                    <a:pt x="22215" y="39267"/>
                    <a:pt x="23799" y="39267"/>
                  </a:cubicBezTo>
                  <a:cubicBezTo>
                    <a:pt x="25382" y="39267"/>
                    <a:pt x="27051" y="38261"/>
                    <a:pt x="27211" y="36249"/>
                  </a:cubicBezTo>
                  <a:cubicBezTo>
                    <a:pt x="27852" y="28931"/>
                    <a:pt x="23141" y="23032"/>
                    <a:pt x="17653" y="18870"/>
                  </a:cubicBezTo>
                  <a:cubicBezTo>
                    <a:pt x="14863" y="16812"/>
                    <a:pt x="11571" y="15303"/>
                    <a:pt x="9010" y="12971"/>
                  </a:cubicBezTo>
                  <a:cubicBezTo>
                    <a:pt x="6174" y="10455"/>
                    <a:pt x="6540" y="7071"/>
                    <a:pt x="7866" y="3778"/>
                  </a:cubicBezTo>
                  <a:cubicBezTo>
                    <a:pt x="8782" y="1502"/>
                    <a:pt x="6885" y="1"/>
                    <a:pt x="49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4"/>
            <p:cNvSpPr/>
            <p:nvPr/>
          </p:nvSpPr>
          <p:spPr>
            <a:xfrm>
              <a:off x="2287650" y="323000"/>
              <a:ext cx="596850" cy="909075"/>
            </a:xfrm>
            <a:custGeom>
              <a:avLst/>
              <a:gdLst/>
              <a:ahLst/>
              <a:cxnLst/>
              <a:rect l="l" t="t" r="r" b="b"/>
              <a:pathLst>
                <a:path w="23874" h="36363" extrusionOk="0">
                  <a:moveTo>
                    <a:pt x="3625" y="1"/>
                  </a:moveTo>
                  <a:cubicBezTo>
                    <a:pt x="2035" y="1"/>
                    <a:pt x="389" y="1018"/>
                    <a:pt x="275" y="3053"/>
                  </a:cubicBezTo>
                  <a:lnTo>
                    <a:pt x="320" y="3053"/>
                  </a:lnTo>
                  <a:cubicBezTo>
                    <a:pt x="0" y="9182"/>
                    <a:pt x="1921" y="15127"/>
                    <a:pt x="5854" y="19838"/>
                  </a:cubicBezTo>
                  <a:cubicBezTo>
                    <a:pt x="9696" y="24502"/>
                    <a:pt x="16281" y="27612"/>
                    <a:pt x="17333" y="34061"/>
                  </a:cubicBezTo>
                  <a:cubicBezTo>
                    <a:pt x="17607" y="35667"/>
                    <a:pt x="18748" y="36363"/>
                    <a:pt x="19976" y="36363"/>
                  </a:cubicBezTo>
                  <a:cubicBezTo>
                    <a:pt x="21826" y="36363"/>
                    <a:pt x="23874" y="34787"/>
                    <a:pt x="23461" y="32368"/>
                  </a:cubicBezTo>
                  <a:cubicBezTo>
                    <a:pt x="22455" y="26377"/>
                    <a:pt x="17790" y="22536"/>
                    <a:pt x="13537" y="18648"/>
                  </a:cubicBezTo>
                  <a:cubicBezTo>
                    <a:pt x="8918" y="14441"/>
                    <a:pt x="6311" y="9410"/>
                    <a:pt x="6632" y="3053"/>
                  </a:cubicBezTo>
                  <a:cubicBezTo>
                    <a:pt x="6746" y="1018"/>
                    <a:pt x="5214" y="1"/>
                    <a:pt x="3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4"/>
            <p:cNvSpPr/>
            <p:nvPr/>
          </p:nvSpPr>
          <p:spPr>
            <a:xfrm>
              <a:off x="1504475" y="879100"/>
              <a:ext cx="42325" cy="77050"/>
            </a:xfrm>
            <a:custGeom>
              <a:avLst/>
              <a:gdLst/>
              <a:ahLst/>
              <a:cxnLst/>
              <a:rect l="l" t="t" r="r" b="b"/>
              <a:pathLst>
                <a:path w="1693" h="3082" extrusionOk="0">
                  <a:moveTo>
                    <a:pt x="861" y="1"/>
                  </a:moveTo>
                  <a:cubicBezTo>
                    <a:pt x="379" y="1"/>
                    <a:pt x="137" y="1218"/>
                    <a:pt x="137" y="1389"/>
                  </a:cubicBezTo>
                  <a:cubicBezTo>
                    <a:pt x="91" y="1481"/>
                    <a:pt x="0" y="1892"/>
                    <a:pt x="0" y="2304"/>
                  </a:cubicBezTo>
                  <a:cubicBezTo>
                    <a:pt x="0" y="2670"/>
                    <a:pt x="137" y="3082"/>
                    <a:pt x="457" y="3082"/>
                  </a:cubicBezTo>
                  <a:cubicBezTo>
                    <a:pt x="777" y="3082"/>
                    <a:pt x="960" y="2761"/>
                    <a:pt x="1052" y="2396"/>
                  </a:cubicBezTo>
                  <a:cubicBezTo>
                    <a:pt x="1143" y="2030"/>
                    <a:pt x="1189" y="1664"/>
                    <a:pt x="1235" y="1572"/>
                  </a:cubicBezTo>
                  <a:cubicBezTo>
                    <a:pt x="1235" y="1389"/>
                    <a:pt x="1692" y="200"/>
                    <a:pt x="960" y="17"/>
                  </a:cubicBezTo>
                  <a:cubicBezTo>
                    <a:pt x="926" y="6"/>
                    <a:pt x="893" y="1"/>
                    <a:pt x="8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4"/>
            <p:cNvSpPr/>
            <p:nvPr/>
          </p:nvSpPr>
          <p:spPr>
            <a:xfrm>
              <a:off x="1543325" y="1054900"/>
              <a:ext cx="70925" cy="68475"/>
            </a:xfrm>
            <a:custGeom>
              <a:avLst/>
              <a:gdLst/>
              <a:ahLst/>
              <a:cxnLst/>
              <a:rect l="l" t="t" r="r" b="b"/>
              <a:pathLst>
                <a:path w="2837" h="2739" extrusionOk="0">
                  <a:moveTo>
                    <a:pt x="497" y="0"/>
                  </a:moveTo>
                  <a:cubicBezTo>
                    <a:pt x="408" y="0"/>
                    <a:pt x="319" y="23"/>
                    <a:pt x="230" y="74"/>
                  </a:cubicBezTo>
                  <a:cubicBezTo>
                    <a:pt x="1" y="211"/>
                    <a:pt x="92" y="623"/>
                    <a:pt x="321" y="989"/>
                  </a:cubicBezTo>
                  <a:cubicBezTo>
                    <a:pt x="504" y="1355"/>
                    <a:pt x="824" y="1675"/>
                    <a:pt x="916" y="1766"/>
                  </a:cubicBezTo>
                  <a:cubicBezTo>
                    <a:pt x="961" y="1858"/>
                    <a:pt x="1281" y="2224"/>
                    <a:pt x="1693" y="2452"/>
                  </a:cubicBezTo>
                  <a:cubicBezTo>
                    <a:pt x="1919" y="2622"/>
                    <a:pt x="2163" y="2739"/>
                    <a:pt x="2359" y="2739"/>
                  </a:cubicBezTo>
                  <a:cubicBezTo>
                    <a:pt x="2480" y="2739"/>
                    <a:pt x="2584" y="2694"/>
                    <a:pt x="2653" y="2589"/>
                  </a:cubicBezTo>
                  <a:cubicBezTo>
                    <a:pt x="2836" y="2315"/>
                    <a:pt x="2608" y="1995"/>
                    <a:pt x="2379" y="1675"/>
                  </a:cubicBezTo>
                  <a:cubicBezTo>
                    <a:pt x="2105" y="1355"/>
                    <a:pt x="1785" y="1080"/>
                    <a:pt x="1739" y="989"/>
                  </a:cubicBezTo>
                  <a:cubicBezTo>
                    <a:pt x="1647" y="943"/>
                    <a:pt x="1419" y="623"/>
                    <a:pt x="1144" y="348"/>
                  </a:cubicBezTo>
                  <a:cubicBezTo>
                    <a:pt x="947" y="151"/>
                    <a:pt x="725" y="0"/>
                    <a:pt x="4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4"/>
            <p:cNvSpPr/>
            <p:nvPr/>
          </p:nvSpPr>
          <p:spPr>
            <a:xfrm>
              <a:off x="1674825" y="1173875"/>
              <a:ext cx="89200" cy="52550"/>
            </a:xfrm>
            <a:custGeom>
              <a:avLst/>
              <a:gdLst/>
              <a:ahLst/>
              <a:cxnLst/>
              <a:rect l="l" t="t" r="r" b="b"/>
              <a:pathLst>
                <a:path w="3568" h="2102" extrusionOk="0">
                  <a:moveTo>
                    <a:pt x="608" y="0"/>
                  </a:moveTo>
                  <a:cubicBezTo>
                    <a:pt x="331" y="0"/>
                    <a:pt x="107" y="102"/>
                    <a:pt x="46" y="346"/>
                  </a:cubicBezTo>
                  <a:cubicBezTo>
                    <a:pt x="0" y="620"/>
                    <a:pt x="320" y="849"/>
                    <a:pt x="686" y="1032"/>
                  </a:cubicBezTo>
                  <a:cubicBezTo>
                    <a:pt x="1052" y="1215"/>
                    <a:pt x="1418" y="1398"/>
                    <a:pt x="1509" y="1443"/>
                  </a:cubicBezTo>
                  <a:cubicBezTo>
                    <a:pt x="1601" y="1489"/>
                    <a:pt x="2013" y="1718"/>
                    <a:pt x="2378" y="1901"/>
                  </a:cubicBezTo>
                  <a:cubicBezTo>
                    <a:pt x="2623" y="2009"/>
                    <a:pt x="2851" y="2102"/>
                    <a:pt x="3043" y="2102"/>
                  </a:cubicBezTo>
                  <a:cubicBezTo>
                    <a:pt x="3176" y="2102"/>
                    <a:pt x="3291" y="2058"/>
                    <a:pt x="3385" y="1946"/>
                  </a:cubicBezTo>
                  <a:cubicBezTo>
                    <a:pt x="3567" y="1672"/>
                    <a:pt x="3293" y="1306"/>
                    <a:pt x="2927" y="986"/>
                  </a:cubicBezTo>
                  <a:cubicBezTo>
                    <a:pt x="2561" y="712"/>
                    <a:pt x="2104" y="483"/>
                    <a:pt x="2013" y="437"/>
                  </a:cubicBezTo>
                  <a:cubicBezTo>
                    <a:pt x="1875" y="391"/>
                    <a:pt x="1464" y="163"/>
                    <a:pt x="1052" y="71"/>
                  </a:cubicBezTo>
                  <a:cubicBezTo>
                    <a:pt x="900" y="26"/>
                    <a:pt x="747" y="0"/>
                    <a:pt x="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4"/>
            <p:cNvSpPr/>
            <p:nvPr/>
          </p:nvSpPr>
          <p:spPr>
            <a:xfrm>
              <a:off x="1828025" y="1272250"/>
              <a:ext cx="83500" cy="65825"/>
            </a:xfrm>
            <a:custGeom>
              <a:avLst/>
              <a:gdLst/>
              <a:ahLst/>
              <a:cxnLst/>
              <a:rect l="l" t="t" r="r" b="b"/>
              <a:pathLst>
                <a:path w="3340" h="2633" extrusionOk="0">
                  <a:moveTo>
                    <a:pt x="532" y="1"/>
                  </a:moveTo>
                  <a:cubicBezTo>
                    <a:pt x="344" y="1"/>
                    <a:pt x="183" y="69"/>
                    <a:pt x="92" y="252"/>
                  </a:cubicBezTo>
                  <a:cubicBezTo>
                    <a:pt x="1" y="481"/>
                    <a:pt x="275" y="801"/>
                    <a:pt x="595" y="1076"/>
                  </a:cubicBezTo>
                  <a:cubicBezTo>
                    <a:pt x="915" y="1304"/>
                    <a:pt x="1235" y="1579"/>
                    <a:pt x="1327" y="1624"/>
                  </a:cubicBezTo>
                  <a:cubicBezTo>
                    <a:pt x="1418" y="1716"/>
                    <a:pt x="1738" y="2036"/>
                    <a:pt x="2104" y="2265"/>
                  </a:cubicBezTo>
                  <a:cubicBezTo>
                    <a:pt x="2365" y="2460"/>
                    <a:pt x="2649" y="2633"/>
                    <a:pt x="2874" y="2633"/>
                  </a:cubicBezTo>
                  <a:cubicBezTo>
                    <a:pt x="2964" y="2633"/>
                    <a:pt x="3045" y="2605"/>
                    <a:pt x="3110" y="2539"/>
                  </a:cubicBezTo>
                  <a:lnTo>
                    <a:pt x="3065" y="2539"/>
                  </a:lnTo>
                  <a:cubicBezTo>
                    <a:pt x="3339" y="2310"/>
                    <a:pt x="3110" y="1853"/>
                    <a:pt x="2836" y="1487"/>
                  </a:cubicBezTo>
                  <a:cubicBezTo>
                    <a:pt x="2516" y="1121"/>
                    <a:pt x="2104" y="847"/>
                    <a:pt x="2013" y="755"/>
                  </a:cubicBezTo>
                  <a:cubicBezTo>
                    <a:pt x="1921" y="710"/>
                    <a:pt x="1555" y="390"/>
                    <a:pt x="1144" y="161"/>
                  </a:cubicBezTo>
                  <a:cubicBezTo>
                    <a:pt x="938" y="69"/>
                    <a:pt x="721" y="1"/>
                    <a:pt x="5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4"/>
            <p:cNvSpPr/>
            <p:nvPr/>
          </p:nvSpPr>
          <p:spPr>
            <a:xfrm>
              <a:off x="1942350" y="1395125"/>
              <a:ext cx="62925" cy="77575"/>
            </a:xfrm>
            <a:custGeom>
              <a:avLst/>
              <a:gdLst/>
              <a:ahLst/>
              <a:cxnLst/>
              <a:rect l="l" t="t" r="r" b="b"/>
              <a:pathLst>
                <a:path w="2517" h="3103" extrusionOk="0">
                  <a:moveTo>
                    <a:pt x="719" y="1"/>
                  </a:moveTo>
                  <a:cubicBezTo>
                    <a:pt x="630" y="1"/>
                    <a:pt x="542" y="29"/>
                    <a:pt x="458" y="94"/>
                  </a:cubicBezTo>
                  <a:cubicBezTo>
                    <a:pt x="1" y="414"/>
                    <a:pt x="870" y="1603"/>
                    <a:pt x="916" y="1786"/>
                  </a:cubicBezTo>
                  <a:cubicBezTo>
                    <a:pt x="961" y="1831"/>
                    <a:pt x="1190" y="2243"/>
                    <a:pt x="1419" y="2563"/>
                  </a:cubicBezTo>
                  <a:cubicBezTo>
                    <a:pt x="1606" y="2863"/>
                    <a:pt x="1825" y="3102"/>
                    <a:pt x="2049" y="3102"/>
                  </a:cubicBezTo>
                  <a:cubicBezTo>
                    <a:pt x="2098" y="3102"/>
                    <a:pt x="2147" y="3091"/>
                    <a:pt x="2196" y="3066"/>
                  </a:cubicBezTo>
                  <a:cubicBezTo>
                    <a:pt x="2516" y="2929"/>
                    <a:pt x="2470" y="2517"/>
                    <a:pt x="2333" y="2106"/>
                  </a:cubicBezTo>
                  <a:cubicBezTo>
                    <a:pt x="2196" y="1694"/>
                    <a:pt x="1922" y="1283"/>
                    <a:pt x="1876" y="1191"/>
                  </a:cubicBezTo>
                  <a:cubicBezTo>
                    <a:pt x="1837" y="1034"/>
                    <a:pt x="1258" y="1"/>
                    <a:pt x="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4"/>
            <p:cNvSpPr/>
            <p:nvPr/>
          </p:nvSpPr>
          <p:spPr>
            <a:xfrm>
              <a:off x="2015525" y="1588125"/>
              <a:ext cx="33150" cy="70050"/>
            </a:xfrm>
            <a:custGeom>
              <a:avLst/>
              <a:gdLst/>
              <a:ahLst/>
              <a:cxnLst/>
              <a:rect l="l" t="t" r="r" b="b"/>
              <a:pathLst>
                <a:path w="1326" h="2802" extrusionOk="0">
                  <a:moveTo>
                    <a:pt x="655" y="1"/>
                  </a:moveTo>
                  <a:cubicBezTo>
                    <a:pt x="622" y="1"/>
                    <a:pt x="587" y="4"/>
                    <a:pt x="550" y="11"/>
                  </a:cubicBezTo>
                  <a:cubicBezTo>
                    <a:pt x="1" y="57"/>
                    <a:pt x="138" y="1200"/>
                    <a:pt x="138" y="1337"/>
                  </a:cubicBezTo>
                  <a:cubicBezTo>
                    <a:pt x="138" y="1520"/>
                    <a:pt x="1" y="2709"/>
                    <a:pt x="595" y="2801"/>
                  </a:cubicBezTo>
                  <a:cubicBezTo>
                    <a:pt x="607" y="2802"/>
                    <a:pt x="619" y="2802"/>
                    <a:pt x="631" y="2802"/>
                  </a:cubicBezTo>
                  <a:cubicBezTo>
                    <a:pt x="1326" y="2802"/>
                    <a:pt x="1281" y="1472"/>
                    <a:pt x="1236" y="1337"/>
                  </a:cubicBezTo>
                  <a:cubicBezTo>
                    <a:pt x="1236" y="1164"/>
                    <a:pt x="1277" y="1"/>
                    <a:pt x="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4"/>
            <p:cNvSpPr/>
            <p:nvPr/>
          </p:nvSpPr>
          <p:spPr>
            <a:xfrm>
              <a:off x="1720550" y="297700"/>
              <a:ext cx="80050" cy="35325"/>
            </a:xfrm>
            <a:custGeom>
              <a:avLst/>
              <a:gdLst/>
              <a:ahLst/>
              <a:cxnLst/>
              <a:rect l="l" t="t" r="r" b="b"/>
              <a:pathLst>
                <a:path w="3202" h="1413" extrusionOk="0">
                  <a:moveTo>
                    <a:pt x="1132" y="0"/>
                  </a:moveTo>
                  <a:cubicBezTo>
                    <a:pt x="1007" y="0"/>
                    <a:pt x="870" y="10"/>
                    <a:pt x="732" y="41"/>
                  </a:cubicBezTo>
                  <a:cubicBezTo>
                    <a:pt x="321" y="87"/>
                    <a:pt x="1" y="361"/>
                    <a:pt x="138" y="727"/>
                  </a:cubicBezTo>
                  <a:cubicBezTo>
                    <a:pt x="184" y="1001"/>
                    <a:pt x="504" y="1047"/>
                    <a:pt x="824" y="1093"/>
                  </a:cubicBezTo>
                  <a:cubicBezTo>
                    <a:pt x="1144" y="1093"/>
                    <a:pt x="1418" y="1138"/>
                    <a:pt x="1510" y="1138"/>
                  </a:cubicBezTo>
                  <a:cubicBezTo>
                    <a:pt x="1556" y="1184"/>
                    <a:pt x="1876" y="1276"/>
                    <a:pt x="2196" y="1321"/>
                  </a:cubicBezTo>
                  <a:cubicBezTo>
                    <a:pt x="2356" y="1367"/>
                    <a:pt x="2504" y="1413"/>
                    <a:pt x="2642" y="1413"/>
                  </a:cubicBezTo>
                  <a:cubicBezTo>
                    <a:pt x="2779" y="1413"/>
                    <a:pt x="2905" y="1367"/>
                    <a:pt x="3019" y="1230"/>
                  </a:cubicBezTo>
                  <a:cubicBezTo>
                    <a:pt x="3202" y="956"/>
                    <a:pt x="2973" y="590"/>
                    <a:pt x="2607" y="361"/>
                  </a:cubicBezTo>
                  <a:cubicBezTo>
                    <a:pt x="2242" y="132"/>
                    <a:pt x="1784" y="41"/>
                    <a:pt x="1647" y="41"/>
                  </a:cubicBezTo>
                  <a:cubicBezTo>
                    <a:pt x="1586" y="41"/>
                    <a:pt x="1383" y="0"/>
                    <a:pt x="1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4"/>
            <p:cNvSpPr/>
            <p:nvPr/>
          </p:nvSpPr>
          <p:spPr>
            <a:xfrm>
              <a:off x="1888625" y="413250"/>
              <a:ext cx="46900" cy="91275"/>
            </a:xfrm>
            <a:custGeom>
              <a:avLst/>
              <a:gdLst/>
              <a:ahLst/>
              <a:cxnLst/>
              <a:rect l="l" t="t" r="r" b="b"/>
              <a:pathLst>
                <a:path w="1876" h="3651" extrusionOk="0">
                  <a:moveTo>
                    <a:pt x="460" y="0"/>
                  </a:moveTo>
                  <a:cubicBezTo>
                    <a:pt x="377" y="0"/>
                    <a:pt x="299" y="26"/>
                    <a:pt x="229" y="84"/>
                  </a:cubicBezTo>
                  <a:cubicBezTo>
                    <a:pt x="0" y="267"/>
                    <a:pt x="138" y="632"/>
                    <a:pt x="275" y="998"/>
                  </a:cubicBezTo>
                  <a:cubicBezTo>
                    <a:pt x="412" y="1364"/>
                    <a:pt x="549" y="1776"/>
                    <a:pt x="595" y="1867"/>
                  </a:cubicBezTo>
                  <a:cubicBezTo>
                    <a:pt x="641" y="1959"/>
                    <a:pt x="732" y="2370"/>
                    <a:pt x="824" y="2782"/>
                  </a:cubicBezTo>
                  <a:cubicBezTo>
                    <a:pt x="915" y="3194"/>
                    <a:pt x="1007" y="3605"/>
                    <a:pt x="1327" y="3651"/>
                  </a:cubicBezTo>
                  <a:cubicBezTo>
                    <a:pt x="1647" y="3651"/>
                    <a:pt x="1875" y="3194"/>
                    <a:pt x="1875" y="2690"/>
                  </a:cubicBezTo>
                  <a:cubicBezTo>
                    <a:pt x="1875" y="2142"/>
                    <a:pt x="1693" y="1639"/>
                    <a:pt x="1647" y="1547"/>
                  </a:cubicBezTo>
                  <a:cubicBezTo>
                    <a:pt x="1601" y="1410"/>
                    <a:pt x="1464" y="907"/>
                    <a:pt x="1189" y="495"/>
                  </a:cubicBezTo>
                  <a:cubicBezTo>
                    <a:pt x="985" y="222"/>
                    <a:pt x="703"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4"/>
            <p:cNvSpPr/>
            <p:nvPr/>
          </p:nvSpPr>
          <p:spPr>
            <a:xfrm>
              <a:off x="1904625" y="637050"/>
              <a:ext cx="29750" cy="100800"/>
            </a:xfrm>
            <a:custGeom>
              <a:avLst/>
              <a:gdLst/>
              <a:ahLst/>
              <a:cxnLst/>
              <a:rect l="l" t="t" r="r" b="b"/>
              <a:pathLst>
                <a:path w="1190" h="4032" extrusionOk="0">
                  <a:moveTo>
                    <a:pt x="691" y="0"/>
                  </a:moveTo>
                  <a:cubicBezTo>
                    <a:pt x="435" y="0"/>
                    <a:pt x="225" y="393"/>
                    <a:pt x="138" y="827"/>
                  </a:cubicBezTo>
                  <a:cubicBezTo>
                    <a:pt x="46" y="1330"/>
                    <a:pt x="46" y="1833"/>
                    <a:pt x="46" y="1925"/>
                  </a:cubicBezTo>
                  <a:cubicBezTo>
                    <a:pt x="46" y="2062"/>
                    <a:pt x="1" y="2611"/>
                    <a:pt x="92" y="3114"/>
                  </a:cubicBezTo>
                  <a:cubicBezTo>
                    <a:pt x="223" y="3593"/>
                    <a:pt x="437" y="4032"/>
                    <a:pt x="734" y="4032"/>
                  </a:cubicBezTo>
                  <a:cubicBezTo>
                    <a:pt x="749" y="4032"/>
                    <a:pt x="763" y="4031"/>
                    <a:pt x="778" y="4028"/>
                  </a:cubicBezTo>
                  <a:cubicBezTo>
                    <a:pt x="1098" y="3937"/>
                    <a:pt x="1144" y="3480"/>
                    <a:pt x="1144" y="3022"/>
                  </a:cubicBezTo>
                  <a:cubicBezTo>
                    <a:pt x="1144" y="2519"/>
                    <a:pt x="1144" y="2062"/>
                    <a:pt x="1144" y="1925"/>
                  </a:cubicBezTo>
                  <a:cubicBezTo>
                    <a:pt x="1144" y="1833"/>
                    <a:pt x="1190" y="1376"/>
                    <a:pt x="1190" y="964"/>
                  </a:cubicBezTo>
                  <a:cubicBezTo>
                    <a:pt x="1144" y="507"/>
                    <a:pt x="1098" y="95"/>
                    <a:pt x="732" y="4"/>
                  </a:cubicBezTo>
                  <a:cubicBezTo>
                    <a:pt x="718" y="2"/>
                    <a:pt x="704" y="0"/>
                    <a:pt x="6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4"/>
            <p:cNvSpPr/>
            <p:nvPr/>
          </p:nvSpPr>
          <p:spPr>
            <a:xfrm>
              <a:off x="1997250" y="888800"/>
              <a:ext cx="76625" cy="48600"/>
            </a:xfrm>
            <a:custGeom>
              <a:avLst/>
              <a:gdLst/>
              <a:ahLst/>
              <a:cxnLst/>
              <a:rect l="l" t="t" r="r" b="b"/>
              <a:pathLst>
                <a:path w="3065" h="1944" extrusionOk="0">
                  <a:moveTo>
                    <a:pt x="580" y="0"/>
                  </a:moveTo>
                  <a:cubicBezTo>
                    <a:pt x="430" y="0"/>
                    <a:pt x="291" y="48"/>
                    <a:pt x="183" y="178"/>
                  </a:cubicBezTo>
                  <a:cubicBezTo>
                    <a:pt x="0" y="407"/>
                    <a:pt x="183" y="727"/>
                    <a:pt x="503" y="1001"/>
                  </a:cubicBezTo>
                  <a:cubicBezTo>
                    <a:pt x="778" y="1276"/>
                    <a:pt x="1143" y="1459"/>
                    <a:pt x="1235" y="1504"/>
                  </a:cubicBezTo>
                  <a:cubicBezTo>
                    <a:pt x="1281" y="1550"/>
                    <a:pt x="1692" y="1779"/>
                    <a:pt x="2104" y="1870"/>
                  </a:cubicBezTo>
                  <a:cubicBezTo>
                    <a:pt x="2246" y="1918"/>
                    <a:pt x="2388" y="1943"/>
                    <a:pt x="2515" y="1943"/>
                  </a:cubicBezTo>
                  <a:cubicBezTo>
                    <a:pt x="2756" y="1943"/>
                    <a:pt x="2943" y="1851"/>
                    <a:pt x="2973" y="1642"/>
                  </a:cubicBezTo>
                  <a:cubicBezTo>
                    <a:pt x="3064" y="1322"/>
                    <a:pt x="2790" y="1093"/>
                    <a:pt x="2470" y="910"/>
                  </a:cubicBezTo>
                  <a:cubicBezTo>
                    <a:pt x="2149" y="727"/>
                    <a:pt x="1829" y="544"/>
                    <a:pt x="1738" y="498"/>
                  </a:cubicBezTo>
                  <a:cubicBezTo>
                    <a:pt x="1692" y="498"/>
                    <a:pt x="1372" y="270"/>
                    <a:pt x="1098" y="132"/>
                  </a:cubicBezTo>
                  <a:cubicBezTo>
                    <a:pt x="929" y="60"/>
                    <a:pt x="747" y="0"/>
                    <a:pt x="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4"/>
            <p:cNvSpPr/>
            <p:nvPr/>
          </p:nvSpPr>
          <p:spPr>
            <a:xfrm>
              <a:off x="2182450" y="972250"/>
              <a:ext cx="88075" cy="54025"/>
            </a:xfrm>
            <a:custGeom>
              <a:avLst/>
              <a:gdLst/>
              <a:ahLst/>
              <a:cxnLst/>
              <a:rect l="l" t="t" r="r" b="b"/>
              <a:pathLst>
                <a:path w="3523" h="2161" extrusionOk="0">
                  <a:moveTo>
                    <a:pt x="684" y="1"/>
                  </a:moveTo>
                  <a:cubicBezTo>
                    <a:pt x="389" y="1"/>
                    <a:pt x="158" y="99"/>
                    <a:pt x="92" y="362"/>
                  </a:cubicBezTo>
                  <a:cubicBezTo>
                    <a:pt x="1" y="636"/>
                    <a:pt x="367" y="819"/>
                    <a:pt x="687" y="1048"/>
                  </a:cubicBezTo>
                  <a:cubicBezTo>
                    <a:pt x="1053" y="1231"/>
                    <a:pt x="1419" y="1368"/>
                    <a:pt x="1510" y="1414"/>
                  </a:cubicBezTo>
                  <a:cubicBezTo>
                    <a:pt x="1601" y="1459"/>
                    <a:pt x="1967" y="1688"/>
                    <a:pt x="2333" y="1917"/>
                  </a:cubicBezTo>
                  <a:cubicBezTo>
                    <a:pt x="2577" y="2039"/>
                    <a:pt x="2821" y="2160"/>
                    <a:pt x="3024" y="2160"/>
                  </a:cubicBezTo>
                  <a:cubicBezTo>
                    <a:pt x="3126" y="2160"/>
                    <a:pt x="3217" y="2130"/>
                    <a:pt x="3294" y="2054"/>
                  </a:cubicBezTo>
                  <a:cubicBezTo>
                    <a:pt x="3522" y="1779"/>
                    <a:pt x="3294" y="1368"/>
                    <a:pt x="2928" y="1048"/>
                  </a:cubicBezTo>
                  <a:cubicBezTo>
                    <a:pt x="2562" y="728"/>
                    <a:pt x="2105" y="499"/>
                    <a:pt x="2013" y="453"/>
                  </a:cubicBezTo>
                  <a:cubicBezTo>
                    <a:pt x="1922" y="407"/>
                    <a:pt x="1510" y="133"/>
                    <a:pt x="1053" y="42"/>
                  </a:cubicBezTo>
                  <a:cubicBezTo>
                    <a:pt x="924" y="16"/>
                    <a:pt x="799" y="1"/>
                    <a:pt x="6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4"/>
            <p:cNvSpPr/>
            <p:nvPr/>
          </p:nvSpPr>
          <p:spPr>
            <a:xfrm>
              <a:off x="2318525" y="1084375"/>
              <a:ext cx="49175" cy="87950"/>
            </a:xfrm>
            <a:custGeom>
              <a:avLst/>
              <a:gdLst/>
              <a:ahLst/>
              <a:cxnLst/>
              <a:rect l="l" t="t" r="r" b="b"/>
              <a:pathLst>
                <a:path w="1967" h="3518" extrusionOk="0">
                  <a:moveTo>
                    <a:pt x="433" y="0"/>
                  </a:moveTo>
                  <a:cubicBezTo>
                    <a:pt x="348" y="0"/>
                    <a:pt x="264" y="26"/>
                    <a:pt x="183" y="84"/>
                  </a:cubicBezTo>
                  <a:cubicBezTo>
                    <a:pt x="0" y="267"/>
                    <a:pt x="92" y="633"/>
                    <a:pt x="229" y="999"/>
                  </a:cubicBezTo>
                  <a:cubicBezTo>
                    <a:pt x="366" y="1410"/>
                    <a:pt x="549" y="1776"/>
                    <a:pt x="595" y="1868"/>
                  </a:cubicBezTo>
                  <a:cubicBezTo>
                    <a:pt x="640" y="1959"/>
                    <a:pt x="778" y="2371"/>
                    <a:pt x="915" y="2782"/>
                  </a:cubicBezTo>
                  <a:cubicBezTo>
                    <a:pt x="1044" y="3171"/>
                    <a:pt x="1214" y="3518"/>
                    <a:pt x="1502" y="3518"/>
                  </a:cubicBezTo>
                  <a:cubicBezTo>
                    <a:pt x="1519" y="3518"/>
                    <a:pt x="1537" y="3517"/>
                    <a:pt x="1555" y="3514"/>
                  </a:cubicBezTo>
                  <a:cubicBezTo>
                    <a:pt x="1921" y="3468"/>
                    <a:pt x="1967" y="3011"/>
                    <a:pt x="1921" y="2508"/>
                  </a:cubicBezTo>
                  <a:cubicBezTo>
                    <a:pt x="1875" y="2005"/>
                    <a:pt x="1646" y="1548"/>
                    <a:pt x="1601" y="1456"/>
                  </a:cubicBezTo>
                  <a:cubicBezTo>
                    <a:pt x="1555" y="1319"/>
                    <a:pt x="1418" y="862"/>
                    <a:pt x="1143" y="496"/>
                  </a:cubicBezTo>
                  <a:cubicBezTo>
                    <a:pt x="939" y="223"/>
                    <a:pt x="683" y="0"/>
                    <a:pt x="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4"/>
            <p:cNvSpPr/>
            <p:nvPr/>
          </p:nvSpPr>
          <p:spPr>
            <a:xfrm>
              <a:off x="2380250" y="1318275"/>
              <a:ext cx="48050" cy="65050"/>
            </a:xfrm>
            <a:custGeom>
              <a:avLst/>
              <a:gdLst/>
              <a:ahLst/>
              <a:cxnLst/>
              <a:rect l="l" t="t" r="r" b="b"/>
              <a:pathLst>
                <a:path w="1922" h="2602" extrusionOk="0">
                  <a:moveTo>
                    <a:pt x="672" y="0"/>
                  </a:moveTo>
                  <a:cubicBezTo>
                    <a:pt x="633" y="0"/>
                    <a:pt x="592" y="4"/>
                    <a:pt x="549" y="12"/>
                  </a:cubicBezTo>
                  <a:cubicBezTo>
                    <a:pt x="1" y="149"/>
                    <a:pt x="321" y="1293"/>
                    <a:pt x="367" y="1430"/>
                  </a:cubicBezTo>
                  <a:cubicBezTo>
                    <a:pt x="367" y="1555"/>
                    <a:pt x="635" y="2601"/>
                    <a:pt x="1172" y="2601"/>
                  </a:cubicBezTo>
                  <a:cubicBezTo>
                    <a:pt x="1221" y="2601"/>
                    <a:pt x="1273" y="2592"/>
                    <a:pt x="1327" y="2573"/>
                  </a:cubicBezTo>
                  <a:lnTo>
                    <a:pt x="1281" y="2573"/>
                  </a:lnTo>
                  <a:cubicBezTo>
                    <a:pt x="1921" y="2299"/>
                    <a:pt x="1464" y="1247"/>
                    <a:pt x="1418" y="1110"/>
                  </a:cubicBezTo>
                  <a:cubicBezTo>
                    <a:pt x="1375" y="980"/>
                    <a:pt x="1292" y="0"/>
                    <a:pt x="6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4"/>
            <p:cNvSpPr/>
            <p:nvPr/>
          </p:nvSpPr>
          <p:spPr>
            <a:xfrm>
              <a:off x="2478575" y="1479075"/>
              <a:ext cx="77775" cy="53775"/>
            </a:xfrm>
            <a:custGeom>
              <a:avLst/>
              <a:gdLst/>
              <a:ahLst/>
              <a:cxnLst/>
              <a:rect l="l" t="t" r="r" b="b"/>
              <a:pathLst>
                <a:path w="3111" h="2151" extrusionOk="0">
                  <a:moveTo>
                    <a:pt x="551" y="0"/>
                  </a:moveTo>
                  <a:cubicBezTo>
                    <a:pt x="441" y="0"/>
                    <a:pt x="332" y="34"/>
                    <a:pt x="229" y="120"/>
                  </a:cubicBezTo>
                  <a:cubicBezTo>
                    <a:pt x="1" y="303"/>
                    <a:pt x="184" y="669"/>
                    <a:pt x="458" y="989"/>
                  </a:cubicBezTo>
                  <a:cubicBezTo>
                    <a:pt x="687" y="1309"/>
                    <a:pt x="1053" y="1538"/>
                    <a:pt x="1144" y="1583"/>
                  </a:cubicBezTo>
                  <a:cubicBezTo>
                    <a:pt x="1236" y="1629"/>
                    <a:pt x="1647" y="1903"/>
                    <a:pt x="2059" y="2041"/>
                  </a:cubicBezTo>
                  <a:cubicBezTo>
                    <a:pt x="2223" y="2114"/>
                    <a:pt x="2395" y="2150"/>
                    <a:pt x="2548" y="2150"/>
                  </a:cubicBezTo>
                  <a:cubicBezTo>
                    <a:pt x="2778" y="2150"/>
                    <a:pt x="2964" y="2068"/>
                    <a:pt x="3019" y="1903"/>
                  </a:cubicBezTo>
                  <a:cubicBezTo>
                    <a:pt x="3111" y="1583"/>
                    <a:pt x="2790" y="1309"/>
                    <a:pt x="2516" y="1126"/>
                  </a:cubicBezTo>
                  <a:cubicBezTo>
                    <a:pt x="2196" y="897"/>
                    <a:pt x="1830" y="714"/>
                    <a:pt x="1784" y="669"/>
                  </a:cubicBezTo>
                  <a:cubicBezTo>
                    <a:pt x="1693" y="623"/>
                    <a:pt x="1418" y="394"/>
                    <a:pt x="1098" y="211"/>
                  </a:cubicBezTo>
                  <a:cubicBezTo>
                    <a:pt x="926" y="97"/>
                    <a:pt x="737" y="0"/>
                    <a:pt x="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4"/>
            <p:cNvSpPr/>
            <p:nvPr/>
          </p:nvSpPr>
          <p:spPr>
            <a:xfrm>
              <a:off x="2353950" y="424350"/>
              <a:ext cx="37750" cy="69925"/>
            </a:xfrm>
            <a:custGeom>
              <a:avLst/>
              <a:gdLst/>
              <a:ahLst/>
              <a:cxnLst/>
              <a:rect l="l" t="t" r="r" b="b"/>
              <a:pathLst>
                <a:path w="1510" h="2797" extrusionOk="0">
                  <a:moveTo>
                    <a:pt x="630" y="1"/>
                  </a:moveTo>
                  <a:cubicBezTo>
                    <a:pt x="604" y="1"/>
                    <a:pt x="577" y="2"/>
                    <a:pt x="550" y="6"/>
                  </a:cubicBezTo>
                  <a:cubicBezTo>
                    <a:pt x="1" y="51"/>
                    <a:pt x="184" y="1240"/>
                    <a:pt x="184" y="1423"/>
                  </a:cubicBezTo>
                  <a:cubicBezTo>
                    <a:pt x="184" y="1558"/>
                    <a:pt x="184" y="2796"/>
                    <a:pt x="791" y="2796"/>
                  </a:cubicBezTo>
                  <a:cubicBezTo>
                    <a:pt x="802" y="2796"/>
                    <a:pt x="813" y="2796"/>
                    <a:pt x="824" y="2795"/>
                  </a:cubicBezTo>
                  <a:cubicBezTo>
                    <a:pt x="1510" y="2750"/>
                    <a:pt x="1327" y="1469"/>
                    <a:pt x="1281" y="1286"/>
                  </a:cubicBezTo>
                  <a:cubicBezTo>
                    <a:pt x="1281" y="1154"/>
                    <a:pt x="1324" y="1"/>
                    <a:pt x="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4"/>
            <p:cNvSpPr/>
            <p:nvPr/>
          </p:nvSpPr>
          <p:spPr>
            <a:xfrm>
              <a:off x="2391675" y="600425"/>
              <a:ext cx="44625" cy="72650"/>
            </a:xfrm>
            <a:custGeom>
              <a:avLst/>
              <a:gdLst/>
              <a:ahLst/>
              <a:cxnLst/>
              <a:rect l="l" t="t" r="r" b="b"/>
              <a:pathLst>
                <a:path w="1785" h="2906" extrusionOk="0">
                  <a:moveTo>
                    <a:pt x="445" y="0"/>
                  </a:moveTo>
                  <a:cubicBezTo>
                    <a:pt x="420" y="0"/>
                    <a:pt x="394" y="2"/>
                    <a:pt x="367" y="5"/>
                  </a:cubicBezTo>
                  <a:cubicBezTo>
                    <a:pt x="92" y="51"/>
                    <a:pt x="1" y="417"/>
                    <a:pt x="47" y="783"/>
                  </a:cubicBezTo>
                  <a:cubicBezTo>
                    <a:pt x="92" y="1195"/>
                    <a:pt x="230" y="1560"/>
                    <a:pt x="275" y="1652"/>
                  </a:cubicBezTo>
                  <a:cubicBezTo>
                    <a:pt x="321" y="1743"/>
                    <a:pt x="458" y="2109"/>
                    <a:pt x="687" y="2475"/>
                  </a:cubicBezTo>
                  <a:cubicBezTo>
                    <a:pt x="859" y="2717"/>
                    <a:pt x="1084" y="2906"/>
                    <a:pt x="1302" y="2906"/>
                  </a:cubicBezTo>
                  <a:cubicBezTo>
                    <a:pt x="1373" y="2906"/>
                    <a:pt x="1443" y="2886"/>
                    <a:pt x="1510" y="2841"/>
                  </a:cubicBezTo>
                  <a:cubicBezTo>
                    <a:pt x="1785" y="2658"/>
                    <a:pt x="1693" y="2292"/>
                    <a:pt x="1602" y="1926"/>
                  </a:cubicBezTo>
                  <a:cubicBezTo>
                    <a:pt x="1510" y="1606"/>
                    <a:pt x="1327" y="1286"/>
                    <a:pt x="1327" y="1195"/>
                  </a:cubicBezTo>
                  <a:cubicBezTo>
                    <a:pt x="1282" y="1149"/>
                    <a:pt x="1190" y="829"/>
                    <a:pt x="1053" y="509"/>
                  </a:cubicBezTo>
                  <a:cubicBezTo>
                    <a:pt x="926" y="254"/>
                    <a:pt x="760" y="0"/>
                    <a:pt x="4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4"/>
            <p:cNvSpPr/>
            <p:nvPr/>
          </p:nvSpPr>
          <p:spPr>
            <a:xfrm>
              <a:off x="2486575" y="755300"/>
              <a:ext cx="67500" cy="56950"/>
            </a:xfrm>
            <a:custGeom>
              <a:avLst/>
              <a:gdLst/>
              <a:ahLst/>
              <a:cxnLst/>
              <a:rect l="l" t="t" r="r" b="b"/>
              <a:pathLst>
                <a:path w="2700" h="2278" extrusionOk="0">
                  <a:moveTo>
                    <a:pt x="509" y="0"/>
                  </a:moveTo>
                  <a:cubicBezTo>
                    <a:pt x="417" y="0"/>
                    <a:pt x="323" y="22"/>
                    <a:pt x="230" y="76"/>
                  </a:cubicBezTo>
                  <a:cubicBezTo>
                    <a:pt x="1" y="213"/>
                    <a:pt x="92" y="625"/>
                    <a:pt x="275" y="945"/>
                  </a:cubicBezTo>
                  <a:cubicBezTo>
                    <a:pt x="504" y="1265"/>
                    <a:pt x="824" y="1539"/>
                    <a:pt x="870" y="1631"/>
                  </a:cubicBezTo>
                  <a:cubicBezTo>
                    <a:pt x="961" y="1677"/>
                    <a:pt x="1281" y="1997"/>
                    <a:pt x="1647" y="2134"/>
                  </a:cubicBezTo>
                  <a:cubicBezTo>
                    <a:pt x="1844" y="2221"/>
                    <a:pt x="2040" y="2277"/>
                    <a:pt x="2202" y="2277"/>
                  </a:cubicBezTo>
                  <a:cubicBezTo>
                    <a:pt x="2379" y="2277"/>
                    <a:pt x="2514" y="2210"/>
                    <a:pt x="2562" y="2042"/>
                  </a:cubicBezTo>
                  <a:cubicBezTo>
                    <a:pt x="2699" y="1722"/>
                    <a:pt x="2425" y="1448"/>
                    <a:pt x="2196" y="1219"/>
                  </a:cubicBezTo>
                  <a:cubicBezTo>
                    <a:pt x="1922" y="1036"/>
                    <a:pt x="1647" y="808"/>
                    <a:pt x="1602" y="762"/>
                  </a:cubicBezTo>
                  <a:cubicBezTo>
                    <a:pt x="1556" y="716"/>
                    <a:pt x="1327" y="488"/>
                    <a:pt x="1098" y="259"/>
                  </a:cubicBezTo>
                  <a:cubicBezTo>
                    <a:pt x="937" y="130"/>
                    <a:pt x="729" y="0"/>
                    <a:pt x="5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4"/>
            <p:cNvSpPr/>
            <p:nvPr/>
          </p:nvSpPr>
          <p:spPr>
            <a:xfrm>
              <a:off x="2612350" y="868500"/>
              <a:ext cx="57200" cy="56825"/>
            </a:xfrm>
            <a:custGeom>
              <a:avLst/>
              <a:gdLst/>
              <a:ahLst/>
              <a:cxnLst/>
              <a:rect l="l" t="t" r="r" b="b"/>
              <a:pathLst>
                <a:path w="2288" h="2273" extrusionOk="0">
                  <a:moveTo>
                    <a:pt x="559" y="1"/>
                  </a:moveTo>
                  <a:cubicBezTo>
                    <a:pt x="423" y="1"/>
                    <a:pt x="293" y="60"/>
                    <a:pt x="183" y="213"/>
                  </a:cubicBezTo>
                  <a:cubicBezTo>
                    <a:pt x="0" y="441"/>
                    <a:pt x="138" y="716"/>
                    <a:pt x="321" y="944"/>
                  </a:cubicBezTo>
                  <a:cubicBezTo>
                    <a:pt x="504" y="1173"/>
                    <a:pt x="732" y="1402"/>
                    <a:pt x="778" y="1448"/>
                  </a:cubicBezTo>
                  <a:cubicBezTo>
                    <a:pt x="824" y="1493"/>
                    <a:pt x="1007" y="1768"/>
                    <a:pt x="1235" y="1996"/>
                  </a:cubicBezTo>
                  <a:cubicBezTo>
                    <a:pt x="1408" y="2135"/>
                    <a:pt x="1607" y="2273"/>
                    <a:pt x="1812" y="2273"/>
                  </a:cubicBezTo>
                  <a:cubicBezTo>
                    <a:pt x="1879" y="2273"/>
                    <a:pt x="1946" y="2258"/>
                    <a:pt x="2013" y="2225"/>
                  </a:cubicBezTo>
                  <a:cubicBezTo>
                    <a:pt x="2287" y="2042"/>
                    <a:pt x="2241" y="1676"/>
                    <a:pt x="2104" y="1356"/>
                  </a:cubicBezTo>
                  <a:cubicBezTo>
                    <a:pt x="1921" y="1036"/>
                    <a:pt x="1647" y="762"/>
                    <a:pt x="1601" y="670"/>
                  </a:cubicBezTo>
                  <a:cubicBezTo>
                    <a:pt x="1555" y="624"/>
                    <a:pt x="1327" y="350"/>
                    <a:pt x="1007" y="167"/>
                  </a:cubicBezTo>
                  <a:cubicBezTo>
                    <a:pt x="863" y="71"/>
                    <a:pt x="707"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4"/>
            <p:cNvSpPr/>
            <p:nvPr/>
          </p:nvSpPr>
          <p:spPr>
            <a:xfrm>
              <a:off x="2724400" y="1002625"/>
              <a:ext cx="54900" cy="65350"/>
            </a:xfrm>
            <a:custGeom>
              <a:avLst/>
              <a:gdLst/>
              <a:ahLst/>
              <a:cxnLst/>
              <a:rect l="l" t="t" r="r" b="b"/>
              <a:pathLst>
                <a:path w="2196" h="2614" extrusionOk="0">
                  <a:moveTo>
                    <a:pt x="549" y="1"/>
                  </a:moveTo>
                  <a:cubicBezTo>
                    <a:pt x="430" y="1"/>
                    <a:pt x="319" y="45"/>
                    <a:pt x="229" y="153"/>
                  </a:cubicBezTo>
                  <a:cubicBezTo>
                    <a:pt x="0" y="336"/>
                    <a:pt x="138" y="656"/>
                    <a:pt x="320" y="930"/>
                  </a:cubicBezTo>
                  <a:cubicBezTo>
                    <a:pt x="458" y="1205"/>
                    <a:pt x="686" y="1479"/>
                    <a:pt x="732" y="1571"/>
                  </a:cubicBezTo>
                  <a:cubicBezTo>
                    <a:pt x="778" y="1616"/>
                    <a:pt x="915" y="1936"/>
                    <a:pt x="1144" y="2211"/>
                  </a:cubicBezTo>
                  <a:cubicBezTo>
                    <a:pt x="1330" y="2397"/>
                    <a:pt x="1516" y="2613"/>
                    <a:pt x="1752" y="2613"/>
                  </a:cubicBezTo>
                  <a:cubicBezTo>
                    <a:pt x="1805" y="2613"/>
                    <a:pt x="1862" y="2602"/>
                    <a:pt x="1921" y="2577"/>
                  </a:cubicBezTo>
                  <a:lnTo>
                    <a:pt x="1921" y="2531"/>
                  </a:lnTo>
                  <a:cubicBezTo>
                    <a:pt x="2196" y="2394"/>
                    <a:pt x="2196" y="2028"/>
                    <a:pt x="2058" y="1662"/>
                  </a:cubicBezTo>
                  <a:cubicBezTo>
                    <a:pt x="1921" y="1296"/>
                    <a:pt x="1647" y="976"/>
                    <a:pt x="1601" y="885"/>
                  </a:cubicBezTo>
                  <a:cubicBezTo>
                    <a:pt x="1555" y="839"/>
                    <a:pt x="1372" y="473"/>
                    <a:pt x="1098" y="244"/>
                  </a:cubicBezTo>
                  <a:cubicBezTo>
                    <a:pt x="932" y="106"/>
                    <a:pt x="731" y="1"/>
                    <a:pt x="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4"/>
            <p:cNvSpPr/>
            <p:nvPr/>
          </p:nvSpPr>
          <p:spPr>
            <a:xfrm>
              <a:off x="2779275" y="1138400"/>
              <a:ext cx="42325" cy="48175"/>
            </a:xfrm>
            <a:custGeom>
              <a:avLst/>
              <a:gdLst/>
              <a:ahLst/>
              <a:cxnLst/>
              <a:rect l="l" t="t" r="r" b="b"/>
              <a:pathLst>
                <a:path w="1693" h="1927" extrusionOk="0">
                  <a:moveTo>
                    <a:pt x="703" y="0"/>
                  </a:moveTo>
                  <a:cubicBezTo>
                    <a:pt x="643" y="0"/>
                    <a:pt x="576" y="9"/>
                    <a:pt x="504" y="27"/>
                  </a:cubicBezTo>
                  <a:cubicBezTo>
                    <a:pt x="1" y="164"/>
                    <a:pt x="229" y="987"/>
                    <a:pt x="275" y="1079"/>
                  </a:cubicBezTo>
                  <a:cubicBezTo>
                    <a:pt x="317" y="1162"/>
                    <a:pt x="396" y="1926"/>
                    <a:pt x="892" y="1926"/>
                  </a:cubicBezTo>
                  <a:cubicBezTo>
                    <a:pt x="941" y="1926"/>
                    <a:pt x="994" y="1918"/>
                    <a:pt x="1052" y="1902"/>
                  </a:cubicBezTo>
                  <a:lnTo>
                    <a:pt x="1007" y="1902"/>
                  </a:lnTo>
                  <a:cubicBezTo>
                    <a:pt x="1693" y="1719"/>
                    <a:pt x="1373" y="896"/>
                    <a:pt x="1327" y="759"/>
                  </a:cubicBezTo>
                  <a:cubicBezTo>
                    <a:pt x="1327" y="676"/>
                    <a:pt x="1253" y="0"/>
                    <a:pt x="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069;p34">
            <a:extLst>
              <a:ext uri="{FF2B5EF4-FFF2-40B4-BE49-F238E27FC236}">
                <a16:creationId xmlns:a16="http://schemas.microsoft.com/office/drawing/2014/main" id="{9C8401A6-D086-41A4-9289-04DC102EA124}"/>
              </a:ext>
            </a:extLst>
          </p:cNvPr>
          <p:cNvSpPr txBox="1">
            <a:spLocks/>
          </p:cNvSpPr>
          <p:nvPr/>
        </p:nvSpPr>
        <p:spPr>
          <a:xfrm>
            <a:off x="421509" y="2576997"/>
            <a:ext cx="8420590" cy="25247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2"/>
              </a:buClr>
              <a:buSzPts val="3600"/>
              <a:buFont typeface="Chango"/>
              <a:buNone/>
              <a:defRPr sz="3600" b="0" i="0" u="none" strike="noStrike" cap="none">
                <a:solidFill>
                  <a:schemeClr val="dk2"/>
                </a:solidFill>
                <a:latin typeface="Chango"/>
                <a:ea typeface="Chango"/>
                <a:cs typeface="Chango"/>
                <a:sym typeface="Chango"/>
              </a:defRPr>
            </a:lvl1pPr>
            <a:lvl2pPr marR="0" lvl="1"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2pPr>
            <a:lvl3pPr marR="0" lvl="2"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3pPr>
            <a:lvl4pPr marR="0" lvl="3"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4pPr>
            <a:lvl5pPr marR="0" lvl="4"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5pPr>
            <a:lvl6pPr marR="0" lvl="5"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6pPr>
            <a:lvl7pPr marR="0" lvl="6"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7pPr>
            <a:lvl8pPr marR="0" lvl="7"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8pPr>
            <a:lvl9pPr marR="0" lvl="8"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9pPr>
          </a:lstStyle>
          <a:p>
            <a:endParaRPr lang="en-US" sz="1800" dirty="0">
              <a:latin typeface="Arial Black" panose="020B0A04020102020204" pitchFamily="34" charset="0"/>
              <a:cs typeface="Times New Roman" panose="02020603050405020304" pitchFamily="18" charset="0"/>
            </a:endParaRPr>
          </a:p>
          <a:p>
            <a:pPr marL="457200" indent="-457200">
              <a:buFont typeface="Wingdings" panose="05000000000000000000" pitchFamily="2" charset="2"/>
              <a:buChar char="Ø"/>
            </a:pPr>
            <a:r>
              <a:rPr lang="en-US" sz="1800" dirty="0">
                <a:latin typeface="Arial Black" panose="020B0A04020102020204" pitchFamily="34" charset="0"/>
                <a:cs typeface="Times New Roman" panose="02020603050405020304" pitchFamily="18" charset="0"/>
              </a:rPr>
              <a:t>Pathogen Evolution</a:t>
            </a:r>
          </a:p>
          <a:p>
            <a:pPr marL="457200" indent="-457200">
              <a:buFont typeface="Wingdings" panose="05000000000000000000" pitchFamily="2" charset="2"/>
              <a:buChar char="Ø"/>
            </a:pPr>
            <a:endParaRPr lang="en-US" sz="1800" dirty="0">
              <a:latin typeface="Arial Black" panose="020B0A04020102020204" pitchFamily="34" charset="0"/>
              <a:cs typeface="Times New Roman" panose="02020603050405020304" pitchFamily="18" charset="0"/>
            </a:endParaRPr>
          </a:p>
          <a:p>
            <a:pPr marL="457200" indent="-457200">
              <a:buFont typeface="Wingdings" panose="05000000000000000000" pitchFamily="2" charset="2"/>
              <a:buChar char="Ø"/>
            </a:pPr>
            <a:r>
              <a:rPr lang="en-US" sz="1800" dirty="0">
                <a:latin typeface="Arial Black" panose="020B0A04020102020204" pitchFamily="34" charset="0"/>
                <a:cs typeface="Times New Roman" panose="02020603050405020304" pitchFamily="18" charset="0"/>
              </a:rPr>
              <a:t>Missing or Incomplete Data</a:t>
            </a:r>
          </a:p>
          <a:p>
            <a:pPr marL="457200" indent="-457200">
              <a:buFont typeface="Wingdings" panose="05000000000000000000" pitchFamily="2" charset="2"/>
              <a:buChar char="Ø"/>
            </a:pPr>
            <a:endParaRPr lang="en-US" sz="1800" dirty="0">
              <a:latin typeface="Arial Black" panose="020B0A04020102020204" pitchFamily="34" charset="0"/>
              <a:cs typeface="Times New Roman" panose="02020603050405020304" pitchFamily="18" charset="0"/>
            </a:endParaRPr>
          </a:p>
          <a:p>
            <a:pPr marL="457200" indent="-457200">
              <a:buFont typeface="Wingdings" panose="05000000000000000000" pitchFamily="2" charset="2"/>
              <a:buChar char="Ø"/>
            </a:pPr>
            <a:r>
              <a:rPr lang="en-US" sz="1800" dirty="0">
                <a:latin typeface="Arial Black" panose="020B0A04020102020204" pitchFamily="34" charset="0"/>
                <a:cs typeface="Times New Roman" panose="02020603050405020304" pitchFamily="18" charset="0"/>
              </a:rPr>
              <a:t>How People Interact</a:t>
            </a:r>
          </a:p>
          <a:p>
            <a:pPr marL="457200" indent="-457200">
              <a:buFont typeface="Wingdings" panose="05000000000000000000" pitchFamily="2" charset="2"/>
              <a:buChar char="Ø"/>
            </a:pPr>
            <a:endParaRPr lang="en-US" sz="1800" dirty="0">
              <a:latin typeface="Arial Black" panose="020B0A04020102020204" pitchFamily="34" charset="0"/>
              <a:cs typeface="Times New Roman" panose="02020603050405020304" pitchFamily="18" charset="0"/>
            </a:endParaRPr>
          </a:p>
          <a:p>
            <a:pPr marL="457200" indent="-457200">
              <a:buFont typeface="Wingdings" panose="05000000000000000000" pitchFamily="2" charset="2"/>
              <a:buChar char="Ø"/>
            </a:pPr>
            <a:r>
              <a:rPr lang="en-US" sz="1800" dirty="0">
                <a:latin typeface="Arial Black" panose="020B0A04020102020204" pitchFamily="34" charset="0"/>
                <a:cs typeface="Times New Roman" panose="02020603050405020304" pitchFamily="18" charset="0"/>
              </a:rPr>
              <a:t>Pathogen Ecology</a:t>
            </a:r>
          </a:p>
          <a:p>
            <a:pPr marL="457200" indent="-457200">
              <a:buFont typeface="Wingdings" panose="05000000000000000000" pitchFamily="2" charset="2"/>
              <a:buChar char="Ø"/>
            </a:pPr>
            <a:endParaRPr lang="en-US" sz="1800" dirty="0">
              <a:latin typeface="Arial Black" panose="020B0A04020102020204" pitchFamily="34" charset="0"/>
              <a:cs typeface="Times New Roman" panose="02020603050405020304" pitchFamily="18" charset="0"/>
            </a:endParaRPr>
          </a:p>
          <a:p>
            <a:pPr marL="457200" indent="-457200">
              <a:buFont typeface="Wingdings" panose="05000000000000000000" pitchFamily="2" charset="2"/>
              <a:buChar char="Ø"/>
            </a:pPr>
            <a:r>
              <a:rPr lang="en-US" sz="1800" dirty="0">
                <a:latin typeface="Arial Black" panose="020B0A04020102020204" pitchFamily="34" charset="0"/>
                <a:cs typeface="Times New Roman" panose="02020603050405020304" pitchFamily="18" charset="0"/>
              </a:rPr>
              <a:t>Complex Dynamics</a:t>
            </a:r>
          </a:p>
        </p:txBody>
      </p:sp>
    </p:spTree>
    <p:extLst>
      <p:ext uri="{BB962C8B-B14F-4D97-AF65-F5344CB8AC3E}">
        <p14:creationId xmlns:p14="http://schemas.microsoft.com/office/powerpoint/2010/main" val="2893981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Challenge in Modeling </a:t>
            </a:r>
            <a:r>
              <a:rPr lang="en-US" sz="2000" dirty="0"/>
              <a:t>: Pathogen Evolution</a:t>
            </a:r>
            <a:endParaRPr sz="2000" dirty="0"/>
          </a:p>
        </p:txBody>
      </p:sp>
      <p:sp>
        <p:nvSpPr>
          <p:cNvPr id="3" name="Text Placeholder 2">
            <a:extLst>
              <a:ext uri="{FF2B5EF4-FFF2-40B4-BE49-F238E27FC236}">
                <a16:creationId xmlns:a16="http://schemas.microsoft.com/office/drawing/2014/main" id="{AEC5DA8C-0762-4287-A042-C1E5E5CE5DAC}"/>
              </a:ext>
            </a:extLst>
          </p:cNvPr>
          <p:cNvSpPr>
            <a:spLocks noGrp="1"/>
          </p:cNvSpPr>
          <p:nvPr>
            <p:ph type="body" idx="1"/>
          </p:nvPr>
        </p:nvSpPr>
        <p:spPr>
          <a:xfrm>
            <a:off x="502800" y="680858"/>
            <a:ext cx="7708500" cy="3301200"/>
          </a:xfrm>
        </p:spPr>
        <p:txBody>
          <a:bodyPr/>
          <a:lstStyle/>
          <a:p>
            <a:r>
              <a:rPr lang="en-US" sz="1600" b="1" dirty="0"/>
              <a:t>Problem: </a:t>
            </a:r>
            <a:r>
              <a:rPr lang="en-US" sz="1600" dirty="0"/>
              <a:t>Germs (like viruses and bacteria) evolve to survive, especially when faced with vaccines or drugs. This makes them harder to predict and control.</a:t>
            </a:r>
          </a:p>
          <a:p>
            <a:pPr marL="457200" marR="0" lvl="0" indent="-330200" algn="l" defTabSz="914400" rtl="0" eaLnBrk="1" fontAlgn="auto" latinLnBrk="0" hangingPunct="1">
              <a:lnSpc>
                <a:spcPct val="100000"/>
              </a:lnSpc>
              <a:spcBef>
                <a:spcPts val="1000"/>
              </a:spcBef>
              <a:spcAft>
                <a:spcPts val="0"/>
              </a:spcAft>
              <a:buClr>
                <a:srgbClr val="433F8A"/>
              </a:buClr>
              <a:buSzPts val="1600"/>
              <a:buFont typeface="Catamaran"/>
              <a:buChar char="●"/>
              <a:tabLst/>
              <a:defRPr/>
            </a:pPr>
            <a:r>
              <a:rPr lang="en-US" sz="1600" b="1" dirty="0">
                <a:solidFill>
                  <a:srgbClr val="433F8A"/>
                </a:solidFill>
              </a:rPr>
              <a:t>Explanation</a:t>
            </a:r>
            <a:r>
              <a:rPr kumimoji="0" lang="en-US" sz="1600" b="1" i="0" u="none" strike="noStrike" kern="0" cap="none" spc="0" normalizeH="0" baseline="0" noProof="0" dirty="0">
                <a:ln>
                  <a:noFill/>
                </a:ln>
                <a:solidFill>
                  <a:srgbClr val="433F8A"/>
                </a:solidFill>
                <a:effectLst/>
                <a:uLnTx/>
                <a:uFillTx/>
                <a:latin typeface="Nunito"/>
                <a:sym typeface="Nunito"/>
              </a:rPr>
              <a:t>: </a:t>
            </a:r>
          </a:p>
          <a:p>
            <a:pPr lvl="1">
              <a:buFont typeface="Wingdings" panose="05000000000000000000" pitchFamily="2" charset="2"/>
              <a:buChar char="v"/>
            </a:pPr>
            <a:r>
              <a:rPr lang="en-US" dirty="0"/>
              <a:t>Vaccines targeting only certain types of a germ may cause other types to become more common</a:t>
            </a:r>
          </a:p>
          <a:p>
            <a:pPr lvl="1">
              <a:buFont typeface="Wingdings" panose="05000000000000000000" pitchFamily="2" charset="2"/>
              <a:buChar char="v"/>
            </a:pPr>
            <a:r>
              <a:rPr lang="en-US" dirty="0"/>
              <a:t>Fast-changing germs like the flu make it tough to create vaccines that work well.</a:t>
            </a:r>
          </a:p>
          <a:p>
            <a:pPr>
              <a:buClr>
                <a:srgbClr val="433F8A"/>
              </a:buClr>
              <a:defRPr/>
            </a:pPr>
            <a:r>
              <a:rPr lang="en-US" sz="1600" b="1" dirty="0">
                <a:solidFill>
                  <a:srgbClr val="433F8A"/>
                </a:solidFill>
              </a:rPr>
              <a:t>Why It Matters</a:t>
            </a:r>
            <a:r>
              <a:rPr kumimoji="0" lang="en-US" sz="1600" b="1" i="0" u="none" strike="noStrike" kern="0" cap="none" spc="0" normalizeH="0" baseline="0" noProof="0" dirty="0">
                <a:ln>
                  <a:noFill/>
                </a:ln>
                <a:solidFill>
                  <a:srgbClr val="433F8A"/>
                </a:solidFill>
                <a:effectLst/>
                <a:uLnTx/>
                <a:uFillTx/>
                <a:latin typeface="Nunito"/>
                <a:sym typeface="Nunito"/>
              </a:rPr>
              <a:t> :  </a:t>
            </a:r>
            <a:r>
              <a:rPr kumimoji="0" lang="en-US" sz="1600" i="0" u="none" strike="noStrike" kern="0" cap="none" spc="0" normalizeH="0" baseline="0" noProof="0" dirty="0">
                <a:ln>
                  <a:noFill/>
                </a:ln>
                <a:solidFill>
                  <a:srgbClr val="433F8A"/>
                </a:solidFill>
                <a:effectLst/>
                <a:uLnTx/>
                <a:uFillTx/>
                <a:latin typeface="Nunito"/>
                <a:sym typeface="Nunito"/>
              </a:rPr>
              <a:t>By studying how germs change, we can make better vaccines and treatments.</a:t>
            </a:r>
          </a:p>
        </p:txBody>
      </p:sp>
    </p:spTree>
    <p:extLst>
      <p:ext uri="{BB962C8B-B14F-4D97-AF65-F5344CB8AC3E}">
        <p14:creationId xmlns:p14="http://schemas.microsoft.com/office/powerpoint/2010/main" val="2020960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7"/>
            <a:ext cx="8520600" cy="7652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Challenge in Modeling </a:t>
            </a:r>
            <a:r>
              <a:rPr lang="en-US" sz="2000" dirty="0"/>
              <a:t>: Missing or Incomplete Data</a:t>
            </a:r>
            <a:endParaRPr sz="2000" dirty="0"/>
          </a:p>
        </p:txBody>
      </p:sp>
      <p:sp>
        <p:nvSpPr>
          <p:cNvPr id="3" name="Text Placeholder 2">
            <a:extLst>
              <a:ext uri="{FF2B5EF4-FFF2-40B4-BE49-F238E27FC236}">
                <a16:creationId xmlns:a16="http://schemas.microsoft.com/office/drawing/2014/main" id="{AEC5DA8C-0762-4287-A042-C1E5E5CE5DAC}"/>
              </a:ext>
            </a:extLst>
          </p:cNvPr>
          <p:cNvSpPr>
            <a:spLocks noGrp="1"/>
          </p:cNvSpPr>
          <p:nvPr>
            <p:ph type="body" idx="1"/>
          </p:nvPr>
        </p:nvSpPr>
        <p:spPr>
          <a:xfrm>
            <a:off x="502800" y="680858"/>
            <a:ext cx="7708500" cy="3301200"/>
          </a:xfrm>
        </p:spPr>
        <p:txBody>
          <a:bodyPr/>
          <a:lstStyle/>
          <a:p>
            <a:r>
              <a:rPr lang="en-US" sz="1600" b="1" dirty="0"/>
              <a:t>Problem: </a:t>
            </a:r>
            <a:r>
              <a:rPr lang="en-US" sz="1600" dirty="0"/>
              <a:t>We don’t always know everything about how a disease spreads or how many people it affects because not all cases are reported or tracked. </a:t>
            </a:r>
          </a:p>
          <a:p>
            <a:r>
              <a:rPr lang="en-US" sz="1600" b="1" dirty="0">
                <a:solidFill>
                  <a:srgbClr val="433F8A"/>
                </a:solidFill>
              </a:rPr>
              <a:t>Explanation</a:t>
            </a:r>
            <a:r>
              <a:rPr kumimoji="0" lang="en-US" sz="1600" b="1" i="0" u="none" strike="noStrike" kern="0" cap="none" spc="0" normalizeH="0" baseline="0" noProof="0" dirty="0">
                <a:ln>
                  <a:noFill/>
                </a:ln>
                <a:solidFill>
                  <a:srgbClr val="433F8A"/>
                </a:solidFill>
                <a:effectLst/>
                <a:uLnTx/>
                <a:uFillTx/>
                <a:latin typeface="Nunito"/>
                <a:sym typeface="Nunito"/>
              </a:rPr>
              <a:t>: </a:t>
            </a:r>
          </a:p>
          <a:p>
            <a:pPr lvl="1">
              <a:buFont typeface="Wingdings" panose="05000000000000000000" pitchFamily="2" charset="2"/>
              <a:buChar char="v"/>
            </a:pPr>
            <a:r>
              <a:rPr lang="en-US" dirty="0"/>
              <a:t>Sometimes, we don’t have enough information about things like immunity levels in a population.</a:t>
            </a:r>
          </a:p>
          <a:p>
            <a:pPr lvl="1">
              <a:buFont typeface="Wingdings" panose="05000000000000000000" pitchFamily="2" charset="2"/>
              <a:buChar char="v"/>
            </a:pPr>
            <a:r>
              <a:rPr lang="en-US" dirty="0"/>
              <a:t>Data collected over time or in different locations may not fit well together, making it hard to create accurate models.</a:t>
            </a:r>
          </a:p>
          <a:p>
            <a:pPr>
              <a:buClr>
                <a:srgbClr val="433F8A"/>
              </a:buClr>
              <a:defRPr/>
            </a:pPr>
            <a:r>
              <a:rPr lang="en-US" sz="1600" b="1" dirty="0">
                <a:solidFill>
                  <a:srgbClr val="433F8A"/>
                </a:solidFill>
              </a:rPr>
              <a:t>Why It Matters</a:t>
            </a:r>
            <a:r>
              <a:rPr kumimoji="0" lang="en-US" sz="1600" b="1" i="0" u="none" strike="noStrike" kern="0" cap="none" spc="0" normalizeH="0" baseline="0" noProof="0" dirty="0">
                <a:ln>
                  <a:noFill/>
                </a:ln>
                <a:solidFill>
                  <a:srgbClr val="433F8A"/>
                </a:solidFill>
                <a:effectLst/>
                <a:uLnTx/>
                <a:uFillTx/>
                <a:latin typeface="Nunito"/>
                <a:sym typeface="Nunito"/>
              </a:rPr>
              <a:t> : </a:t>
            </a:r>
            <a:r>
              <a:rPr kumimoji="0" lang="en-US" sz="1600" i="0" u="none" strike="noStrike" kern="0" cap="none" spc="0" normalizeH="0" baseline="0" noProof="0" dirty="0">
                <a:ln>
                  <a:noFill/>
                </a:ln>
                <a:solidFill>
                  <a:srgbClr val="433F8A"/>
                </a:solidFill>
                <a:effectLst/>
                <a:uLnTx/>
                <a:uFillTx/>
                <a:latin typeface="Nunito"/>
                <a:sym typeface="Nunito"/>
              </a:rPr>
              <a:t>Better tools to handle missing or tricky data would help us understand diseases better and make better predictions.</a:t>
            </a:r>
          </a:p>
        </p:txBody>
      </p:sp>
    </p:spTree>
    <p:extLst>
      <p:ext uri="{BB962C8B-B14F-4D97-AF65-F5344CB8AC3E}">
        <p14:creationId xmlns:p14="http://schemas.microsoft.com/office/powerpoint/2010/main" val="382320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7"/>
            <a:ext cx="8520600" cy="7652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Challenge in Modeling</a:t>
            </a:r>
            <a:r>
              <a:rPr lang="en-US" sz="2000" dirty="0"/>
              <a:t>: How People Interact</a:t>
            </a:r>
            <a:endParaRPr sz="2000" dirty="0"/>
          </a:p>
        </p:txBody>
      </p:sp>
      <p:sp>
        <p:nvSpPr>
          <p:cNvPr id="3" name="Text Placeholder 2">
            <a:extLst>
              <a:ext uri="{FF2B5EF4-FFF2-40B4-BE49-F238E27FC236}">
                <a16:creationId xmlns:a16="http://schemas.microsoft.com/office/drawing/2014/main" id="{AEC5DA8C-0762-4287-A042-C1E5E5CE5DAC}"/>
              </a:ext>
            </a:extLst>
          </p:cNvPr>
          <p:cNvSpPr>
            <a:spLocks noGrp="1"/>
          </p:cNvSpPr>
          <p:nvPr>
            <p:ph type="body" idx="1"/>
          </p:nvPr>
        </p:nvSpPr>
        <p:spPr>
          <a:xfrm>
            <a:off x="502800" y="680858"/>
            <a:ext cx="7708500" cy="3301200"/>
          </a:xfrm>
        </p:spPr>
        <p:txBody>
          <a:bodyPr/>
          <a:lstStyle/>
          <a:p>
            <a:r>
              <a:rPr lang="en-US" sz="1600" b="1" dirty="0"/>
              <a:t>Problem: </a:t>
            </a:r>
            <a:r>
              <a:rPr lang="en-US" sz="1600" dirty="0"/>
              <a:t>Models often assume that people mix randomly, but in real life, people’s interactions are much more complex.</a:t>
            </a:r>
          </a:p>
          <a:p>
            <a:r>
              <a:rPr lang="en-US" sz="1600" b="1" dirty="0">
                <a:solidFill>
                  <a:srgbClr val="433F8A"/>
                </a:solidFill>
              </a:rPr>
              <a:t>Explanation</a:t>
            </a:r>
            <a:r>
              <a:rPr kumimoji="0" lang="en-US" sz="1600" b="1" i="0" u="none" strike="noStrike" kern="0" cap="none" spc="0" normalizeH="0" baseline="0" noProof="0" dirty="0">
                <a:ln>
                  <a:noFill/>
                </a:ln>
                <a:solidFill>
                  <a:srgbClr val="433F8A"/>
                </a:solidFill>
                <a:effectLst/>
                <a:uLnTx/>
                <a:uFillTx/>
                <a:latin typeface="Nunito"/>
                <a:sym typeface="Nunito"/>
              </a:rPr>
              <a:t>: </a:t>
            </a:r>
          </a:p>
          <a:p>
            <a:pPr lvl="1">
              <a:buFont typeface="Wingdings" panose="05000000000000000000" pitchFamily="2" charset="2"/>
              <a:buChar char="v"/>
            </a:pPr>
            <a:r>
              <a:rPr lang="en-US" dirty="0"/>
              <a:t>Some people have more interactions (e.g., social butterflies), while others have fewer. This affects how diseases spread. </a:t>
            </a:r>
          </a:p>
          <a:p>
            <a:pPr lvl="1">
              <a:buFont typeface="Wingdings" panose="05000000000000000000" pitchFamily="2" charset="2"/>
              <a:buChar char="v"/>
            </a:pPr>
            <a:r>
              <a:rPr lang="en-US" dirty="0"/>
              <a:t>To improve models, we need to gather better information, like travel patterns or social behaviors.</a:t>
            </a:r>
          </a:p>
          <a:p>
            <a:pPr>
              <a:buClr>
                <a:srgbClr val="433F8A"/>
              </a:buClr>
              <a:defRPr/>
            </a:pPr>
            <a:r>
              <a:rPr lang="en-US" sz="1600" b="1" dirty="0">
                <a:solidFill>
                  <a:srgbClr val="433F8A"/>
                </a:solidFill>
              </a:rPr>
              <a:t>Why It Matters</a:t>
            </a:r>
            <a:r>
              <a:rPr kumimoji="0" lang="en-US" sz="1600" b="1" i="0" u="none" strike="noStrike" kern="0" cap="none" spc="0" normalizeH="0" baseline="0" noProof="0" dirty="0">
                <a:ln>
                  <a:noFill/>
                </a:ln>
                <a:solidFill>
                  <a:srgbClr val="433F8A"/>
                </a:solidFill>
                <a:effectLst/>
                <a:uLnTx/>
                <a:uFillTx/>
                <a:latin typeface="Nunito"/>
                <a:sym typeface="Nunito"/>
              </a:rPr>
              <a:t>: </a:t>
            </a:r>
            <a:r>
              <a:rPr kumimoji="0" lang="en-US" sz="1600" i="0" u="none" strike="noStrike" kern="0" cap="none" spc="0" normalizeH="0" baseline="0" noProof="0" dirty="0">
                <a:ln>
                  <a:noFill/>
                </a:ln>
                <a:solidFill>
                  <a:srgbClr val="433F8A"/>
                </a:solidFill>
                <a:effectLst/>
                <a:uLnTx/>
                <a:uFillTx/>
                <a:latin typeface="Nunito"/>
                <a:sym typeface="Nunito"/>
              </a:rPr>
              <a:t>Understanding real-world interactions helps predict how diseases move through communities and how to stop them.</a:t>
            </a:r>
          </a:p>
        </p:txBody>
      </p:sp>
    </p:spTree>
    <p:extLst>
      <p:ext uri="{BB962C8B-B14F-4D97-AF65-F5344CB8AC3E}">
        <p14:creationId xmlns:p14="http://schemas.microsoft.com/office/powerpoint/2010/main" val="3149936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7"/>
            <a:ext cx="8520600" cy="7652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Challenge in Modeling</a:t>
            </a:r>
            <a:r>
              <a:rPr lang="en-US" sz="2000" dirty="0"/>
              <a:t>: Pathogen Ecology</a:t>
            </a:r>
            <a:endParaRPr sz="2000" dirty="0"/>
          </a:p>
        </p:txBody>
      </p:sp>
      <p:sp>
        <p:nvSpPr>
          <p:cNvPr id="3" name="Text Placeholder 2">
            <a:extLst>
              <a:ext uri="{FF2B5EF4-FFF2-40B4-BE49-F238E27FC236}">
                <a16:creationId xmlns:a16="http://schemas.microsoft.com/office/drawing/2014/main" id="{AEC5DA8C-0762-4287-A042-C1E5E5CE5DAC}"/>
              </a:ext>
            </a:extLst>
          </p:cNvPr>
          <p:cNvSpPr>
            <a:spLocks noGrp="1"/>
          </p:cNvSpPr>
          <p:nvPr>
            <p:ph type="body" idx="1"/>
          </p:nvPr>
        </p:nvSpPr>
        <p:spPr>
          <a:xfrm>
            <a:off x="502800" y="680858"/>
            <a:ext cx="7708500" cy="3301200"/>
          </a:xfrm>
        </p:spPr>
        <p:txBody>
          <a:bodyPr/>
          <a:lstStyle/>
          <a:p>
            <a:r>
              <a:rPr lang="en-US" sz="1600" b="1" dirty="0"/>
              <a:t>Problem: </a:t>
            </a:r>
            <a:r>
              <a:rPr lang="en-US" sz="1600" dirty="0"/>
              <a:t>The dynamics of a single pathogen can be influenced by interactions with other pathogens, hosts, or population changes </a:t>
            </a:r>
          </a:p>
          <a:p>
            <a:r>
              <a:rPr lang="en-US" sz="1600" b="1" dirty="0">
                <a:solidFill>
                  <a:srgbClr val="433F8A"/>
                </a:solidFill>
              </a:rPr>
              <a:t>Explanation</a:t>
            </a:r>
            <a:r>
              <a:rPr kumimoji="0" lang="en-US" sz="1600" b="1" i="0" u="none" strike="noStrike" kern="0" cap="none" spc="0" normalizeH="0" baseline="0" noProof="0" dirty="0">
                <a:ln>
                  <a:noFill/>
                </a:ln>
                <a:solidFill>
                  <a:srgbClr val="433F8A"/>
                </a:solidFill>
                <a:effectLst/>
                <a:uLnTx/>
                <a:uFillTx/>
                <a:latin typeface="Nunito"/>
                <a:sym typeface="Nunito"/>
              </a:rPr>
              <a:t>: </a:t>
            </a:r>
          </a:p>
          <a:p>
            <a:pPr lvl="1">
              <a:buFont typeface="Wingdings" panose="05000000000000000000" pitchFamily="2" charset="2"/>
              <a:buChar char="v"/>
            </a:pPr>
            <a:r>
              <a:rPr lang="en-US" dirty="0"/>
              <a:t>For example, measles mortality historically influenced whooping cough cycles by altering population density. </a:t>
            </a:r>
          </a:p>
          <a:p>
            <a:pPr lvl="1">
              <a:buFont typeface="Wingdings" panose="05000000000000000000" pitchFamily="2" charset="2"/>
              <a:buChar char="v"/>
            </a:pPr>
            <a:r>
              <a:rPr lang="en-US" dirty="0"/>
              <a:t>Co-infections (e.g., bacterial and viral STIs) can amplify transmission dynamics (e.g., HIV-1)</a:t>
            </a:r>
          </a:p>
          <a:p>
            <a:pPr>
              <a:buClr>
                <a:srgbClr val="433F8A"/>
              </a:buClr>
              <a:defRPr/>
            </a:pPr>
            <a:r>
              <a:rPr lang="en-US" sz="1600" b="1" dirty="0">
                <a:solidFill>
                  <a:srgbClr val="433F8A"/>
                </a:solidFill>
              </a:rPr>
              <a:t>Why It Matters</a:t>
            </a:r>
            <a:r>
              <a:rPr kumimoji="0" lang="en-US" sz="1600" b="1" i="0" u="none" strike="noStrike" kern="0" cap="none" spc="0" normalizeH="0" baseline="0" noProof="0" dirty="0">
                <a:ln>
                  <a:noFill/>
                </a:ln>
                <a:solidFill>
                  <a:srgbClr val="433F8A"/>
                </a:solidFill>
                <a:effectLst/>
                <a:uLnTx/>
                <a:uFillTx/>
                <a:latin typeface="Nunito"/>
                <a:sym typeface="Nunito"/>
              </a:rPr>
              <a:t>: </a:t>
            </a:r>
            <a:r>
              <a:rPr kumimoji="0" lang="en-US" sz="1600" i="0" u="none" strike="noStrike" kern="0" cap="none" spc="0" normalizeH="0" baseline="0" noProof="0" dirty="0">
                <a:ln>
                  <a:noFill/>
                </a:ln>
                <a:solidFill>
                  <a:srgbClr val="433F8A"/>
                </a:solidFill>
                <a:effectLst/>
                <a:uLnTx/>
                <a:uFillTx/>
                <a:latin typeface="Nunito"/>
                <a:sym typeface="Nunito"/>
              </a:rPr>
              <a:t>Understanding ecological interactions can improve control measures and lead to holistic policies for managing infectious diseases.</a:t>
            </a:r>
          </a:p>
        </p:txBody>
      </p:sp>
    </p:spTree>
    <p:extLst>
      <p:ext uri="{BB962C8B-B14F-4D97-AF65-F5344CB8AC3E}">
        <p14:creationId xmlns:p14="http://schemas.microsoft.com/office/powerpoint/2010/main" val="564984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7"/>
            <a:ext cx="8520600" cy="7652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Challenge in Modeling</a:t>
            </a:r>
            <a:r>
              <a:rPr lang="en-US" sz="2000" dirty="0"/>
              <a:t>: Complex Dynamics</a:t>
            </a:r>
            <a:endParaRPr sz="2000" dirty="0"/>
          </a:p>
        </p:txBody>
      </p:sp>
      <p:sp>
        <p:nvSpPr>
          <p:cNvPr id="3" name="Text Placeholder 2">
            <a:extLst>
              <a:ext uri="{FF2B5EF4-FFF2-40B4-BE49-F238E27FC236}">
                <a16:creationId xmlns:a16="http://schemas.microsoft.com/office/drawing/2014/main" id="{AEC5DA8C-0762-4287-A042-C1E5E5CE5DAC}"/>
              </a:ext>
            </a:extLst>
          </p:cNvPr>
          <p:cNvSpPr>
            <a:spLocks noGrp="1"/>
          </p:cNvSpPr>
          <p:nvPr>
            <p:ph type="body" idx="1"/>
          </p:nvPr>
        </p:nvSpPr>
        <p:spPr>
          <a:xfrm>
            <a:off x="502800" y="921150"/>
            <a:ext cx="7708500" cy="3301200"/>
          </a:xfrm>
        </p:spPr>
        <p:txBody>
          <a:bodyPr/>
          <a:lstStyle/>
          <a:p>
            <a:r>
              <a:rPr lang="en-US" sz="1600" b="1" dirty="0"/>
              <a:t>Problem: </a:t>
            </a:r>
            <a:r>
              <a:rPr lang="en-US" sz="1600" dirty="0"/>
              <a:t>Epidemics often involve emergent behaviors due to stochastic processes, which are difficult to predict. </a:t>
            </a:r>
          </a:p>
          <a:p>
            <a:r>
              <a:rPr lang="en-US" sz="1600" b="1" dirty="0">
                <a:solidFill>
                  <a:srgbClr val="433F8A"/>
                </a:solidFill>
              </a:rPr>
              <a:t>Explanation</a:t>
            </a:r>
            <a:r>
              <a:rPr kumimoji="0" lang="en-US" sz="1600" b="1" i="0" u="none" strike="noStrike" kern="0" cap="none" spc="0" normalizeH="0" baseline="0" noProof="0" dirty="0">
                <a:ln>
                  <a:noFill/>
                </a:ln>
                <a:solidFill>
                  <a:srgbClr val="433F8A"/>
                </a:solidFill>
                <a:effectLst/>
                <a:uLnTx/>
                <a:uFillTx/>
                <a:latin typeface="Nunito"/>
                <a:sym typeface="Nunito"/>
              </a:rPr>
              <a:t>: </a:t>
            </a:r>
          </a:p>
          <a:p>
            <a:pPr lvl="1">
              <a:buFont typeface="Wingdings" panose="05000000000000000000" pitchFamily="2" charset="2"/>
              <a:buChar char="v"/>
            </a:pPr>
            <a:r>
              <a:rPr lang="en-US" dirty="0"/>
              <a:t>Epidemic curves can be affected by multiple, interacting variables like host behavior, pathogen evolution, and intervention strategies.</a:t>
            </a:r>
          </a:p>
          <a:p>
            <a:pPr>
              <a:buClr>
                <a:srgbClr val="433F8A"/>
              </a:buClr>
              <a:defRPr/>
            </a:pPr>
            <a:r>
              <a:rPr lang="en-US" sz="1600" b="1" dirty="0">
                <a:solidFill>
                  <a:srgbClr val="433F8A"/>
                </a:solidFill>
              </a:rPr>
              <a:t>Why It Matters</a:t>
            </a:r>
            <a:r>
              <a:rPr kumimoji="0" lang="en-US" sz="1600" b="1" i="0" u="none" strike="noStrike" kern="0" cap="none" spc="0" normalizeH="0" baseline="0" noProof="0" dirty="0">
                <a:ln>
                  <a:noFill/>
                </a:ln>
                <a:solidFill>
                  <a:srgbClr val="433F8A"/>
                </a:solidFill>
                <a:effectLst/>
                <a:uLnTx/>
                <a:uFillTx/>
                <a:latin typeface="Nunito"/>
                <a:sym typeface="Nunito"/>
              </a:rPr>
              <a:t>: </a:t>
            </a:r>
            <a:r>
              <a:rPr kumimoji="0" lang="en-US" sz="1600" i="0" u="none" strike="noStrike" kern="0" cap="none" spc="0" normalizeH="0" baseline="0" noProof="0" dirty="0">
                <a:ln>
                  <a:noFill/>
                </a:ln>
                <a:solidFill>
                  <a:srgbClr val="433F8A"/>
                </a:solidFill>
                <a:effectLst/>
                <a:uLnTx/>
                <a:uFillTx/>
                <a:latin typeface="Nunito"/>
                <a:sym typeface="Nunito"/>
              </a:rPr>
              <a:t>A better understanding of these processes can help identify the rules governing epidemic behavior and improve control program outcomes.</a:t>
            </a:r>
          </a:p>
        </p:txBody>
      </p:sp>
    </p:spTree>
    <p:extLst>
      <p:ext uri="{BB962C8B-B14F-4D97-AF65-F5344CB8AC3E}">
        <p14:creationId xmlns:p14="http://schemas.microsoft.com/office/powerpoint/2010/main" val="39423426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62"/>
        <p:cNvGrpSpPr/>
        <p:nvPr/>
      </p:nvGrpSpPr>
      <p:grpSpPr>
        <a:xfrm>
          <a:off x="0" y="0"/>
          <a:ext cx="0" cy="0"/>
          <a:chOff x="0" y="0"/>
          <a:chExt cx="0" cy="0"/>
        </a:xfrm>
      </p:grpSpPr>
      <p:sp>
        <p:nvSpPr>
          <p:cNvPr id="2563" name="Google Shape;2563;p52"/>
          <p:cNvSpPr txBox="1">
            <a:spLocks noGrp="1"/>
          </p:cNvSpPr>
          <p:nvPr>
            <p:ph type="title"/>
          </p:nvPr>
        </p:nvSpPr>
        <p:spPr>
          <a:xfrm>
            <a:off x="3168000" y="1294925"/>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Conclusions</a:t>
            </a:r>
            <a:endParaRPr/>
          </a:p>
        </p:txBody>
      </p:sp>
      <p:grpSp>
        <p:nvGrpSpPr>
          <p:cNvPr id="2564" name="Google Shape;2564;p52"/>
          <p:cNvGrpSpPr/>
          <p:nvPr/>
        </p:nvGrpSpPr>
        <p:grpSpPr>
          <a:xfrm>
            <a:off x="6872991" y="2472609"/>
            <a:ext cx="1803918" cy="2670899"/>
            <a:chOff x="1006725" y="3449650"/>
            <a:chExt cx="179725" cy="266100"/>
          </a:xfrm>
        </p:grpSpPr>
        <p:sp>
          <p:nvSpPr>
            <p:cNvPr id="2565" name="Google Shape;2565;p52"/>
            <p:cNvSpPr/>
            <p:nvPr/>
          </p:nvSpPr>
          <p:spPr>
            <a:xfrm>
              <a:off x="1027750" y="3643850"/>
              <a:ext cx="88175" cy="14250"/>
            </a:xfrm>
            <a:custGeom>
              <a:avLst/>
              <a:gdLst/>
              <a:ahLst/>
              <a:cxnLst/>
              <a:rect l="l" t="t" r="r" b="b"/>
              <a:pathLst>
                <a:path w="3527" h="570" extrusionOk="0">
                  <a:moveTo>
                    <a:pt x="0" y="0"/>
                  </a:moveTo>
                  <a:lnTo>
                    <a:pt x="0" y="570"/>
                  </a:lnTo>
                  <a:lnTo>
                    <a:pt x="3526" y="570"/>
                  </a:lnTo>
                  <a:lnTo>
                    <a:pt x="35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2"/>
            <p:cNvSpPr/>
            <p:nvPr/>
          </p:nvSpPr>
          <p:spPr>
            <a:xfrm>
              <a:off x="1102325" y="3552800"/>
              <a:ext cx="32575" cy="13575"/>
            </a:xfrm>
            <a:custGeom>
              <a:avLst/>
              <a:gdLst/>
              <a:ahLst/>
              <a:cxnLst/>
              <a:rect l="l" t="t" r="r" b="b"/>
              <a:pathLst>
                <a:path w="1303" h="543" extrusionOk="0">
                  <a:moveTo>
                    <a:pt x="668" y="1"/>
                  </a:moveTo>
                  <a:cubicBezTo>
                    <a:pt x="427" y="1"/>
                    <a:pt x="204" y="57"/>
                    <a:pt x="1" y="170"/>
                  </a:cubicBezTo>
                  <a:cubicBezTo>
                    <a:pt x="114" y="415"/>
                    <a:pt x="345" y="543"/>
                    <a:pt x="594" y="543"/>
                  </a:cubicBezTo>
                  <a:cubicBezTo>
                    <a:pt x="703" y="543"/>
                    <a:pt x="816" y="518"/>
                    <a:pt x="923" y="469"/>
                  </a:cubicBezTo>
                  <a:cubicBezTo>
                    <a:pt x="1086" y="360"/>
                    <a:pt x="1221" y="252"/>
                    <a:pt x="1303" y="62"/>
                  </a:cubicBezTo>
                  <a:cubicBezTo>
                    <a:pt x="1167" y="35"/>
                    <a:pt x="977" y="7"/>
                    <a:pt x="815" y="7"/>
                  </a:cubicBezTo>
                  <a:cubicBezTo>
                    <a:pt x="765" y="3"/>
                    <a:pt x="716" y="1"/>
                    <a:pt x="668" y="1"/>
                  </a:cubicBezTo>
                  <a:close/>
                </a:path>
              </a:pathLst>
            </a:custGeom>
            <a:solidFill>
              <a:srgbClr val="302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2"/>
            <p:cNvSpPr/>
            <p:nvPr/>
          </p:nvSpPr>
          <p:spPr>
            <a:xfrm>
              <a:off x="1014175" y="3609925"/>
              <a:ext cx="67175" cy="17675"/>
            </a:xfrm>
            <a:custGeom>
              <a:avLst/>
              <a:gdLst/>
              <a:ahLst/>
              <a:cxnLst/>
              <a:rect l="l" t="t" r="r" b="b"/>
              <a:pathLst>
                <a:path w="2687" h="707" extrusionOk="0">
                  <a:moveTo>
                    <a:pt x="1" y="1"/>
                  </a:moveTo>
                  <a:cubicBezTo>
                    <a:pt x="1" y="408"/>
                    <a:pt x="353" y="706"/>
                    <a:pt x="706" y="706"/>
                  </a:cubicBezTo>
                  <a:lnTo>
                    <a:pt x="1981" y="706"/>
                  </a:lnTo>
                  <a:cubicBezTo>
                    <a:pt x="2388" y="706"/>
                    <a:pt x="2686" y="353"/>
                    <a:pt x="26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2"/>
            <p:cNvSpPr/>
            <p:nvPr/>
          </p:nvSpPr>
          <p:spPr>
            <a:xfrm>
              <a:off x="1006725" y="3604500"/>
              <a:ext cx="82075" cy="5450"/>
            </a:xfrm>
            <a:custGeom>
              <a:avLst/>
              <a:gdLst/>
              <a:ahLst/>
              <a:cxnLst/>
              <a:rect l="l" t="t" r="r" b="b"/>
              <a:pathLst>
                <a:path w="3283" h="218" extrusionOk="0">
                  <a:moveTo>
                    <a:pt x="82" y="1"/>
                  </a:moveTo>
                  <a:cubicBezTo>
                    <a:pt x="28" y="1"/>
                    <a:pt x="0" y="28"/>
                    <a:pt x="0" y="109"/>
                  </a:cubicBezTo>
                  <a:cubicBezTo>
                    <a:pt x="28" y="164"/>
                    <a:pt x="55" y="218"/>
                    <a:pt x="82" y="218"/>
                  </a:cubicBezTo>
                  <a:lnTo>
                    <a:pt x="3174" y="218"/>
                  </a:lnTo>
                  <a:cubicBezTo>
                    <a:pt x="3255" y="218"/>
                    <a:pt x="3282" y="164"/>
                    <a:pt x="3282" y="109"/>
                  </a:cubicBezTo>
                  <a:cubicBezTo>
                    <a:pt x="3282" y="28"/>
                    <a:pt x="3255" y="1"/>
                    <a:pt x="3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2"/>
            <p:cNvSpPr/>
            <p:nvPr/>
          </p:nvSpPr>
          <p:spPr>
            <a:xfrm>
              <a:off x="1071150" y="3637725"/>
              <a:ext cx="59000" cy="64450"/>
            </a:xfrm>
            <a:custGeom>
              <a:avLst/>
              <a:gdLst/>
              <a:ahLst/>
              <a:cxnLst/>
              <a:rect l="l" t="t" r="r" b="b"/>
              <a:pathLst>
                <a:path w="2360" h="2578" extrusionOk="0">
                  <a:moveTo>
                    <a:pt x="2043" y="1"/>
                  </a:moveTo>
                  <a:cubicBezTo>
                    <a:pt x="1949" y="1"/>
                    <a:pt x="1853" y="42"/>
                    <a:pt x="1790" y="137"/>
                  </a:cubicBezTo>
                  <a:lnTo>
                    <a:pt x="1682" y="272"/>
                  </a:lnTo>
                  <a:lnTo>
                    <a:pt x="1221" y="869"/>
                  </a:lnTo>
                  <a:lnTo>
                    <a:pt x="0" y="2578"/>
                  </a:lnTo>
                  <a:lnTo>
                    <a:pt x="2360" y="2578"/>
                  </a:lnTo>
                  <a:lnTo>
                    <a:pt x="2360" y="299"/>
                  </a:lnTo>
                  <a:lnTo>
                    <a:pt x="2360" y="272"/>
                  </a:lnTo>
                  <a:cubicBezTo>
                    <a:pt x="2343" y="106"/>
                    <a:pt x="2194" y="1"/>
                    <a:pt x="20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2"/>
            <p:cNvSpPr/>
            <p:nvPr/>
          </p:nvSpPr>
          <p:spPr>
            <a:xfrm>
              <a:off x="1115900" y="3645100"/>
              <a:ext cx="8825" cy="8925"/>
            </a:xfrm>
            <a:custGeom>
              <a:avLst/>
              <a:gdLst/>
              <a:ahLst/>
              <a:cxnLst/>
              <a:rect l="l" t="t" r="r" b="b"/>
              <a:pathLst>
                <a:path w="353" h="357" extrusionOk="0">
                  <a:moveTo>
                    <a:pt x="144" y="0"/>
                  </a:moveTo>
                  <a:cubicBezTo>
                    <a:pt x="87" y="0"/>
                    <a:pt x="0" y="94"/>
                    <a:pt x="0" y="167"/>
                  </a:cubicBezTo>
                  <a:cubicBezTo>
                    <a:pt x="0" y="276"/>
                    <a:pt x="82" y="357"/>
                    <a:pt x="163" y="357"/>
                  </a:cubicBezTo>
                  <a:cubicBezTo>
                    <a:pt x="272" y="357"/>
                    <a:pt x="353" y="276"/>
                    <a:pt x="353" y="167"/>
                  </a:cubicBezTo>
                  <a:cubicBezTo>
                    <a:pt x="353" y="86"/>
                    <a:pt x="272" y="4"/>
                    <a:pt x="163" y="4"/>
                  </a:cubicBezTo>
                  <a:cubicBezTo>
                    <a:pt x="157" y="1"/>
                    <a:pt x="151" y="0"/>
                    <a:pt x="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2"/>
            <p:cNvSpPr/>
            <p:nvPr/>
          </p:nvSpPr>
          <p:spPr>
            <a:xfrm>
              <a:off x="1093525" y="3532625"/>
              <a:ext cx="92925" cy="129550"/>
            </a:xfrm>
            <a:custGeom>
              <a:avLst/>
              <a:gdLst/>
              <a:ahLst/>
              <a:cxnLst/>
              <a:rect l="l" t="t" r="r" b="b"/>
              <a:pathLst>
                <a:path w="3717" h="5182" extrusionOk="0">
                  <a:moveTo>
                    <a:pt x="1139" y="1"/>
                  </a:moveTo>
                  <a:cubicBezTo>
                    <a:pt x="760" y="55"/>
                    <a:pt x="353" y="164"/>
                    <a:pt x="0" y="299"/>
                  </a:cubicBezTo>
                  <a:lnTo>
                    <a:pt x="326" y="923"/>
                  </a:lnTo>
                  <a:lnTo>
                    <a:pt x="326" y="950"/>
                  </a:lnTo>
                  <a:cubicBezTo>
                    <a:pt x="442" y="1182"/>
                    <a:pt x="681" y="1317"/>
                    <a:pt x="927" y="1317"/>
                  </a:cubicBezTo>
                  <a:cubicBezTo>
                    <a:pt x="1027" y="1317"/>
                    <a:pt x="1127" y="1295"/>
                    <a:pt x="1221" y="1248"/>
                  </a:cubicBezTo>
                  <a:cubicBezTo>
                    <a:pt x="1411" y="1140"/>
                    <a:pt x="1546" y="1004"/>
                    <a:pt x="1601" y="842"/>
                  </a:cubicBezTo>
                  <a:cubicBezTo>
                    <a:pt x="2387" y="1059"/>
                    <a:pt x="3011" y="1791"/>
                    <a:pt x="3011" y="2632"/>
                  </a:cubicBezTo>
                  <a:cubicBezTo>
                    <a:pt x="3011" y="3554"/>
                    <a:pt x="2333" y="4313"/>
                    <a:pt x="1465" y="4476"/>
                  </a:cubicBezTo>
                  <a:lnTo>
                    <a:pt x="1465" y="4503"/>
                  </a:lnTo>
                  <a:lnTo>
                    <a:pt x="1465" y="5181"/>
                  </a:lnTo>
                  <a:cubicBezTo>
                    <a:pt x="2713" y="5019"/>
                    <a:pt x="3716" y="3934"/>
                    <a:pt x="3716" y="2605"/>
                  </a:cubicBezTo>
                  <a:cubicBezTo>
                    <a:pt x="3716" y="1276"/>
                    <a:pt x="2740" y="191"/>
                    <a:pt x="1438" y="28"/>
                  </a:cubicBezTo>
                  <a:cubicBezTo>
                    <a:pt x="1329" y="28"/>
                    <a:pt x="1248" y="1"/>
                    <a:pt x="11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2"/>
            <p:cNvSpPr/>
            <p:nvPr/>
          </p:nvSpPr>
          <p:spPr>
            <a:xfrm>
              <a:off x="1031825" y="3609550"/>
              <a:ext cx="33925" cy="43125"/>
            </a:xfrm>
            <a:custGeom>
              <a:avLst/>
              <a:gdLst/>
              <a:ahLst/>
              <a:cxnLst/>
              <a:rect l="l" t="t" r="r" b="b"/>
              <a:pathLst>
                <a:path w="1357" h="1725" extrusionOk="0">
                  <a:moveTo>
                    <a:pt x="1240" y="0"/>
                  </a:moveTo>
                  <a:cubicBezTo>
                    <a:pt x="1205" y="0"/>
                    <a:pt x="1169" y="21"/>
                    <a:pt x="1139" y="70"/>
                  </a:cubicBezTo>
                  <a:lnTo>
                    <a:pt x="81" y="1535"/>
                  </a:lnTo>
                  <a:cubicBezTo>
                    <a:pt x="0" y="1589"/>
                    <a:pt x="81" y="1725"/>
                    <a:pt x="190" y="1725"/>
                  </a:cubicBezTo>
                  <a:lnTo>
                    <a:pt x="1221" y="1725"/>
                  </a:lnTo>
                  <a:cubicBezTo>
                    <a:pt x="1302" y="1725"/>
                    <a:pt x="1356" y="1670"/>
                    <a:pt x="1356" y="1589"/>
                  </a:cubicBezTo>
                  <a:lnTo>
                    <a:pt x="1356" y="151"/>
                  </a:lnTo>
                  <a:cubicBezTo>
                    <a:pt x="1356" y="65"/>
                    <a:pt x="1301" y="0"/>
                    <a:pt x="12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2"/>
            <p:cNvSpPr/>
            <p:nvPr/>
          </p:nvSpPr>
          <p:spPr>
            <a:xfrm>
              <a:off x="1053500" y="3638975"/>
              <a:ext cx="8175" cy="8950"/>
            </a:xfrm>
            <a:custGeom>
              <a:avLst/>
              <a:gdLst/>
              <a:ahLst/>
              <a:cxnLst/>
              <a:rect l="l" t="t" r="r" b="b"/>
              <a:pathLst>
                <a:path w="327" h="358" extrusionOk="0">
                  <a:moveTo>
                    <a:pt x="131" y="1"/>
                  </a:moveTo>
                  <a:cubicBezTo>
                    <a:pt x="44" y="1"/>
                    <a:pt x="1" y="98"/>
                    <a:pt x="1" y="195"/>
                  </a:cubicBezTo>
                  <a:cubicBezTo>
                    <a:pt x="1" y="276"/>
                    <a:pt x="55" y="358"/>
                    <a:pt x="164" y="358"/>
                  </a:cubicBezTo>
                  <a:cubicBezTo>
                    <a:pt x="272" y="358"/>
                    <a:pt x="326" y="276"/>
                    <a:pt x="326" y="195"/>
                  </a:cubicBezTo>
                  <a:cubicBezTo>
                    <a:pt x="326" y="87"/>
                    <a:pt x="272" y="5"/>
                    <a:pt x="164" y="5"/>
                  </a:cubicBezTo>
                  <a:cubicBezTo>
                    <a:pt x="152" y="2"/>
                    <a:pt x="141" y="1"/>
                    <a:pt x="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2"/>
            <p:cNvSpPr/>
            <p:nvPr/>
          </p:nvSpPr>
          <p:spPr>
            <a:xfrm>
              <a:off x="1081349" y="3502799"/>
              <a:ext cx="55640" cy="64451"/>
            </a:xfrm>
            <a:custGeom>
              <a:avLst/>
              <a:gdLst/>
              <a:ahLst/>
              <a:cxnLst/>
              <a:rect l="l" t="t" r="r" b="b"/>
              <a:pathLst>
                <a:path w="2116" h="2511" extrusionOk="0">
                  <a:moveTo>
                    <a:pt x="1221" y="0"/>
                  </a:moveTo>
                  <a:lnTo>
                    <a:pt x="0" y="570"/>
                  </a:lnTo>
                  <a:lnTo>
                    <a:pt x="461" y="1492"/>
                  </a:lnTo>
                  <a:lnTo>
                    <a:pt x="760" y="2116"/>
                  </a:lnTo>
                  <a:lnTo>
                    <a:pt x="760" y="2143"/>
                  </a:lnTo>
                  <a:cubicBezTo>
                    <a:pt x="876" y="2375"/>
                    <a:pt x="1115" y="2510"/>
                    <a:pt x="1371" y="2510"/>
                  </a:cubicBezTo>
                  <a:cubicBezTo>
                    <a:pt x="1475" y="2510"/>
                    <a:pt x="1580" y="2488"/>
                    <a:pt x="1682" y="2441"/>
                  </a:cubicBezTo>
                  <a:cubicBezTo>
                    <a:pt x="1845" y="2333"/>
                    <a:pt x="1980" y="2197"/>
                    <a:pt x="2035" y="2035"/>
                  </a:cubicBezTo>
                  <a:cubicBezTo>
                    <a:pt x="2116" y="1872"/>
                    <a:pt x="2089" y="1709"/>
                    <a:pt x="2007" y="1519"/>
                  </a:cubicBezTo>
                  <a:lnTo>
                    <a:pt x="1872" y="1302"/>
                  </a:lnTo>
                  <a:lnTo>
                    <a:pt x="1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2"/>
            <p:cNvSpPr/>
            <p:nvPr/>
          </p:nvSpPr>
          <p:spPr>
            <a:xfrm>
              <a:off x="1107750" y="3536700"/>
              <a:ext cx="18350" cy="19000"/>
            </a:xfrm>
            <a:custGeom>
              <a:avLst/>
              <a:gdLst/>
              <a:ahLst/>
              <a:cxnLst/>
              <a:rect l="l" t="t" r="r" b="b"/>
              <a:pathLst>
                <a:path w="734" h="760" extrusionOk="0">
                  <a:moveTo>
                    <a:pt x="353" y="1"/>
                  </a:moveTo>
                  <a:cubicBezTo>
                    <a:pt x="164" y="1"/>
                    <a:pt x="1" y="163"/>
                    <a:pt x="1" y="380"/>
                  </a:cubicBezTo>
                  <a:cubicBezTo>
                    <a:pt x="1" y="570"/>
                    <a:pt x="164" y="760"/>
                    <a:pt x="353" y="760"/>
                  </a:cubicBezTo>
                  <a:cubicBezTo>
                    <a:pt x="570" y="760"/>
                    <a:pt x="733" y="570"/>
                    <a:pt x="733" y="380"/>
                  </a:cubicBezTo>
                  <a:cubicBezTo>
                    <a:pt x="733" y="163"/>
                    <a:pt x="570" y="1"/>
                    <a:pt x="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2"/>
            <p:cNvSpPr/>
            <p:nvPr/>
          </p:nvSpPr>
          <p:spPr>
            <a:xfrm>
              <a:off x="1033850" y="3455750"/>
              <a:ext cx="92250" cy="130350"/>
            </a:xfrm>
            <a:custGeom>
              <a:avLst/>
              <a:gdLst/>
              <a:ahLst/>
              <a:cxnLst/>
              <a:rect l="l" t="t" r="r" b="b"/>
              <a:pathLst>
                <a:path w="3690" h="5214" extrusionOk="0">
                  <a:moveTo>
                    <a:pt x="2067" y="1"/>
                  </a:moveTo>
                  <a:cubicBezTo>
                    <a:pt x="1988" y="1"/>
                    <a:pt x="1920" y="36"/>
                    <a:pt x="1899" y="119"/>
                  </a:cubicBezTo>
                  <a:lnTo>
                    <a:pt x="55" y="4323"/>
                  </a:lnTo>
                  <a:cubicBezTo>
                    <a:pt x="0" y="4432"/>
                    <a:pt x="28" y="4568"/>
                    <a:pt x="136" y="4595"/>
                  </a:cubicBezTo>
                  <a:lnTo>
                    <a:pt x="326" y="4676"/>
                  </a:lnTo>
                  <a:lnTo>
                    <a:pt x="1384" y="5137"/>
                  </a:lnTo>
                  <a:lnTo>
                    <a:pt x="1601" y="5191"/>
                  </a:lnTo>
                  <a:cubicBezTo>
                    <a:pt x="1623" y="5207"/>
                    <a:pt x="1648" y="5213"/>
                    <a:pt x="1673" y="5213"/>
                  </a:cubicBezTo>
                  <a:cubicBezTo>
                    <a:pt x="1736" y="5213"/>
                    <a:pt x="1798" y="5169"/>
                    <a:pt x="1818" y="5110"/>
                  </a:cubicBezTo>
                  <a:lnTo>
                    <a:pt x="3662" y="906"/>
                  </a:lnTo>
                  <a:cubicBezTo>
                    <a:pt x="3689" y="797"/>
                    <a:pt x="3662" y="689"/>
                    <a:pt x="3554" y="662"/>
                  </a:cubicBezTo>
                  <a:lnTo>
                    <a:pt x="2143" y="11"/>
                  </a:lnTo>
                  <a:cubicBezTo>
                    <a:pt x="2118" y="4"/>
                    <a:pt x="2092" y="1"/>
                    <a:pt x="20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2"/>
            <p:cNvSpPr/>
            <p:nvPr/>
          </p:nvSpPr>
          <p:spPr>
            <a:xfrm>
              <a:off x="1037925" y="3572650"/>
              <a:ext cx="29850" cy="21300"/>
            </a:xfrm>
            <a:custGeom>
              <a:avLst/>
              <a:gdLst/>
              <a:ahLst/>
              <a:cxnLst/>
              <a:rect l="l" t="t" r="r" b="b"/>
              <a:pathLst>
                <a:path w="1194" h="852" extrusionOk="0">
                  <a:moveTo>
                    <a:pt x="136" y="0"/>
                  </a:moveTo>
                  <a:lnTo>
                    <a:pt x="0" y="298"/>
                  </a:lnTo>
                  <a:cubicBezTo>
                    <a:pt x="0" y="353"/>
                    <a:pt x="27" y="434"/>
                    <a:pt x="81" y="461"/>
                  </a:cubicBezTo>
                  <a:lnTo>
                    <a:pt x="922" y="841"/>
                  </a:lnTo>
                  <a:cubicBezTo>
                    <a:pt x="936" y="848"/>
                    <a:pt x="951" y="851"/>
                    <a:pt x="966" y="851"/>
                  </a:cubicBezTo>
                  <a:cubicBezTo>
                    <a:pt x="1012" y="851"/>
                    <a:pt x="1058" y="821"/>
                    <a:pt x="1058" y="760"/>
                  </a:cubicBezTo>
                  <a:lnTo>
                    <a:pt x="1194" y="461"/>
                  </a:lnTo>
                  <a:lnTo>
                    <a:pt x="1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2"/>
            <p:cNvSpPr/>
            <p:nvPr/>
          </p:nvSpPr>
          <p:spPr>
            <a:xfrm>
              <a:off x="1092175" y="3449650"/>
              <a:ext cx="30525" cy="21975"/>
            </a:xfrm>
            <a:custGeom>
              <a:avLst/>
              <a:gdLst/>
              <a:ahLst/>
              <a:cxnLst/>
              <a:rect l="l" t="t" r="r" b="b"/>
              <a:pathLst>
                <a:path w="1221" h="879" extrusionOk="0">
                  <a:moveTo>
                    <a:pt x="227" y="0"/>
                  </a:moveTo>
                  <a:cubicBezTo>
                    <a:pt x="181" y="0"/>
                    <a:pt x="136" y="31"/>
                    <a:pt x="136" y="92"/>
                  </a:cubicBezTo>
                  <a:lnTo>
                    <a:pt x="0" y="390"/>
                  </a:lnTo>
                  <a:lnTo>
                    <a:pt x="1058" y="879"/>
                  </a:lnTo>
                  <a:lnTo>
                    <a:pt x="1193" y="553"/>
                  </a:lnTo>
                  <a:cubicBezTo>
                    <a:pt x="1221" y="499"/>
                    <a:pt x="1193" y="445"/>
                    <a:pt x="1112" y="390"/>
                  </a:cubicBezTo>
                  <a:lnTo>
                    <a:pt x="271" y="11"/>
                  </a:lnTo>
                  <a:cubicBezTo>
                    <a:pt x="258" y="4"/>
                    <a:pt x="242" y="0"/>
                    <a:pt x="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2"/>
            <p:cNvSpPr/>
            <p:nvPr/>
          </p:nvSpPr>
          <p:spPr>
            <a:xfrm>
              <a:off x="1079275" y="3472950"/>
              <a:ext cx="30550" cy="30550"/>
            </a:xfrm>
            <a:custGeom>
              <a:avLst/>
              <a:gdLst/>
              <a:ahLst/>
              <a:cxnLst/>
              <a:rect l="l" t="t" r="r" b="b"/>
              <a:pathLst>
                <a:path w="1222" h="1222" extrusionOk="0">
                  <a:moveTo>
                    <a:pt x="625" y="1"/>
                  </a:moveTo>
                  <a:cubicBezTo>
                    <a:pt x="245" y="55"/>
                    <a:pt x="1" y="272"/>
                    <a:pt x="1" y="625"/>
                  </a:cubicBezTo>
                  <a:cubicBezTo>
                    <a:pt x="1" y="950"/>
                    <a:pt x="272" y="1221"/>
                    <a:pt x="625" y="1221"/>
                  </a:cubicBezTo>
                  <a:cubicBezTo>
                    <a:pt x="950" y="1221"/>
                    <a:pt x="1221" y="950"/>
                    <a:pt x="1221" y="625"/>
                  </a:cubicBezTo>
                  <a:cubicBezTo>
                    <a:pt x="1221" y="272"/>
                    <a:pt x="950"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2"/>
            <p:cNvSpPr/>
            <p:nvPr/>
          </p:nvSpPr>
          <p:spPr>
            <a:xfrm>
              <a:off x="1084025" y="3478375"/>
              <a:ext cx="19700" cy="20375"/>
            </a:xfrm>
            <a:custGeom>
              <a:avLst/>
              <a:gdLst/>
              <a:ahLst/>
              <a:cxnLst/>
              <a:rect l="l" t="t" r="r" b="b"/>
              <a:pathLst>
                <a:path w="788" h="815" extrusionOk="0">
                  <a:moveTo>
                    <a:pt x="380" y="1"/>
                  </a:moveTo>
                  <a:cubicBezTo>
                    <a:pt x="190" y="1"/>
                    <a:pt x="1" y="191"/>
                    <a:pt x="1" y="408"/>
                  </a:cubicBezTo>
                  <a:cubicBezTo>
                    <a:pt x="1" y="598"/>
                    <a:pt x="163" y="815"/>
                    <a:pt x="380" y="815"/>
                  </a:cubicBezTo>
                  <a:cubicBezTo>
                    <a:pt x="597" y="815"/>
                    <a:pt x="787" y="652"/>
                    <a:pt x="787" y="408"/>
                  </a:cubicBezTo>
                  <a:cubicBezTo>
                    <a:pt x="787" y="164"/>
                    <a:pt x="624" y="1"/>
                    <a:pt x="3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2"/>
            <p:cNvSpPr/>
            <p:nvPr/>
          </p:nvSpPr>
          <p:spPr>
            <a:xfrm>
              <a:off x="1061650" y="3561100"/>
              <a:ext cx="8850" cy="8850"/>
            </a:xfrm>
            <a:custGeom>
              <a:avLst/>
              <a:gdLst/>
              <a:ahLst/>
              <a:cxnLst/>
              <a:rect l="l" t="t" r="r" b="b"/>
              <a:pathLst>
                <a:path w="354" h="354" extrusionOk="0">
                  <a:moveTo>
                    <a:pt x="163" y="1"/>
                  </a:moveTo>
                  <a:cubicBezTo>
                    <a:pt x="82" y="1"/>
                    <a:pt x="0" y="109"/>
                    <a:pt x="0" y="191"/>
                  </a:cubicBezTo>
                  <a:cubicBezTo>
                    <a:pt x="0" y="272"/>
                    <a:pt x="82" y="354"/>
                    <a:pt x="163" y="354"/>
                  </a:cubicBezTo>
                  <a:cubicBezTo>
                    <a:pt x="272" y="354"/>
                    <a:pt x="353" y="272"/>
                    <a:pt x="353" y="191"/>
                  </a:cubicBezTo>
                  <a:cubicBezTo>
                    <a:pt x="353" y="82"/>
                    <a:pt x="272" y="1"/>
                    <a:pt x="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2"/>
            <p:cNvSpPr/>
            <p:nvPr/>
          </p:nvSpPr>
          <p:spPr>
            <a:xfrm>
              <a:off x="1025025" y="3696725"/>
              <a:ext cx="147850" cy="19025"/>
            </a:xfrm>
            <a:custGeom>
              <a:avLst/>
              <a:gdLst/>
              <a:ahLst/>
              <a:cxnLst/>
              <a:rect l="l" t="t" r="r" b="b"/>
              <a:pathLst>
                <a:path w="5914" h="761" extrusionOk="0">
                  <a:moveTo>
                    <a:pt x="353" y="1"/>
                  </a:moveTo>
                  <a:cubicBezTo>
                    <a:pt x="136" y="1"/>
                    <a:pt x="1" y="136"/>
                    <a:pt x="1" y="353"/>
                  </a:cubicBezTo>
                  <a:lnTo>
                    <a:pt x="1" y="760"/>
                  </a:lnTo>
                  <a:lnTo>
                    <a:pt x="5914" y="760"/>
                  </a:lnTo>
                  <a:lnTo>
                    <a:pt x="5914" y="353"/>
                  </a:lnTo>
                  <a:cubicBezTo>
                    <a:pt x="5914" y="191"/>
                    <a:pt x="5778" y="1"/>
                    <a:pt x="5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3" name="Google Shape;2583;p52"/>
          <p:cNvGrpSpPr/>
          <p:nvPr/>
        </p:nvGrpSpPr>
        <p:grpSpPr>
          <a:xfrm>
            <a:off x="181343" y="1191003"/>
            <a:ext cx="2876050" cy="3952740"/>
            <a:chOff x="150670" y="1667882"/>
            <a:chExt cx="2563782" cy="3523255"/>
          </a:xfrm>
        </p:grpSpPr>
        <p:sp>
          <p:nvSpPr>
            <p:cNvPr id="2584" name="Google Shape;2584;p52"/>
            <p:cNvSpPr/>
            <p:nvPr/>
          </p:nvSpPr>
          <p:spPr>
            <a:xfrm>
              <a:off x="1396625" y="3167775"/>
              <a:ext cx="25" cy="25"/>
            </a:xfrm>
            <a:custGeom>
              <a:avLst/>
              <a:gdLst/>
              <a:ahLst/>
              <a:cxnLst/>
              <a:rect l="l" t="t" r="r" b="b"/>
              <a:pathLst>
                <a:path w="1" h="1" extrusionOk="0">
                  <a:moveTo>
                    <a:pt x="1" y="0"/>
                  </a:moveTo>
                  <a:close/>
                </a:path>
              </a:pathLst>
            </a:custGeom>
            <a:solidFill>
              <a:srgbClr val="10D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2"/>
            <p:cNvSpPr/>
            <p:nvPr/>
          </p:nvSpPr>
          <p:spPr>
            <a:xfrm>
              <a:off x="1275925" y="3112850"/>
              <a:ext cx="25" cy="25"/>
            </a:xfrm>
            <a:custGeom>
              <a:avLst/>
              <a:gdLst/>
              <a:ahLst/>
              <a:cxnLst/>
              <a:rect l="l" t="t" r="r" b="b"/>
              <a:pathLst>
                <a:path w="1" h="1" extrusionOk="0">
                  <a:moveTo>
                    <a:pt x="1" y="0"/>
                  </a:moveTo>
                  <a:close/>
                </a:path>
              </a:pathLst>
            </a:custGeom>
            <a:solidFill>
              <a:srgbClr val="10D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2"/>
            <p:cNvSpPr/>
            <p:nvPr/>
          </p:nvSpPr>
          <p:spPr>
            <a:xfrm>
              <a:off x="751928" y="3413519"/>
              <a:ext cx="84" cy="0"/>
            </a:xfrm>
            <a:custGeom>
              <a:avLst/>
              <a:gdLst/>
              <a:ahLst/>
              <a:cxnLst/>
              <a:rect l="l" t="t" r="r" b="b"/>
              <a:pathLst>
                <a:path w="1" extrusionOk="0">
                  <a:moveTo>
                    <a:pt x="1" y="0"/>
                  </a:moveTo>
                  <a:close/>
                </a:path>
              </a:pathLst>
            </a:custGeom>
            <a:solidFill>
              <a:srgbClr val="10D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2"/>
            <p:cNvSpPr/>
            <p:nvPr/>
          </p:nvSpPr>
          <p:spPr>
            <a:xfrm>
              <a:off x="469008" y="2341571"/>
              <a:ext cx="680087" cy="1117634"/>
            </a:xfrm>
            <a:custGeom>
              <a:avLst/>
              <a:gdLst/>
              <a:ahLst/>
              <a:cxnLst/>
              <a:rect l="l" t="t" r="r" b="b"/>
              <a:pathLst>
                <a:path w="8084" h="13285" extrusionOk="0">
                  <a:moveTo>
                    <a:pt x="1801" y="435"/>
                  </a:moveTo>
                  <a:cubicBezTo>
                    <a:pt x="1811" y="435"/>
                    <a:pt x="1818" y="441"/>
                    <a:pt x="1818" y="455"/>
                  </a:cubicBezTo>
                  <a:cubicBezTo>
                    <a:pt x="1818" y="509"/>
                    <a:pt x="1872" y="536"/>
                    <a:pt x="1872" y="563"/>
                  </a:cubicBezTo>
                  <a:cubicBezTo>
                    <a:pt x="1872" y="645"/>
                    <a:pt x="1872" y="672"/>
                    <a:pt x="1763" y="699"/>
                  </a:cubicBezTo>
                  <a:cubicBezTo>
                    <a:pt x="1763" y="672"/>
                    <a:pt x="1709" y="645"/>
                    <a:pt x="1709" y="645"/>
                  </a:cubicBezTo>
                  <a:cubicBezTo>
                    <a:pt x="1682" y="536"/>
                    <a:pt x="1736" y="509"/>
                    <a:pt x="1763" y="455"/>
                  </a:cubicBezTo>
                  <a:cubicBezTo>
                    <a:pt x="1777" y="441"/>
                    <a:pt x="1791" y="435"/>
                    <a:pt x="1801" y="435"/>
                  </a:cubicBezTo>
                  <a:close/>
                  <a:moveTo>
                    <a:pt x="3906" y="12986"/>
                  </a:moveTo>
                  <a:cubicBezTo>
                    <a:pt x="3906" y="13013"/>
                    <a:pt x="3906" y="13040"/>
                    <a:pt x="3852" y="13040"/>
                  </a:cubicBezTo>
                  <a:lnTo>
                    <a:pt x="3852" y="13013"/>
                  </a:lnTo>
                  <a:cubicBezTo>
                    <a:pt x="3852" y="12986"/>
                    <a:pt x="3852" y="12986"/>
                    <a:pt x="3906" y="12986"/>
                  </a:cubicBezTo>
                  <a:close/>
                  <a:moveTo>
                    <a:pt x="1801" y="1"/>
                  </a:moveTo>
                  <a:cubicBezTo>
                    <a:pt x="1791" y="1"/>
                    <a:pt x="1777" y="7"/>
                    <a:pt x="1763" y="21"/>
                  </a:cubicBezTo>
                  <a:cubicBezTo>
                    <a:pt x="1709" y="48"/>
                    <a:pt x="1682" y="102"/>
                    <a:pt x="1655" y="102"/>
                  </a:cubicBezTo>
                  <a:cubicBezTo>
                    <a:pt x="1574" y="157"/>
                    <a:pt x="1519" y="184"/>
                    <a:pt x="1384" y="184"/>
                  </a:cubicBezTo>
                  <a:lnTo>
                    <a:pt x="1357" y="184"/>
                  </a:lnTo>
                  <a:cubicBezTo>
                    <a:pt x="1302" y="238"/>
                    <a:pt x="1275" y="238"/>
                    <a:pt x="1221" y="238"/>
                  </a:cubicBezTo>
                  <a:cubicBezTo>
                    <a:pt x="1167" y="238"/>
                    <a:pt x="1140" y="265"/>
                    <a:pt x="1112" y="292"/>
                  </a:cubicBezTo>
                  <a:cubicBezTo>
                    <a:pt x="1085" y="374"/>
                    <a:pt x="1004" y="428"/>
                    <a:pt x="1004" y="536"/>
                  </a:cubicBezTo>
                  <a:cubicBezTo>
                    <a:pt x="977" y="563"/>
                    <a:pt x="950" y="563"/>
                    <a:pt x="895" y="645"/>
                  </a:cubicBezTo>
                  <a:cubicBezTo>
                    <a:pt x="895" y="672"/>
                    <a:pt x="868" y="672"/>
                    <a:pt x="841" y="699"/>
                  </a:cubicBezTo>
                  <a:cubicBezTo>
                    <a:pt x="814" y="699"/>
                    <a:pt x="814" y="726"/>
                    <a:pt x="760" y="726"/>
                  </a:cubicBezTo>
                  <a:cubicBezTo>
                    <a:pt x="760" y="835"/>
                    <a:pt x="760" y="835"/>
                    <a:pt x="706" y="835"/>
                  </a:cubicBezTo>
                  <a:cubicBezTo>
                    <a:pt x="624" y="699"/>
                    <a:pt x="543" y="645"/>
                    <a:pt x="407" y="563"/>
                  </a:cubicBezTo>
                  <a:lnTo>
                    <a:pt x="326" y="563"/>
                  </a:lnTo>
                  <a:cubicBezTo>
                    <a:pt x="299" y="563"/>
                    <a:pt x="299" y="591"/>
                    <a:pt x="299" y="645"/>
                  </a:cubicBezTo>
                  <a:cubicBezTo>
                    <a:pt x="407" y="645"/>
                    <a:pt x="434" y="699"/>
                    <a:pt x="489" y="780"/>
                  </a:cubicBezTo>
                  <a:lnTo>
                    <a:pt x="489" y="916"/>
                  </a:lnTo>
                  <a:cubicBezTo>
                    <a:pt x="624" y="997"/>
                    <a:pt x="706" y="1106"/>
                    <a:pt x="624" y="1269"/>
                  </a:cubicBezTo>
                  <a:lnTo>
                    <a:pt x="624" y="1350"/>
                  </a:lnTo>
                  <a:lnTo>
                    <a:pt x="624" y="1621"/>
                  </a:lnTo>
                  <a:lnTo>
                    <a:pt x="624" y="1675"/>
                  </a:lnTo>
                  <a:cubicBezTo>
                    <a:pt x="678" y="1730"/>
                    <a:pt x="624" y="1757"/>
                    <a:pt x="597" y="1784"/>
                  </a:cubicBezTo>
                  <a:cubicBezTo>
                    <a:pt x="570" y="1811"/>
                    <a:pt x="543" y="1865"/>
                    <a:pt x="489" y="1920"/>
                  </a:cubicBezTo>
                  <a:lnTo>
                    <a:pt x="461" y="1947"/>
                  </a:lnTo>
                  <a:lnTo>
                    <a:pt x="407" y="1947"/>
                  </a:lnTo>
                  <a:cubicBezTo>
                    <a:pt x="353" y="2028"/>
                    <a:pt x="326" y="2055"/>
                    <a:pt x="326" y="2082"/>
                  </a:cubicBezTo>
                  <a:cubicBezTo>
                    <a:pt x="326" y="2164"/>
                    <a:pt x="299" y="2191"/>
                    <a:pt x="217" y="2218"/>
                  </a:cubicBezTo>
                  <a:cubicBezTo>
                    <a:pt x="163" y="2218"/>
                    <a:pt x="136" y="2299"/>
                    <a:pt x="136" y="2354"/>
                  </a:cubicBezTo>
                  <a:cubicBezTo>
                    <a:pt x="136" y="2435"/>
                    <a:pt x="82" y="2462"/>
                    <a:pt x="82" y="2543"/>
                  </a:cubicBezTo>
                  <a:cubicBezTo>
                    <a:pt x="55" y="2625"/>
                    <a:pt x="27" y="2706"/>
                    <a:pt x="27" y="2842"/>
                  </a:cubicBezTo>
                  <a:cubicBezTo>
                    <a:pt x="27" y="2896"/>
                    <a:pt x="55" y="2977"/>
                    <a:pt x="82" y="3005"/>
                  </a:cubicBezTo>
                  <a:cubicBezTo>
                    <a:pt x="82" y="3032"/>
                    <a:pt x="136" y="3032"/>
                    <a:pt x="163" y="3032"/>
                  </a:cubicBezTo>
                  <a:cubicBezTo>
                    <a:pt x="272" y="3140"/>
                    <a:pt x="272" y="3167"/>
                    <a:pt x="190" y="3222"/>
                  </a:cubicBezTo>
                  <a:cubicBezTo>
                    <a:pt x="109" y="3249"/>
                    <a:pt x="109" y="3303"/>
                    <a:pt x="27" y="3384"/>
                  </a:cubicBezTo>
                  <a:cubicBezTo>
                    <a:pt x="27" y="3439"/>
                    <a:pt x="0" y="3520"/>
                    <a:pt x="55" y="3547"/>
                  </a:cubicBezTo>
                  <a:cubicBezTo>
                    <a:pt x="109" y="3574"/>
                    <a:pt x="109" y="3574"/>
                    <a:pt x="109" y="3628"/>
                  </a:cubicBezTo>
                  <a:lnTo>
                    <a:pt x="109" y="3683"/>
                  </a:lnTo>
                  <a:lnTo>
                    <a:pt x="109" y="3710"/>
                  </a:lnTo>
                  <a:cubicBezTo>
                    <a:pt x="136" y="3764"/>
                    <a:pt x="163" y="3764"/>
                    <a:pt x="163" y="3764"/>
                  </a:cubicBezTo>
                  <a:cubicBezTo>
                    <a:pt x="217" y="3791"/>
                    <a:pt x="299" y="3845"/>
                    <a:pt x="326" y="3900"/>
                  </a:cubicBezTo>
                  <a:cubicBezTo>
                    <a:pt x="407" y="4035"/>
                    <a:pt x="461" y="4117"/>
                    <a:pt x="543" y="4252"/>
                  </a:cubicBezTo>
                  <a:cubicBezTo>
                    <a:pt x="597" y="4361"/>
                    <a:pt x="597" y="4496"/>
                    <a:pt x="706" y="4605"/>
                  </a:cubicBezTo>
                  <a:lnTo>
                    <a:pt x="733" y="4632"/>
                  </a:lnTo>
                  <a:cubicBezTo>
                    <a:pt x="733" y="4713"/>
                    <a:pt x="760" y="4740"/>
                    <a:pt x="814" y="4740"/>
                  </a:cubicBezTo>
                  <a:cubicBezTo>
                    <a:pt x="841" y="4768"/>
                    <a:pt x="814" y="4849"/>
                    <a:pt x="868" y="4876"/>
                  </a:cubicBezTo>
                  <a:cubicBezTo>
                    <a:pt x="950" y="4985"/>
                    <a:pt x="1004" y="5066"/>
                    <a:pt x="1004" y="5174"/>
                  </a:cubicBezTo>
                  <a:cubicBezTo>
                    <a:pt x="1004" y="5202"/>
                    <a:pt x="1004" y="5256"/>
                    <a:pt x="1031" y="5283"/>
                  </a:cubicBezTo>
                  <a:cubicBezTo>
                    <a:pt x="1085" y="5310"/>
                    <a:pt x="1085" y="5337"/>
                    <a:pt x="1140" y="5391"/>
                  </a:cubicBezTo>
                  <a:cubicBezTo>
                    <a:pt x="1167" y="5391"/>
                    <a:pt x="1221" y="5446"/>
                    <a:pt x="1248" y="5446"/>
                  </a:cubicBezTo>
                  <a:cubicBezTo>
                    <a:pt x="1275" y="5473"/>
                    <a:pt x="1275" y="5527"/>
                    <a:pt x="1357" y="5554"/>
                  </a:cubicBezTo>
                  <a:cubicBezTo>
                    <a:pt x="1384" y="5554"/>
                    <a:pt x="1411" y="5608"/>
                    <a:pt x="1492" y="5608"/>
                  </a:cubicBezTo>
                  <a:cubicBezTo>
                    <a:pt x="1601" y="5690"/>
                    <a:pt x="1682" y="5717"/>
                    <a:pt x="1791" y="5744"/>
                  </a:cubicBezTo>
                  <a:cubicBezTo>
                    <a:pt x="1818" y="5798"/>
                    <a:pt x="1899" y="5798"/>
                    <a:pt x="1926" y="5853"/>
                  </a:cubicBezTo>
                  <a:cubicBezTo>
                    <a:pt x="1953" y="5934"/>
                    <a:pt x="2008" y="5961"/>
                    <a:pt x="2062" y="5988"/>
                  </a:cubicBezTo>
                  <a:cubicBezTo>
                    <a:pt x="2089" y="6015"/>
                    <a:pt x="2170" y="6070"/>
                    <a:pt x="2170" y="6124"/>
                  </a:cubicBezTo>
                  <a:lnTo>
                    <a:pt x="2197" y="6151"/>
                  </a:lnTo>
                  <a:cubicBezTo>
                    <a:pt x="2225" y="6232"/>
                    <a:pt x="2279" y="6287"/>
                    <a:pt x="2225" y="6368"/>
                  </a:cubicBezTo>
                  <a:cubicBezTo>
                    <a:pt x="2225" y="6395"/>
                    <a:pt x="2225" y="6476"/>
                    <a:pt x="2279" y="6504"/>
                  </a:cubicBezTo>
                  <a:cubicBezTo>
                    <a:pt x="2306" y="6558"/>
                    <a:pt x="2333" y="6666"/>
                    <a:pt x="2306" y="6775"/>
                  </a:cubicBezTo>
                  <a:lnTo>
                    <a:pt x="2306" y="6910"/>
                  </a:lnTo>
                  <a:lnTo>
                    <a:pt x="2306" y="7019"/>
                  </a:lnTo>
                  <a:lnTo>
                    <a:pt x="2306" y="7073"/>
                  </a:lnTo>
                  <a:cubicBezTo>
                    <a:pt x="2333" y="7154"/>
                    <a:pt x="2306" y="7209"/>
                    <a:pt x="2306" y="7290"/>
                  </a:cubicBezTo>
                  <a:lnTo>
                    <a:pt x="2306" y="7344"/>
                  </a:lnTo>
                  <a:cubicBezTo>
                    <a:pt x="2333" y="7371"/>
                    <a:pt x="2333" y="7453"/>
                    <a:pt x="2306" y="7480"/>
                  </a:cubicBezTo>
                  <a:lnTo>
                    <a:pt x="2306" y="7561"/>
                  </a:lnTo>
                  <a:lnTo>
                    <a:pt x="2306" y="7643"/>
                  </a:lnTo>
                  <a:lnTo>
                    <a:pt x="2306" y="8022"/>
                  </a:lnTo>
                  <a:lnTo>
                    <a:pt x="2306" y="8104"/>
                  </a:lnTo>
                  <a:cubicBezTo>
                    <a:pt x="2279" y="8158"/>
                    <a:pt x="2279" y="8239"/>
                    <a:pt x="2306" y="8267"/>
                  </a:cubicBezTo>
                  <a:cubicBezTo>
                    <a:pt x="2333" y="8321"/>
                    <a:pt x="2333" y="8375"/>
                    <a:pt x="2306" y="8429"/>
                  </a:cubicBezTo>
                  <a:cubicBezTo>
                    <a:pt x="2279" y="8456"/>
                    <a:pt x="2306" y="8511"/>
                    <a:pt x="2306" y="8538"/>
                  </a:cubicBezTo>
                  <a:cubicBezTo>
                    <a:pt x="2333" y="8592"/>
                    <a:pt x="2360" y="8673"/>
                    <a:pt x="2360" y="8782"/>
                  </a:cubicBezTo>
                  <a:lnTo>
                    <a:pt x="2360" y="8809"/>
                  </a:lnTo>
                  <a:cubicBezTo>
                    <a:pt x="2387" y="8836"/>
                    <a:pt x="2387" y="8918"/>
                    <a:pt x="2387" y="8972"/>
                  </a:cubicBezTo>
                  <a:lnTo>
                    <a:pt x="2387" y="9189"/>
                  </a:lnTo>
                  <a:lnTo>
                    <a:pt x="2387" y="9379"/>
                  </a:lnTo>
                  <a:lnTo>
                    <a:pt x="2387" y="9460"/>
                  </a:lnTo>
                  <a:lnTo>
                    <a:pt x="2387" y="9514"/>
                  </a:lnTo>
                  <a:cubicBezTo>
                    <a:pt x="2387" y="9623"/>
                    <a:pt x="2360" y="9758"/>
                    <a:pt x="2333" y="9867"/>
                  </a:cubicBezTo>
                  <a:cubicBezTo>
                    <a:pt x="2333" y="9894"/>
                    <a:pt x="2333" y="9921"/>
                    <a:pt x="2360" y="9948"/>
                  </a:cubicBezTo>
                  <a:cubicBezTo>
                    <a:pt x="2387" y="10002"/>
                    <a:pt x="2387" y="10002"/>
                    <a:pt x="2387" y="10030"/>
                  </a:cubicBezTo>
                  <a:cubicBezTo>
                    <a:pt x="2387" y="10057"/>
                    <a:pt x="2441" y="10084"/>
                    <a:pt x="2441" y="10138"/>
                  </a:cubicBezTo>
                  <a:cubicBezTo>
                    <a:pt x="2496" y="10192"/>
                    <a:pt x="2496" y="10301"/>
                    <a:pt x="2496" y="10355"/>
                  </a:cubicBezTo>
                  <a:cubicBezTo>
                    <a:pt x="2496" y="10464"/>
                    <a:pt x="2496" y="10545"/>
                    <a:pt x="2523" y="10599"/>
                  </a:cubicBezTo>
                  <a:cubicBezTo>
                    <a:pt x="2564" y="10660"/>
                    <a:pt x="2574" y="10691"/>
                    <a:pt x="2611" y="10691"/>
                  </a:cubicBezTo>
                  <a:cubicBezTo>
                    <a:pt x="2623" y="10691"/>
                    <a:pt x="2638" y="10687"/>
                    <a:pt x="2658" y="10681"/>
                  </a:cubicBezTo>
                  <a:lnTo>
                    <a:pt x="2713" y="10681"/>
                  </a:lnTo>
                  <a:cubicBezTo>
                    <a:pt x="2740" y="10708"/>
                    <a:pt x="2767" y="10735"/>
                    <a:pt x="2794" y="10735"/>
                  </a:cubicBezTo>
                  <a:cubicBezTo>
                    <a:pt x="2794" y="10816"/>
                    <a:pt x="2875" y="10898"/>
                    <a:pt x="2848" y="11006"/>
                  </a:cubicBezTo>
                  <a:cubicBezTo>
                    <a:pt x="2875" y="11033"/>
                    <a:pt x="2903" y="11087"/>
                    <a:pt x="2903" y="11142"/>
                  </a:cubicBezTo>
                  <a:cubicBezTo>
                    <a:pt x="2903" y="11223"/>
                    <a:pt x="2903" y="11277"/>
                    <a:pt x="2848" y="11304"/>
                  </a:cubicBezTo>
                  <a:lnTo>
                    <a:pt x="2848" y="11359"/>
                  </a:lnTo>
                  <a:cubicBezTo>
                    <a:pt x="2875" y="11359"/>
                    <a:pt x="2875" y="11359"/>
                    <a:pt x="2903" y="11386"/>
                  </a:cubicBezTo>
                  <a:cubicBezTo>
                    <a:pt x="2903" y="11494"/>
                    <a:pt x="2794" y="11521"/>
                    <a:pt x="2767" y="11576"/>
                  </a:cubicBezTo>
                  <a:lnTo>
                    <a:pt x="2794" y="11630"/>
                  </a:lnTo>
                  <a:cubicBezTo>
                    <a:pt x="2875" y="11684"/>
                    <a:pt x="2930" y="11711"/>
                    <a:pt x="3011" y="11820"/>
                  </a:cubicBezTo>
                  <a:lnTo>
                    <a:pt x="3011" y="11901"/>
                  </a:lnTo>
                  <a:cubicBezTo>
                    <a:pt x="2984" y="11928"/>
                    <a:pt x="2930" y="11928"/>
                    <a:pt x="2930" y="11955"/>
                  </a:cubicBezTo>
                  <a:cubicBezTo>
                    <a:pt x="2930" y="12037"/>
                    <a:pt x="2903" y="12064"/>
                    <a:pt x="2984" y="12118"/>
                  </a:cubicBezTo>
                  <a:cubicBezTo>
                    <a:pt x="3011" y="12118"/>
                    <a:pt x="3011" y="12172"/>
                    <a:pt x="3011" y="12200"/>
                  </a:cubicBezTo>
                  <a:cubicBezTo>
                    <a:pt x="3011" y="12227"/>
                    <a:pt x="3011" y="12254"/>
                    <a:pt x="3038" y="12308"/>
                  </a:cubicBezTo>
                  <a:cubicBezTo>
                    <a:pt x="3038" y="12335"/>
                    <a:pt x="3065" y="12335"/>
                    <a:pt x="3120" y="12335"/>
                  </a:cubicBezTo>
                  <a:cubicBezTo>
                    <a:pt x="3065" y="12362"/>
                    <a:pt x="3120" y="12389"/>
                    <a:pt x="3120" y="12444"/>
                  </a:cubicBezTo>
                  <a:cubicBezTo>
                    <a:pt x="3120" y="12475"/>
                    <a:pt x="3138" y="12489"/>
                    <a:pt x="3159" y="12489"/>
                  </a:cubicBezTo>
                  <a:cubicBezTo>
                    <a:pt x="3174" y="12489"/>
                    <a:pt x="3190" y="12482"/>
                    <a:pt x="3201" y="12471"/>
                  </a:cubicBezTo>
                  <a:cubicBezTo>
                    <a:pt x="3255" y="12498"/>
                    <a:pt x="3255" y="12498"/>
                    <a:pt x="3255" y="12525"/>
                  </a:cubicBezTo>
                  <a:cubicBezTo>
                    <a:pt x="3255" y="12579"/>
                    <a:pt x="3282" y="12579"/>
                    <a:pt x="3282" y="12606"/>
                  </a:cubicBezTo>
                  <a:cubicBezTo>
                    <a:pt x="3309" y="12606"/>
                    <a:pt x="3309" y="12579"/>
                    <a:pt x="3337" y="12579"/>
                  </a:cubicBezTo>
                  <a:cubicBezTo>
                    <a:pt x="3337" y="12606"/>
                    <a:pt x="3391" y="12634"/>
                    <a:pt x="3391" y="12634"/>
                  </a:cubicBezTo>
                  <a:cubicBezTo>
                    <a:pt x="3445" y="12634"/>
                    <a:pt x="3418" y="12715"/>
                    <a:pt x="3445" y="12742"/>
                  </a:cubicBezTo>
                  <a:cubicBezTo>
                    <a:pt x="3472" y="12742"/>
                    <a:pt x="3526" y="12742"/>
                    <a:pt x="3554" y="12715"/>
                  </a:cubicBezTo>
                  <a:cubicBezTo>
                    <a:pt x="3554" y="12769"/>
                    <a:pt x="3581" y="12850"/>
                    <a:pt x="3581" y="12905"/>
                  </a:cubicBezTo>
                  <a:lnTo>
                    <a:pt x="3662" y="12905"/>
                  </a:lnTo>
                  <a:lnTo>
                    <a:pt x="3662" y="13013"/>
                  </a:lnTo>
                  <a:cubicBezTo>
                    <a:pt x="3689" y="13040"/>
                    <a:pt x="3716" y="13067"/>
                    <a:pt x="3743" y="13067"/>
                  </a:cubicBezTo>
                  <a:lnTo>
                    <a:pt x="3798" y="13040"/>
                  </a:lnTo>
                  <a:cubicBezTo>
                    <a:pt x="3852" y="13067"/>
                    <a:pt x="3879" y="13149"/>
                    <a:pt x="3988" y="13176"/>
                  </a:cubicBezTo>
                  <a:lnTo>
                    <a:pt x="4069" y="13176"/>
                  </a:lnTo>
                  <a:cubicBezTo>
                    <a:pt x="4089" y="13176"/>
                    <a:pt x="4094" y="13222"/>
                    <a:pt x="4107" y="13222"/>
                  </a:cubicBezTo>
                  <a:cubicBezTo>
                    <a:pt x="4111" y="13222"/>
                    <a:pt x="4116" y="13217"/>
                    <a:pt x="4123" y="13203"/>
                  </a:cubicBezTo>
                  <a:cubicBezTo>
                    <a:pt x="4232" y="13257"/>
                    <a:pt x="4286" y="13257"/>
                    <a:pt x="4394" y="13257"/>
                  </a:cubicBezTo>
                  <a:cubicBezTo>
                    <a:pt x="4530" y="13257"/>
                    <a:pt x="4530" y="13257"/>
                    <a:pt x="4666" y="13284"/>
                  </a:cubicBezTo>
                  <a:lnTo>
                    <a:pt x="4693" y="13284"/>
                  </a:lnTo>
                  <a:cubicBezTo>
                    <a:pt x="4733" y="13284"/>
                    <a:pt x="4744" y="13239"/>
                    <a:pt x="4758" y="13239"/>
                  </a:cubicBezTo>
                  <a:cubicBezTo>
                    <a:pt x="4762" y="13239"/>
                    <a:pt x="4767" y="13244"/>
                    <a:pt x="4774" y="13257"/>
                  </a:cubicBezTo>
                  <a:lnTo>
                    <a:pt x="4828" y="13257"/>
                  </a:lnTo>
                  <a:lnTo>
                    <a:pt x="4828" y="13203"/>
                  </a:lnTo>
                  <a:cubicBezTo>
                    <a:pt x="4774" y="13176"/>
                    <a:pt x="4666" y="13149"/>
                    <a:pt x="4611" y="13122"/>
                  </a:cubicBezTo>
                  <a:cubicBezTo>
                    <a:pt x="4530" y="13040"/>
                    <a:pt x="4422" y="13040"/>
                    <a:pt x="4394" y="12905"/>
                  </a:cubicBezTo>
                  <a:cubicBezTo>
                    <a:pt x="4394" y="12878"/>
                    <a:pt x="4340" y="12850"/>
                    <a:pt x="4286" y="12850"/>
                  </a:cubicBezTo>
                  <a:cubicBezTo>
                    <a:pt x="4278" y="12854"/>
                    <a:pt x="4271" y="12856"/>
                    <a:pt x="4264" y="12856"/>
                  </a:cubicBezTo>
                  <a:cubicBezTo>
                    <a:pt x="4223" y="12856"/>
                    <a:pt x="4197" y="12796"/>
                    <a:pt x="4150" y="12796"/>
                  </a:cubicBezTo>
                  <a:cubicBezTo>
                    <a:pt x="4150" y="12850"/>
                    <a:pt x="4123" y="12878"/>
                    <a:pt x="4096" y="12878"/>
                  </a:cubicBezTo>
                  <a:cubicBezTo>
                    <a:pt x="4096" y="12905"/>
                    <a:pt x="4096" y="12905"/>
                    <a:pt x="4123" y="12932"/>
                  </a:cubicBezTo>
                  <a:lnTo>
                    <a:pt x="4232" y="12932"/>
                  </a:lnTo>
                  <a:lnTo>
                    <a:pt x="4232" y="12986"/>
                  </a:lnTo>
                  <a:cubicBezTo>
                    <a:pt x="4212" y="13005"/>
                    <a:pt x="4207" y="13024"/>
                    <a:pt x="4176" y="13024"/>
                  </a:cubicBezTo>
                  <a:cubicBezTo>
                    <a:pt x="4164" y="13024"/>
                    <a:pt x="4147" y="13021"/>
                    <a:pt x="4123" y="13013"/>
                  </a:cubicBezTo>
                  <a:lnTo>
                    <a:pt x="4069" y="13013"/>
                  </a:lnTo>
                  <a:cubicBezTo>
                    <a:pt x="4015" y="12986"/>
                    <a:pt x="3988" y="12905"/>
                    <a:pt x="3988" y="12850"/>
                  </a:cubicBezTo>
                  <a:cubicBezTo>
                    <a:pt x="4015" y="12850"/>
                    <a:pt x="4015" y="12878"/>
                    <a:pt x="4069" y="12878"/>
                  </a:cubicBezTo>
                  <a:cubicBezTo>
                    <a:pt x="4069" y="12796"/>
                    <a:pt x="4069" y="12796"/>
                    <a:pt x="4123" y="12796"/>
                  </a:cubicBezTo>
                  <a:lnTo>
                    <a:pt x="4123" y="12769"/>
                  </a:lnTo>
                  <a:cubicBezTo>
                    <a:pt x="4123" y="12769"/>
                    <a:pt x="4150" y="12742"/>
                    <a:pt x="4205" y="12742"/>
                  </a:cubicBezTo>
                  <a:cubicBezTo>
                    <a:pt x="4205" y="12715"/>
                    <a:pt x="4150" y="12661"/>
                    <a:pt x="4150" y="12661"/>
                  </a:cubicBezTo>
                  <a:cubicBezTo>
                    <a:pt x="4096" y="12634"/>
                    <a:pt x="4096" y="12579"/>
                    <a:pt x="4069" y="12525"/>
                  </a:cubicBezTo>
                  <a:cubicBezTo>
                    <a:pt x="4015" y="12471"/>
                    <a:pt x="4015" y="12389"/>
                    <a:pt x="4096" y="12335"/>
                  </a:cubicBezTo>
                  <a:cubicBezTo>
                    <a:pt x="4150" y="12308"/>
                    <a:pt x="4150" y="12227"/>
                    <a:pt x="4123" y="12172"/>
                  </a:cubicBezTo>
                  <a:lnTo>
                    <a:pt x="4123" y="12064"/>
                  </a:lnTo>
                  <a:cubicBezTo>
                    <a:pt x="4150" y="12037"/>
                    <a:pt x="4150" y="11983"/>
                    <a:pt x="4205" y="11983"/>
                  </a:cubicBezTo>
                  <a:cubicBezTo>
                    <a:pt x="4232" y="11955"/>
                    <a:pt x="4259" y="11928"/>
                    <a:pt x="4259" y="11901"/>
                  </a:cubicBezTo>
                  <a:cubicBezTo>
                    <a:pt x="4259" y="11820"/>
                    <a:pt x="4259" y="11766"/>
                    <a:pt x="4150" y="11766"/>
                  </a:cubicBezTo>
                  <a:cubicBezTo>
                    <a:pt x="4096" y="11766"/>
                    <a:pt x="4015" y="11766"/>
                    <a:pt x="3960" y="11684"/>
                  </a:cubicBezTo>
                  <a:cubicBezTo>
                    <a:pt x="3933" y="11657"/>
                    <a:pt x="3879" y="11630"/>
                    <a:pt x="3825" y="11576"/>
                  </a:cubicBezTo>
                  <a:lnTo>
                    <a:pt x="3825" y="11494"/>
                  </a:lnTo>
                  <a:cubicBezTo>
                    <a:pt x="3825" y="11440"/>
                    <a:pt x="3852" y="11413"/>
                    <a:pt x="3852" y="11386"/>
                  </a:cubicBezTo>
                  <a:cubicBezTo>
                    <a:pt x="3879" y="11359"/>
                    <a:pt x="3933" y="11359"/>
                    <a:pt x="3960" y="11304"/>
                  </a:cubicBezTo>
                  <a:lnTo>
                    <a:pt x="3988" y="11277"/>
                  </a:lnTo>
                  <a:cubicBezTo>
                    <a:pt x="3988" y="11223"/>
                    <a:pt x="4069" y="11169"/>
                    <a:pt x="4015" y="11115"/>
                  </a:cubicBezTo>
                  <a:lnTo>
                    <a:pt x="4015" y="11033"/>
                  </a:lnTo>
                  <a:cubicBezTo>
                    <a:pt x="4015" y="10979"/>
                    <a:pt x="4069" y="10898"/>
                    <a:pt x="3988" y="10870"/>
                  </a:cubicBezTo>
                  <a:lnTo>
                    <a:pt x="3988" y="10816"/>
                  </a:lnTo>
                  <a:cubicBezTo>
                    <a:pt x="3933" y="10735"/>
                    <a:pt x="3879" y="10681"/>
                    <a:pt x="3852" y="10599"/>
                  </a:cubicBezTo>
                  <a:cubicBezTo>
                    <a:pt x="3825" y="10572"/>
                    <a:pt x="3852" y="10545"/>
                    <a:pt x="3879" y="10491"/>
                  </a:cubicBezTo>
                  <a:cubicBezTo>
                    <a:pt x="3895" y="10487"/>
                    <a:pt x="3910" y="10485"/>
                    <a:pt x="3924" y="10485"/>
                  </a:cubicBezTo>
                  <a:cubicBezTo>
                    <a:pt x="4011" y="10485"/>
                    <a:pt x="4081" y="10545"/>
                    <a:pt x="4150" y="10545"/>
                  </a:cubicBezTo>
                  <a:cubicBezTo>
                    <a:pt x="4205" y="10545"/>
                    <a:pt x="4232" y="10491"/>
                    <a:pt x="4259" y="10491"/>
                  </a:cubicBezTo>
                  <a:lnTo>
                    <a:pt x="4259" y="10464"/>
                  </a:lnTo>
                  <a:cubicBezTo>
                    <a:pt x="4232" y="10409"/>
                    <a:pt x="4232" y="10301"/>
                    <a:pt x="4232" y="10219"/>
                  </a:cubicBezTo>
                  <a:cubicBezTo>
                    <a:pt x="4232" y="10192"/>
                    <a:pt x="4259" y="10165"/>
                    <a:pt x="4286" y="10165"/>
                  </a:cubicBezTo>
                  <a:lnTo>
                    <a:pt x="4394" y="10165"/>
                  </a:lnTo>
                  <a:cubicBezTo>
                    <a:pt x="4530" y="10138"/>
                    <a:pt x="4693" y="10084"/>
                    <a:pt x="4828" y="10030"/>
                  </a:cubicBezTo>
                  <a:cubicBezTo>
                    <a:pt x="4910" y="9921"/>
                    <a:pt x="4937" y="9813"/>
                    <a:pt x="5018" y="9731"/>
                  </a:cubicBezTo>
                  <a:cubicBezTo>
                    <a:pt x="4964" y="9677"/>
                    <a:pt x="4964" y="9677"/>
                    <a:pt x="4937" y="9677"/>
                  </a:cubicBezTo>
                  <a:cubicBezTo>
                    <a:pt x="4883" y="9650"/>
                    <a:pt x="4828" y="9623"/>
                    <a:pt x="4828" y="9541"/>
                  </a:cubicBezTo>
                  <a:cubicBezTo>
                    <a:pt x="4828" y="9460"/>
                    <a:pt x="4774" y="9406"/>
                    <a:pt x="4693" y="9379"/>
                  </a:cubicBezTo>
                  <a:cubicBezTo>
                    <a:pt x="4666" y="9379"/>
                    <a:pt x="4666" y="9352"/>
                    <a:pt x="4639" y="9352"/>
                  </a:cubicBezTo>
                  <a:cubicBezTo>
                    <a:pt x="4611" y="9324"/>
                    <a:pt x="4611" y="9270"/>
                    <a:pt x="4611" y="9243"/>
                  </a:cubicBezTo>
                  <a:lnTo>
                    <a:pt x="4639" y="9243"/>
                  </a:lnTo>
                  <a:cubicBezTo>
                    <a:pt x="4747" y="9243"/>
                    <a:pt x="4828" y="9243"/>
                    <a:pt x="4910" y="9324"/>
                  </a:cubicBezTo>
                  <a:cubicBezTo>
                    <a:pt x="4937" y="9352"/>
                    <a:pt x="4964" y="9352"/>
                    <a:pt x="5018" y="9352"/>
                  </a:cubicBezTo>
                  <a:lnTo>
                    <a:pt x="5154" y="9352"/>
                  </a:lnTo>
                  <a:cubicBezTo>
                    <a:pt x="5208" y="9352"/>
                    <a:pt x="5289" y="9352"/>
                    <a:pt x="5317" y="9270"/>
                  </a:cubicBezTo>
                  <a:cubicBezTo>
                    <a:pt x="5344" y="9243"/>
                    <a:pt x="5371" y="9189"/>
                    <a:pt x="5371" y="9135"/>
                  </a:cubicBezTo>
                  <a:cubicBezTo>
                    <a:pt x="5425" y="9107"/>
                    <a:pt x="5452" y="9053"/>
                    <a:pt x="5479" y="8999"/>
                  </a:cubicBezTo>
                  <a:cubicBezTo>
                    <a:pt x="5479" y="8972"/>
                    <a:pt x="5479" y="8972"/>
                    <a:pt x="5506" y="8945"/>
                  </a:cubicBezTo>
                  <a:cubicBezTo>
                    <a:pt x="5506" y="8918"/>
                    <a:pt x="5506" y="8918"/>
                    <a:pt x="5561" y="8863"/>
                  </a:cubicBezTo>
                  <a:cubicBezTo>
                    <a:pt x="5588" y="8836"/>
                    <a:pt x="5588" y="8809"/>
                    <a:pt x="5561" y="8782"/>
                  </a:cubicBezTo>
                  <a:cubicBezTo>
                    <a:pt x="5561" y="8701"/>
                    <a:pt x="5561" y="8673"/>
                    <a:pt x="5588" y="8646"/>
                  </a:cubicBezTo>
                  <a:cubicBezTo>
                    <a:pt x="5615" y="8592"/>
                    <a:pt x="5615" y="8538"/>
                    <a:pt x="5615" y="8511"/>
                  </a:cubicBezTo>
                  <a:cubicBezTo>
                    <a:pt x="5675" y="8471"/>
                    <a:pt x="5705" y="8446"/>
                    <a:pt x="5738" y="8446"/>
                  </a:cubicBezTo>
                  <a:cubicBezTo>
                    <a:pt x="5751" y="8446"/>
                    <a:pt x="5763" y="8449"/>
                    <a:pt x="5778" y="8456"/>
                  </a:cubicBezTo>
                  <a:cubicBezTo>
                    <a:pt x="5832" y="8402"/>
                    <a:pt x="5832" y="8321"/>
                    <a:pt x="5859" y="8267"/>
                  </a:cubicBezTo>
                  <a:cubicBezTo>
                    <a:pt x="5859" y="8239"/>
                    <a:pt x="5886" y="8185"/>
                    <a:pt x="5913" y="8185"/>
                  </a:cubicBezTo>
                  <a:cubicBezTo>
                    <a:pt x="5995" y="8158"/>
                    <a:pt x="6022" y="8104"/>
                    <a:pt x="6022" y="8022"/>
                  </a:cubicBezTo>
                  <a:cubicBezTo>
                    <a:pt x="6022" y="7995"/>
                    <a:pt x="6022" y="7968"/>
                    <a:pt x="6049" y="7887"/>
                  </a:cubicBezTo>
                  <a:cubicBezTo>
                    <a:pt x="6049" y="7860"/>
                    <a:pt x="6022" y="7860"/>
                    <a:pt x="6022" y="7833"/>
                  </a:cubicBezTo>
                  <a:lnTo>
                    <a:pt x="6022" y="7507"/>
                  </a:lnTo>
                  <a:cubicBezTo>
                    <a:pt x="6022" y="7507"/>
                    <a:pt x="6022" y="7480"/>
                    <a:pt x="6049" y="7480"/>
                  </a:cubicBezTo>
                  <a:cubicBezTo>
                    <a:pt x="6103" y="7453"/>
                    <a:pt x="6103" y="7453"/>
                    <a:pt x="6103" y="7426"/>
                  </a:cubicBezTo>
                  <a:cubicBezTo>
                    <a:pt x="6103" y="7371"/>
                    <a:pt x="6130" y="7371"/>
                    <a:pt x="6130" y="7344"/>
                  </a:cubicBezTo>
                  <a:cubicBezTo>
                    <a:pt x="6157" y="7317"/>
                    <a:pt x="6239" y="7290"/>
                    <a:pt x="6266" y="7236"/>
                  </a:cubicBezTo>
                  <a:cubicBezTo>
                    <a:pt x="6293" y="7209"/>
                    <a:pt x="6320" y="7209"/>
                    <a:pt x="6374" y="7209"/>
                  </a:cubicBezTo>
                  <a:lnTo>
                    <a:pt x="6456" y="7209"/>
                  </a:lnTo>
                  <a:cubicBezTo>
                    <a:pt x="6456" y="7182"/>
                    <a:pt x="6510" y="7154"/>
                    <a:pt x="6537" y="7100"/>
                  </a:cubicBezTo>
                  <a:cubicBezTo>
                    <a:pt x="6564" y="7100"/>
                    <a:pt x="6564" y="7100"/>
                    <a:pt x="6591" y="7073"/>
                  </a:cubicBezTo>
                  <a:cubicBezTo>
                    <a:pt x="6646" y="7046"/>
                    <a:pt x="6673" y="7046"/>
                    <a:pt x="6700" y="7046"/>
                  </a:cubicBezTo>
                  <a:cubicBezTo>
                    <a:pt x="6808" y="7046"/>
                    <a:pt x="6808" y="7046"/>
                    <a:pt x="6836" y="6965"/>
                  </a:cubicBezTo>
                  <a:cubicBezTo>
                    <a:pt x="6917" y="7046"/>
                    <a:pt x="6917" y="7046"/>
                    <a:pt x="6998" y="7046"/>
                  </a:cubicBezTo>
                  <a:cubicBezTo>
                    <a:pt x="6998" y="7019"/>
                    <a:pt x="6998" y="6965"/>
                    <a:pt x="7053" y="6938"/>
                  </a:cubicBezTo>
                  <a:cubicBezTo>
                    <a:pt x="7080" y="6910"/>
                    <a:pt x="7107" y="6910"/>
                    <a:pt x="7188" y="6883"/>
                  </a:cubicBezTo>
                  <a:lnTo>
                    <a:pt x="7188" y="6802"/>
                  </a:lnTo>
                  <a:cubicBezTo>
                    <a:pt x="7188" y="6693"/>
                    <a:pt x="7215" y="6639"/>
                    <a:pt x="7242" y="6558"/>
                  </a:cubicBezTo>
                  <a:cubicBezTo>
                    <a:pt x="7324" y="6476"/>
                    <a:pt x="7324" y="6368"/>
                    <a:pt x="7351" y="6259"/>
                  </a:cubicBezTo>
                  <a:lnTo>
                    <a:pt x="7351" y="6151"/>
                  </a:lnTo>
                  <a:lnTo>
                    <a:pt x="7351" y="6070"/>
                  </a:lnTo>
                  <a:cubicBezTo>
                    <a:pt x="7351" y="6015"/>
                    <a:pt x="7378" y="5988"/>
                    <a:pt x="7378" y="5988"/>
                  </a:cubicBezTo>
                  <a:cubicBezTo>
                    <a:pt x="7351" y="5961"/>
                    <a:pt x="7351" y="5934"/>
                    <a:pt x="7378" y="5853"/>
                  </a:cubicBezTo>
                  <a:cubicBezTo>
                    <a:pt x="7405" y="5690"/>
                    <a:pt x="7405" y="5690"/>
                    <a:pt x="7378" y="5554"/>
                  </a:cubicBezTo>
                  <a:cubicBezTo>
                    <a:pt x="7378" y="5473"/>
                    <a:pt x="7351" y="5419"/>
                    <a:pt x="7378" y="5310"/>
                  </a:cubicBezTo>
                  <a:lnTo>
                    <a:pt x="7378" y="5283"/>
                  </a:lnTo>
                  <a:cubicBezTo>
                    <a:pt x="7324" y="5174"/>
                    <a:pt x="7378" y="5066"/>
                    <a:pt x="7405" y="4985"/>
                  </a:cubicBezTo>
                  <a:lnTo>
                    <a:pt x="7459" y="4985"/>
                  </a:lnTo>
                  <a:cubicBezTo>
                    <a:pt x="7467" y="4992"/>
                    <a:pt x="7474" y="4995"/>
                    <a:pt x="7481" y="4995"/>
                  </a:cubicBezTo>
                  <a:cubicBezTo>
                    <a:pt x="7499" y="4995"/>
                    <a:pt x="7514" y="4970"/>
                    <a:pt x="7514" y="4930"/>
                  </a:cubicBezTo>
                  <a:cubicBezTo>
                    <a:pt x="7595" y="4849"/>
                    <a:pt x="7622" y="4740"/>
                    <a:pt x="7676" y="4605"/>
                  </a:cubicBezTo>
                  <a:cubicBezTo>
                    <a:pt x="7676" y="4605"/>
                    <a:pt x="7676" y="4578"/>
                    <a:pt x="7731" y="4578"/>
                  </a:cubicBezTo>
                  <a:cubicBezTo>
                    <a:pt x="7785" y="4523"/>
                    <a:pt x="7812" y="4469"/>
                    <a:pt x="7893" y="4388"/>
                  </a:cubicBezTo>
                  <a:cubicBezTo>
                    <a:pt x="7948" y="4307"/>
                    <a:pt x="8029" y="4198"/>
                    <a:pt x="8029" y="4090"/>
                  </a:cubicBezTo>
                  <a:cubicBezTo>
                    <a:pt x="8029" y="4062"/>
                    <a:pt x="8029" y="4062"/>
                    <a:pt x="8056" y="4035"/>
                  </a:cubicBezTo>
                  <a:cubicBezTo>
                    <a:pt x="8083" y="3954"/>
                    <a:pt x="8083" y="3927"/>
                    <a:pt x="8056" y="3845"/>
                  </a:cubicBezTo>
                  <a:cubicBezTo>
                    <a:pt x="8056" y="3818"/>
                    <a:pt x="8029" y="3791"/>
                    <a:pt x="8029" y="3764"/>
                  </a:cubicBezTo>
                  <a:cubicBezTo>
                    <a:pt x="8029" y="3656"/>
                    <a:pt x="7948" y="3547"/>
                    <a:pt x="7921" y="3493"/>
                  </a:cubicBezTo>
                  <a:lnTo>
                    <a:pt x="7785" y="3493"/>
                  </a:lnTo>
                  <a:cubicBezTo>
                    <a:pt x="7731" y="3493"/>
                    <a:pt x="7649" y="3439"/>
                    <a:pt x="7622" y="3384"/>
                  </a:cubicBezTo>
                  <a:lnTo>
                    <a:pt x="7405" y="3167"/>
                  </a:lnTo>
                  <a:cubicBezTo>
                    <a:pt x="7351" y="3167"/>
                    <a:pt x="7351" y="3113"/>
                    <a:pt x="7324" y="3086"/>
                  </a:cubicBezTo>
                  <a:lnTo>
                    <a:pt x="7107" y="2977"/>
                  </a:lnTo>
                  <a:cubicBezTo>
                    <a:pt x="7053" y="2977"/>
                    <a:pt x="6998" y="3005"/>
                    <a:pt x="6971" y="3005"/>
                  </a:cubicBezTo>
                  <a:cubicBezTo>
                    <a:pt x="6917" y="3005"/>
                    <a:pt x="6808" y="3005"/>
                    <a:pt x="6727" y="2977"/>
                  </a:cubicBezTo>
                  <a:cubicBezTo>
                    <a:pt x="6673" y="2950"/>
                    <a:pt x="6564" y="2896"/>
                    <a:pt x="6510" y="2896"/>
                  </a:cubicBezTo>
                  <a:lnTo>
                    <a:pt x="6429" y="2896"/>
                  </a:lnTo>
                  <a:cubicBezTo>
                    <a:pt x="6374" y="2869"/>
                    <a:pt x="6402" y="2760"/>
                    <a:pt x="6374" y="2733"/>
                  </a:cubicBezTo>
                  <a:cubicBezTo>
                    <a:pt x="6320" y="2733"/>
                    <a:pt x="6266" y="2706"/>
                    <a:pt x="6239" y="2706"/>
                  </a:cubicBezTo>
                  <a:cubicBezTo>
                    <a:pt x="6157" y="2679"/>
                    <a:pt x="6103" y="2625"/>
                    <a:pt x="6049" y="2598"/>
                  </a:cubicBezTo>
                  <a:cubicBezTo>
                    <a:pt x="6030" y="2579"/>
                    <a:pt x="6011" y="2559"/>
                    <a:pt x="5972" y="2559"/>
                  </a:cubicBezTo>
                  <a:cubicBezTo>
                    <a:pt x="5956" y="2559"/>
                    <a:pt x="5937" y="2563"/>
                    <a:pt x="5913" y="2571"/>
                  </a:cubicBezTo>
                  <a:cubicBezTo>
                    <a:pt x="5886" y="2598"/>
                    <a:pt x="5832" y="2598"/>
                    <a:pt x="5751" y="2598"/>
                  </a:cubicBezTo>
                  <a:cubicBezTo>
                    <a:pt x="5723" y="2598"/>
                    <a:pt x="5723" y="2625"/>
                    <a:pt x="5696" y="2625"/>
                  </a:cubicBezTo>
                  <a:cubicBezTo>
                    <a:pt x="5642" y="2571"/>
                    <a:pt x="5696" y="2543"/>
                    <a:pt x="5696" y="2462"/>
                  </a:cubicBezTo>
                  <a:cubicBezTo>
                    <a:pt x="5696" y="2462"/>
                    <a:pt x="5642" y="2462"/>
                    <a:pt x="5642" y="2435"/>
                  </a:cubicBezTo>
                  <a:cubicBezTo>
                    <a:pt x="5601" y="2435"/>
                    <a:pt x="5545" y="2389"/>
                    <a:pt x="5497" y="2389"/>
                  </a:cubicBezTo>
                  <a:cubicBezTo>
                    <a:pt x="5481" y="2389"/>
                    <a:pt x="5466" y="2394"/>
                    <a:pt x="5452" y="2408"/>
                  </a:cubicBezTo>
                  <a:cubicBezTo>
                    <a:pt x="5444" y="2391"/>
                    <a:pt x="5433" y="2385"/>
                    <a:pt x="5421" y="2385"/>
                  </a:cubicBezTo>
                  <a:cubicBezTo>
                    <a:pt x="5394" y="2385"/>
                    <a:pt x="5362" y="2416"/>
                    <a:pt x="5344" y="2435"/>
                  </a:cubicBezTo>
                  <a:lnTo>
                    <a:pt x="5317" y="2435"/>
                  </a:lnTo>
                  <a:cubicBezTo>
                    <a:pt x="5344" y="2408"/>
                    <a:pt x="5371" y="2354"/>
                    <a:pt x="5344" y="2299"/>
                  </a:cubicBezTo>
                  <a:cubicBezTo>
                    <a:pt x="5344" y="2272"/>
                    <a:pt x="5344" y="2191"/>
                    <a:pt x="5425" y="2191"/>
                  </a:cubicBezTo>
                  <a:cubicBezTo>
                    <a:pt x="5425" y="2191"/>
                    <a:pt x="5452" y="2164"/>
                    <a:pt x="5452" y="2137"/>
                  </a:cubicBezTo>
                  <a:cubicBezTo>
                    <a:pt x="5452" y="2082"/>
                    <a:pt x="5425" y="2055"/>
                    <a:pt x="5371" y="2028"/>
                  </a:cubicBezTo>
                  <a:cubicBezTo>
                    <a:pt x="5317" y="1947"/>
                    <a:pt x="5289" y="1892"/>
                    <a:pt x="5289" y="1784"/>
                  </a:cubicBezTo>
                  <a:cubicBezTo>
                    <a:pt x="5289" y="1730"/>
                    <a:pt x="5235" y="1648"/>
                    <a:pt x="5208" y="1621"/>
                  </a:cubicBezTo>
                  <a:cubicBezTo>
                    <a:pt x="5208" y="1594"/>
                    <a:pt x="5181" y="1594"/>
                    <a:pt x="5181" y="1540"/>
                  </a:cubicBezTo>
                  <a:cubicBezTo>
                    <a:pt x="5100" y="1486"/>
                    <a:pt x="5073" y="1404"/>
                    <a:pt x="5018" y="1404"/>
                  </a:cubicBezTo>
                  <a:lnTo>
                    <a:pt x="5018" y="1377"/>
                  </a:lnTo>
                  <a:cubicBezTo>
                    <a:pt x="5018" y="1323"/>
                    <a:pt x="4937" y="1323"/>
                    <a:pt x="4910" y="1323"/>
                  </a:cubicBezTo>
                  <a:lnTo>
                    <a:pt x="4611" y="1214"/>
                  </a:lnTo>
                  <a:cubicBezTo>
                    <a:pt x="4557" y="1214"/>
                    <a:pt x="4557" y="1242"/>
                    <a:pt x="4503" y="1242"/>
                  </a:cubicBezTo>
                  <a:lnTo>
                    <a:pt x="4286" y="1242"/>
                  </a:lnTo>
                  <a:cubicBezTo>
                    <a:pt x="4259" y="1242"/>
                    <a:pt x="4232" y="1242"/>
                    <a:pt x="4205" y="1269"/>
                  </a:cubicBezTo>
                  <a:cubicBezTo>
                    <a:pt x="4205" y="1214"/>
                    <a:pt x="4150" y="1187"/>
                    <a:pt x="4123" y="1133"/>
                  </a:cubicBezTo>
                  <a:cubicBezTo>
                    <a:pt x="4096" y="1106"/>
                    <a:pt x="4069" y="1106"/>
                    <a:pt x="4015" y="1079"/>
                  </a:cubicBezTo>
                  <a:cubicBezTo>
                    <a:pt x="3960" y="1052"/>
                    <a:pt x="3988" y="970"/>
                    <a:pt x="3960" y="943"/>
                  </a:cubicBezTo>
                  <a:lnTo>
                    <a:pt x="3852" y="835"/>
                  </a:lnTo>
                  <a:cubicBezTo>
                    <a:pt x="3798" y="780"/>
                    <a:pt x="3743" y="699"/>
                    <a:pt x="3662" y="699"/>
                  </a:cubicBezTo>
                  <a:cubicBezTo>
                    <a:pt x="3608" y="699"/>
                    <a:pt x="3581" y="672"/>
                    <a:pt x="3581" y="645"/>
                  </a:cubicBezTo>
                  <a:cubicBezTo>
                    <a:pt x="3581" y="563"/>
                    <a:pt x="3554" y="509"/>
                    <a:pt x="3472" y="509"/>
                  </a:cubicBezTo>
                  <a:lnTo>
                    <a:pt x="3445" y="509"/>
                  </a:lnTo>
                  <a:cubicBezTo>
                    <a:pt x="3418" y="455"/>
                    <a:pt x="3391" y="428"/>
                    <a:pt x="3337" y="428"/>
                  </a:cubicBezTo>
                  <a:cubicBezTo>
                    <a:pt x="3282" y="428"/>
                    <a:pt x="3309" y="319"/>
                    <a:pt x="3255" y="319"/>
                  </a:cubicBezTo>
                  <a:lnTo>
                    <a:pt x="3201" y="319"/>
                  </a:lnTo>
                  <a:cubicBezTo>
                    <a:pt x="3147" y="319"/>
                    <a:pt x="3038" y="319"/>
                    <a:pt x="3011" y="401"/>
                  </a:cubicBezTo>
                  <a:cubicBezTo>
                    <a:pt x="3011" y="428"/>
                    <a:pt x="2984" y="428"/>
                    <a:pt x="2930" y="428"/>
                  </a:cubicBezTo>
                  <a:lnTo>
                    <a:pt x="2794" y="428"/>
                  </a:lnTo>
                  <a:cubicBezTo>
                    <a:pt x="2767" y="428"/>
                    <a:pt x="2740" y="428"/>
                    <a:pt x="2713" y="401"/>
                  </a:cubicBezTo>
                  <a:cubicBezTo>
                    <a:pt x="2683" y="356"/>
                    <a:pt x="2653" y="336"/>
                    <a:pt x="2619" y="336"/>
                  </a:cubicBezTo>
                  <a:cubicBezTo>
                    <a:pt x="2591" y="336"/>
                    <a:pt x="2559" y="349"/>
                    <a:pt x="2523" y="374"/>
                  </a:cubicBezTo>
                  <a:cubicBezTo>
                    <a:pt x="2496" y="387"/>
                    <a:pt x="2475" y="394"/>
                    <a:pt x="2455" y="394"/>
                  </a:cubicBezTo>
                  <a:cubicBezTo>
                    <a:pt x="2435" y="394"/>
                    <a:pt x="2414" y="387"/>
                    <a:pt x="2387" y="374"/>
                  </a:cubicBezTo>
                  <a:cubicBezTo>
                    <a:pt x="2360" y="374"/>
                    <a:pt x="2333" y="374"/>
                    <a:pt x="2333" y="319"/>
                  </a:cubicBezTo>
                  <a:cubicBezTo>
                    <a:pt x="2333" y="238"/>
                    <a:pt x="2306" y="184"/>
                    <a:pt x="2197" y="157"/>
                  </a:cubicBezTo>
                  <a:lnTo>
                    <a:pt x="2170" y="157"/>
                  </a:lnTo>
                  <a:cubicBezTo>
                    <a:pt x="2116" y="157"/>
                    <a:pt x="2089" y="129"/>
                    <a:pt x="2089" y="102"/>
                  </a:cubicBezTo>
                  <a:lnTo>
                    <a:pt x="2062" y="102"/>
                  </a:lnTo>
                  <a:cubicBezTo>
                    <a:pt x="2062" y="129"/>
                    <a:pt x="2062" y="157"/>
                    <a:pt x="2035" y="184"/>
                  </a:cubicBezTo>
                  <a:cubicBezTo>
                    <a:pt x="1953" y="238"/>
                    <a:pt x="1845" y="238"/>
                    <a:pt x="1791" y="292"/>
                  </a:cubicBezTo>
                  <a:cubicBezTo>
                    <a:pt x="1791" y="300"/>
                    <a:pt x="1788" y="303"/>
                    <a:pt x="1784" y="303"/>
                  </a:cubicBezTo>
                  <a:cubicBezTo>
                    <a:pt x="1772" y="303"/>
                    <a:pt x="1748" y="284"/>
                    <a:pt x="1709" y="265"/>
                  </a:cubicBezTo>
                  <a:cubicBezTo>
                    <a:pt x="1709" y="238"/>
                    <a:pt x="1682" y="184"/>
                    <a:pt x="1682" y="157"/>
                  </a:cubicBezTo>
                  <a:cubicBezTo>
                    <a:pt x="1682" y="129"/>
                    <a:pt x="1682" y="102"/>
                    <a:pt x="1709" y="102"/>
                  </a:cubicBezTo>
                  <a:cubicBezTo>
                    <a:pt x="1763" y="102"/>
                    <a:pt x="1791" y="48"/>
                    <a:pt x="1818" y="48"/>
                  </a:cubicBezTo>
                  <a:lnTo>
                    <a:pt x="1818" y="21"/>
                  </a:lnTo>
                  <a:cubicBezTo>
                    <a:pt x="1818" y="7"/>
                    <a:pt x="1811" y="1"/>
                    <a:pt x="1801" y="1"/>
                  </a:cubicBezTo>
                  <a:close/>
                </a:path>
              </a:pathLst>
            </a:custGeom>
            <a:solidFill>
              <a:srgbClr val="10D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52"/>
            <p:cNvSpPr/>
            <p:nvPr/>
          </p:nvSpPr>
          <p:spPr>
            <a:xfrm>
              <a:off x="811238" y="3434046"/>
              <a:ext cx="84" cy="2356"/>
            </a:xfrm>
            <a:custGeom>
              <a:avLst/>
              <a:gdLst/>
              <a:ahLst/>
              <a:cxnLst/>
              <a:rect l="l" t="t" r="r" b="b"/>
              <a:pathLst>
                <a:path w="1" h="28" extrusionOk="0">
                  <a:moveTo>
                    <a:pt x="1" y="0"/>
                  </a:moveTo>
                  <a:lnTo>
                    <a:pt x="1" y="27"/>
                  </a:lnTo>
                  <a:lnTo>
                    <a:pt x="1" y="27"/>
                  </a:lnTo>
                  <a:lnTo>
                    <a:pt x="1" y="27"/>
                  </a:lnTo>
                  <a:close/>
                </a:path>
              </a:pathLst>
            </a:custGeom>
            <a:solidFill>
              <a:srgbClr val="10D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52"/>
            <p:cNvSpPr/>
            <p:nvPr/>
          </p:nvSpPr>
          <p:spPr>
            <a:xfrm>
              <a:off x="815865" y="3427147"/>
              <a:ext cx="84" cy="84"/>
            </a:xfrm>
            <a:custGeom>
              <a:avLst/>
              <a:gdLst/>
              <a:ahLst/>
              <a:cxnLst/>
              <a:rect l="l" t="t" r="r" b="b"/>
              <a:pathLst>
                <a:path w="1" h="1" extrusionOk="0">
                  <a:moveTo>
                    <a:pt x="0" y="1"/>
                  </a:moveTo>
                  <a:lnTo>
                    <a:pt x="0" y="1"/>
                  </a:lnTo>
                  <a:close/>
                </a:path>
              </a:pathLst>
            </a:custGeom>
            <a:solidFill>
              <a:srgbClr val="10D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52"/>
            <p:cNvSpPr/>
            <p:nvPr/>
          </p:nvSpPr>
          <p:spPr>
            <a:xfrm>
              <a:off x="1396625" y="3167775"/>
              <a:ext cx="25" cy="25"/>
            </a:xfrm>
            <a:custGeom>
              <a:avLst/>
              <a:gdLst/>
              <a:ahLst/>
              <a:cxnLst/>
              <a:rect l="l" t="t" r="r" b="b"/>
              <a:pathLst>
                <a:path w="1" h="1" extrusionOk="0">
                  <a:moveTo>
                    <a:pt x="1" y="0"/>
                  </a:moveTo>
                  <a:close/>
                </a:path>
              </a:pathLst>
            </a:custGeom>
            <a:solidFill>
              <a:srgbClr val="10D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2"/>
            <p:cNvSpPr/>
            <p:nvPr/>
          </p:nvSpPr>
          <p:spPr>
            <a:xfrm>
              <a:off x="484992" y="2162044"/>
              <a:ext cx="102720" cy="53505"/>
            </a:xfrm>
            <a:custGeom>
              <a:avLst/>
              <a:gdLst/>
              <a:ahLst/>
              <a:cxnLst/>
              <a:rect l="l" t="t" r="r" b="b"/>
              <a:pathLst>
                <a:path w="1221" h="636" extrusionOk="0">
                  <a:moveTo>
                    <a:pt x="63" y="1"/>
                  </a:moveTo>
                  <a:cubicBezTo>
                    <a:pt x="50" y="1"/>
                    <a:pt x="39" y="20"/>
                    <a:pt x="0" y="39"/>
                  </a:cubicBezTo>
                  <a:cubicBezTo>
                    <a:pt x="54" y="94"/>
                    <a:pt x="82" y="94"/>
                    <a:pt x="109" y="121"/>
                  </a:cubicBezTo>
                  <a:cubicBezTo>
                    <a:pt x="136" y="229"/>
                    <a:pt x="217" y="229"/>
                    <a:pt x="271" y="229"/>
                  </a:cubicBezTo>
                  <a:lnTo>
                    <a:pt x="597" y="311"/>
                  </a:lnTo>
                  <a:cubicBezTo>
                    <a:pt x="624" y="365"/>
                    <a:pt x="624" y="419"/>
                    <a:pt x="651" y="446"/>
                  </a:cubicBezTo>
                  <a:lnTo>
                    <a:pt x="760" y="446"/>
                  </a:lnTo>
                  <a:cubicBezTo>
                    <a:pt x="787" y="446"/>
                    <a:pt x="814" y="500"/>
                    <a:pt x="814" y="500"/>
                  </a:cubicBezTo>
                  <a:cubicBezTo>
                    <a:pt x="868" y="555"/>
                    <a:pt x="814" y="609"/>
                    <a:pt x="868" y="636"/>
                  </a:cubicBezTo>
                  <a:lnTo>
                    <a:pt x="1085" y="636"/>
                  </a:lnTo>
                  <a:cubicBezTo>
                    <a:pt x="1139" y="636"/>
                    <a:pt x="1194" y="636"/>
                    <a:pt x="1221" y="582"/>
                  </a:cubicBezTo>
                  <a:cubicBezTo>
                    <a:pt x="1194" y="528"/>
                    <a:pt x="1139" y="528"/>
                    <a:pt x="1085" y="500"/>
                  </a:cubicBezTo>
                  <a:cubicBezTo>
                    <a:pt x="1085" y="446"/>
                    <a:pt x="1058" y="446"/>
                    <a:pt x="1058" y="419"/>
                  </a:cubicBezTo>
                  <a:cubicBezTo>
                    <a:pt x="1045" y="432"/>
                    <a:pt x="1032" y="437"/>
                    <a:pt x="1019" y="437"/>
                  </a:cubicBezTo>
                  <a:cubicBezTo>
                    <a:pt x="978" y="437"/>
                    <a:pt x="937" y="385"/>
                    <a:pt x="895" y="365"/>
                  </a:cubicBezTo>
                  <a:cubicBezTo>
                    <a:pt x="814" y="311"/>
                    <a:pt x="760" y="256"/>
                    <a:pt x="678" y="202"/>
                  </a:cubicBezTo>
                  <a:cubicBezTo>
                    <a:pt x="543" y="148"/>
                    <a:pt x="543" y="148"/>
                    <a:pt x="407" y="94"/>
                  </a:cubicBezTo>
                  <a:cubicBezTo>
                    <a:pt x="380" y="94"/>
                    <a:pt x="380" y="39"/>
                    <a:pt x="353" y="39"/>
                  </a:cubicBezTo>
                  <a:cubicBezTo>
                    <a:pt x="299" y="39"/>
                    <a:pt x="256" y="27"/>
                    <a:pt x="210" y="27"/>
                  </a:cubicBezTo>
                  <a:cubicBezTo>
                    <a:pt x="187" y="27"/>
                    <a:pt x="163" y="30"/>
                    <a:pt x="136" y="39"/>
                  </a:cubicBezTo>
                  <a:cubicBezTo>
                    <a:pt x="109" y="39"/>
                    <a:pt x="109" y="39"/>
                    <a:pt x="82" y="12"/>
                  </a:cubicBezTo>
                  <a:cubicBezTo>
                    <a:pt x="74" y="4"/>
                    <a:pt x="68" y="1"/>
                    <a:pt x="63" y="1"/>
                  </a:cubicBezTo>
                  <a:close/>
                </a:path>
              </a:pathLst>
            </a:custGeom>
            <a:solidFill>
              <a:srgbClr val="10D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52"/>
            <p:cNvSpPr/>
            <p:nvPr/>
          </p:nvSpPr>
          <p:spPr>
            <a:xfrm>
              <a:off x="615053" y="2217820"/>
              <a:ext cx="59394" cy="29697"/>
            </a:xfrm>
            <a:custGeom>
              <a:avLst/>
              <a:gdLst/>
              <a:ahLst/>
              <a:cxnLst/>
              <a:rect l="l" t="t" r="r" b="b"/>
              <a:pathLst>
                <a:path w="706" h="353" extrusionOk="0">
                  <a:moveTo>
                    <a:pt x="27" y="0"/>
                  </a:moveTo>
                  <a:cubicBezTo>
                    <a:pt x="0" y="136"/>
                    <a:pt x="0" y="136"/>
                    <a:pt x="163" y="353"/>
                  </a:cubicBezTo>
                  <a:cubicBezTo>
                    <a:pt x="190" y="298"/>
                    <a:pt x="272" y="271"/>
                    <a:pt x="299" y="244"/>
                  </a:cubicBezTo>
                  <a:cubicBezTo>
                    <a:pt x="362" y="276"/>
                    <a:pt x="398" y="289"/>
                    <a:pt x="422" y="289"/>
                  </a:cubicBezTo>
                  <a:cubicBezTo>
                    <a:pt x="439" y="289"/>
                    <a:pt x="450" y="283"/>
                    <a:pt x="461" y="271"/>
                  </a:cubicBezTo>
                  <a:lnTo>
                    <a:pt x="624" y="271"/>
                  </a:lnTo>
                  <a:cubicBezTo>
                    <a:pt x="678" y="271"/>
                    <a:pt x="705" y="271"/>
                    <a:pt x="705" y="244"/>
                  </a:cubicBezTo>
                  <a:cubicBezTo>
                    <a:pt x="705" y="217"/>
                    <a:pt x="678" y="163"/>
                    <a:pt x="624" y="163"/>
                  </a:cubicBezTo>
                  <a:lnTo>
                    <a:pt x="597" y="163"/>
                  </a:lnTo>
                  <a:cubicBezTo>
                    <a:pt x="570" y="163"/>
                    <a:pt x="543" y="136"/>
                    <a:pt x="489" y="109"/>
                  </a:cubicBezTo>
                  <a:cubicBezTo>
                    <a:pt x="434" y="0"/>
                    <a:pt x="299" y="0"/>
                    <a:pt x="190" y="0"/>
                  </a:cubicBezTo>
                  <a:close/>
                </a:path>
              </a:pathLst>
            </a:custGeom>
            <a:solidFill>
              <a:srgbClr val="10D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2"/>
            <p:cNvSpPr/>
            <p:nvPr/>
          </p:nvSpPr>
          <p:spPr>
            <a:xfrm>
              <a:off x="455295" y="2169868"/>
              <a:ext cx="22883" cy="11525"/>
            </a:xfrm>
            <a:custGeom>
              <a:avLst/>
              <a:gdLst/>
              <a:ahLst/>
              <a:cxnLst/>
              <a:rect l="l" t="t" r="r" b="b"/>
              <a:pathLst>
                <a:path w="272" h="137" extrusionOk="0">
                  <a:moveTo>
                    <a:pt x="272" y="1"/>
                  </a:moveTo>
                  <a:cubicBezTo>
                    <a:pt x="136" y="1"/>
                    <a:pt x="55" y="55"/>
                    <a:pt x="1" y="136"/>
                  </a:cubicBezTo>
                  <a:cubicBezTo>
                    <a:pt x="82" y="109"/>
                    <a:pt x="163" y="55"/>
                    <a:pt x="272" y="1"/>
                  </a:cubicBezTo>
                  <a:close/>
                </a:path>
              </a:pathLst>
            </a:custGeom>
            <a:solidFill>
              <a:srgbClr val="10D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52"/>
            <p:cNvSpPr/>
            <p:nvPr/>
          </p:nvSpPr>
          <p:spPr>
            <a:xfrm>
              <a:off x="688075" y="3253761"/>
              <a:ext cx="9170" cy="22883"/>
            </a:xfrm>
            <a:custGeom>
              <a:avLst/>
              <a:gdLst/>
              <a:ahLst/>
              <a:cxnLst/>
              <a:rect l="l" t="t" r="r" b="b"/>
              <a:pathLst>
                <a:path w="109" h="272" extrusionOk="0">
                  <a:moveTo>
                    <a:pt x="0" y="0"/>
                  </a:moveTo>
                  <a:cubicBezTo>
                    <a:pt x="0" y="109"/>
                    <a:pt x="27" y="163"/>
                    <a:pt x="27" y="244"/>
                  </a:cubicBezTo>
                  <a:cubicBezTo>
                    <a:pt x="27" y="272"/>
                    <a:pt x="82" y="272"/>
                    <a:pt x="82" y="272"/>
                  </a:cubicBezTo>
                  <a:cubicBezTo>
                    <a:pt x="109" y="272"/>
                    <a:pt x="109" y="244"/>
                    <a:pt x="109" y="244"/>
                  </a:cubicBezTo>
                  <a:cubicBezTo>
                    <a:pt x="82" y="163"/>
                    <a:pt x="27" y="109"/>
                    <a:pt x="0" y="0"/>
                  </a:cubicBezTo>
                  <a:close/>
                </a:path>
              </a:pathLst>
            </a:custGeom>
            <a:solidFill>
              <a:srgbClr val="10D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52"/>
            <p:cNvSpPr/>
            <p:nvPr/>
          </p:nvSpPr>
          <p:spPr>
            <a:xfrm>
              <a:off x="884260" y="1772788"/>
              <a:ext cx="11525" cy="9927"/>
            </a:xfrm>
            <a:custGeom>
              <a:avLst/>
              <a:gdLst/>
              <a:ahLst/>
              <a:cxnLst/>
              <a:rect l="l" t="t" r="r" b="b"/>
              <a:pathLst>
                <a:path w="137" h="118" extrusionOk="0">
                  <a:moveTo>
                    <a:pt x="82" y="1"/>
                  </a:moveTo>
                  <a:lnTo>
                    <a:pt x="1" y="55"/>
                  </a:lnTo>
                  <a:lnTo>
                    <a:pt x="1" y="109"/>
                  </a:lnTo>
                  <a:cubicBezTo>
                    <a:pt x="18" y="104"/>
                    <a:pt x="32" y="102"/>
                    <a:pt x="43" y="102"/>
                  </a:cubicBezTo>
                  <a:cubicBezTo>
                    <a:pt x="73" y="102"/>
                    <a:pt x="87" y="117"/>
                    <a:pt x="108" y="117"/>
                  </a:cubicBezTo>
                  <a:cubicBezTo>
                    <a:pt x="116" y="117"/>
                    <a:pt x="125" y="115"/>
                    <a:pt x="137" y="109"/>
                  </a:cubicBezTo>
                  <a:cubicBezTo>
                    <a:pt x="109" y="55"/>
                    <a:pt x="137" y="28"/>
                    <a:pt x="82" y="1"/>
                  </a:cubicBezTo>
                  <a:close/>
                </a:path>
              </a:pathLst>
            </a:custGeom>
            <a:solidFill>
              <a:srgbClr val="10D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52"/>
            <p:cNvSpPr/>
            <p:nvPr/>
          </p:nvSpPr>
          <p:spPr>
            <a:xfrm>
              <a:off x="710874" y="2242890"/>
              <a:ext cx="84" cy="4627"/>
            </a:xfrm>
            <a:custGeom>
              <a:avLst/>
              <a:gdLst/>
              <a:ahLst/>
              <a:cxnLst/>
              <a:rect l="l" t="t" r="r" b="b"/>
              <a:pathLst>
                <a:path w="1" h="55" extrusionOk="0">
                  <a:moveTo>
                    <a:pt x="0" y="55"/>
                  </a:moveTo>
                  <a:lnTo>
                    <a:pt x="0" y="55"/>
                  </a:lnTo>
                  <a:lnTo>
                    <a:pt x="0" y="0"/>
                  </a:lnTo>
                  <a:close/>
                </a:path>
              </a:pathLst>
            </a:custGeom>
            <a:solidFill>
              <a:srgbClr val="10D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52"/>
            <p:cNvSpPr/>
            <p:nvPr/>
          </p:nvSpPr>
          <p:spPr>
            <a:xfrm>
              <a:off x="697161" y="2240619"/>
              <a:ext cx="11525" cy="8665"/>
            </a:xfrm>
            <a:custGeom>
              <a:avLst/>
              <a:gdLst/>
              <a:ahLst/>
              <a:cxnLst/>
              <a:rect l="l" t="t" r="r" b="b"/>
              <a:pathLst>
                <a:path w="137" h="103" extrusionOk="0">
                  <a:moveTo>
                    <a:pt x="28" y="0"/>
                  </a:moveTo>
                  <a:cubicBezTo>
                    <a:pt x="28" y="0"/>
                    <a:pt x="1" y="0"/>
                    <a:pt x="1" y="27"/>
                  </a:cubicBezTo>
                  <a:cubicBezTo>
                    <a:pt x="1" y="82"/>
                    <a:pt x="1" y="82"/>
                    <a:pt x="28" y="82"/>
                  </a:cubicBezTo>
                  <a:cubicBezTo>
                    <a:pt x="41" y="95"/>
                    <a:pt x="62" y="102"/>
                    <a:pt x="82" y="102"/>
                  </a:cubicBezTo>
                  <a:cubicBezTo>
                    <a:pt x="102" y="102"/>
                    <a:pt x="123" y="95"/>
                    <a:pt x="136" y="82"/>
                  </a:cubicBezTo>
                  <a:cubicBezTo>
                    <a:pt x="109" y="27"/>
                    <a:pt x="55" y="27"/>
                    <a:pt x="28" y="0"/>
                  </a:cubicBezTo>
                  <a:close/>
                </a:path>
              </a:pathLst>
            </a:custGeom>
            <a:solidFill>
              <a:srgbClr val="10D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52"/>
            <p:cNvSpPr/>
            <p:nvPr/>
          </p:nvSpPr>
          <p:spPr>
            <a:xfrm>
              <a:off x="539759" y="2242890"/>
              <a:ext cx="11441" cy="7908"/>
            </a:xfrm>
            <a:custGeom>
              <a:avLst/>
              <a:gdLst/>
              <a:ahLst/>
              <a:cxnLst/>
              <a:rect l="l" t="t" r="r" b="b"/>
              <a:pathLst>
                <a:path w="136" h="94" extrusionOk="0">
                  <a:moveTo>
                    <a:pt x="0" y="0"/>
                  </a:moveTo>
                  <a:cubicBezTo>
                    <a:pt x="0" y="82"/>
                    <a:pt x="0" y="82"/>
                    <a:pt x="27" y="82"/>
                  </a:cubicBezTo>
                  <a:cubicBezTo>
                    <a:pt x="43" y="90"/>
                    <a:pt x="57" y="93"/>
                    <a:pt x="69" y="93"/>
                  </a:cubicBezTo>
                  <a:cubicBezTo>
                    <a:pt x="97" y="93"/>
                    <a:pt x="117" y="74"/>
                    <a:pt x="136" y="55"/>
                  </a:cubicBezTo>
                  <a:cubicBezTo>
                    <a:pt x="109" y="0"/>
                    <a:pt x="82" y="0"/>
                    <a:pt x="0" y="0"/>
                  </a:cubicBezTo>
                  <a:close/>
                </a:path>
              </a:pathLst>
            </a:custGeom>
            <a:solidFill>
              <a:srgbClr val="10D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52"/>
            <p:cNvSpPr/>
            <p:nvPr/>
          </p:nvSpPr>
          <p:spPr>
            <a:xfrm>
              <a:off x="594526" y="2242890"/>
              <a:ext cx="9170" cy="5637"/>
            </a:xfrm>
            <a:custGeom>
              <a:avLst/>
              <a:gdLst/>
              <a:ahLst/>
              <a:cxnLst/>
              <a:rect l="l" t="t" r="r" b="b"/>
              <a:pathLst>
                <a:path w="109" h="67" extrusionOk="0">
                  <a:moveTo>
                    <a:pt x="27" y="0"/>
                  </a:moveTo>
                  <a:cubicBezTo>
                    <a:pt x="27" y="0"/>
                    <a:pt x="0" y="0"/>
                    <a:pt x="0" y="55"/>
                  </a:cubicBezTo>
                  <a:cubicBezTo>
                    <a:pt x="0" y="55"/>
                    <a:pt x="12" y="67"/>
                    <a:pt x="20" y="67"/>
                  </a:cubicBezTo>
                  <a:cubicBezTo>
                    <a:pt x="24" y="67"/>
                    <a:pt x="27" y="64"/>
                    <a:pt x="27" y="55"/>
                  </a:cubicBezTo>
                  <a:cubicBezTo>
                    <a:pt x="54" y="55"/>
                    <a:pt x="54" y="55"/>
                    <a:pt x="109" y="0"/>
                  </a:cubicBezTo>
                  <a:close/>
                </a:path>
              </a:pathLst>
            </a:custGeom>
            <a:solidFill>
              <a:srgbClr val="10D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52"/>
            <p:cNvSpPr/>
            <p:nvPr/>
          </p:nvSpPr>
          <p:spPr>
            <a:xfrm>
              <a:off x="694890" y="3290273"/>
              <a:ext cx="6898" cy="6898"/>
            </a:xfrm>
            <a:custGeom>
              <a:avLst/>
              <a:gdLst/>
              <a:ahLst/>
              <a:cxnLst/>
              <a:rect l="l" t="t" r="r" b="b"/>
              <a:pathLst>
                <a:path w="82" h="82" extrusionOk="0">
                  <a:moveTo>
                    <a:pt x="1" y="0"/>
                  </a:moveTo>
                  <a:cubicBezTo>
                    <a:pt x="1" y="27"/>
                    <a:pt x="28" y="27"/>
                    <a:pt x="28" y="82"/>
                  </a:cubicBezTo>
                  <a:cubicBezTo>
                    <a:pt x="55" y="82"/>
                    <a:pt x="55" y="27"/>
                    <a:pt x="82" y="27"/>
                  </a:cubicBezTo>
                  <a:lnTo>
                    <a:pt x="82" y="0"/>
                  </a:lnTo>
                  <a:close/>
                </a:path>
              </a:pathLst>
            </a:custGeom>
            <a:solidFill>
              <a:srgbClr val="10D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52"/>
            <p:cNvSpPr/>
            <p:nvPr/>
          </p:nvSpPr>
          <p:spPr>
            <a:xfrm>
              <a:off x="751928" y="3413519"/>
              <a:ext cx="84" cy="0"/>
            </a:xfrm>
            <a:custGeom>
              <a:avLst/>
              <a:gdLst/>
              <a:ahLst/>
              <a:cxnLst/>
              <a:rect l="l" t="t" r="r" b="b"/>
              <a:pathLst>
                <a:path w="1" extrusionOk="0">
                  <a:moveTo>
                    <a:pt x="1" y="0"/>
                  </a:moveTo>
                  <a:close/>
                </a:path>
              </a:pathLst>
            </a:custGeom>
            <a:solidFill>
              <a:srgbClr val="10D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52"/>
            <p:cNvSpPr/>
            <p:nvPr/>
          </p:nvSpPr>
          <p:spPr>
            <a:xfrm>
              <a:off x="742842" y="3413519"/>
              <a:ext cx="9170" cy="4627"/>
            </a:xfrm>
            <a:custGeom>
              <a:avLst/>
              <a:gdLst/>
              <a:ahLst/>
              <a:cxnLst/>
              <a:rect l="l" t="t" r="r" b="b"/>
              <a:pathLst>
                <a:path w="109" h="55" extrusionOk="0">
                  <a:moveTo>
                    <a:pt x="0" y="0"/>
                  </a:moveTo>
                  <a:cubicBezTo>
                    <a:pt x="0" y="27"/>
                    <a:pt x="27" y="54"/>
                    <a:pt x="54" y="54"/>
                  </a:cubicBezTo>
                  <a:cubicBezTo>
                    <a:pt x="54" y="54"/>
                    <a:pt x="109" y="27"/>
                    <a:pt x="109" y="0"/>
                  </a:cubicBezTo>
                  <a:close/>
                </a:path>
              </a:pathLst>
            </a:custGeom>
            <a:solidFill>
              <a:srgbClr val="10D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52"/>
            <p:cNvSpPr/>
            <p:nvPr/>
          </p:nvSpPr>
          <p:spPr>
            <a:xfrm>
              <a:off x="879717" y="1781958"/>
              <a:ext cx="2356" cy="4627"/>
            </a:xfrm>
            <a:custGeom>
              <a:avLst/>
              <a:gdLst/>
              <a:ahLst/>
              <a:cxnLst/>
              <a:rect l="l" t="t" r="r" b="b"/>
              <a:pathLst>
                <a:path w="28" h="55" extrusionOk="0">
                  <a:moveTo>
                    <a:pt x="28" y="0"/>
                  </a:moveTo>
                  <a:cubicBezTo>
                    <a:pt x="1" y="28"/>
                    <a:pt x="28" y="28"/>
                    <a:pt x="28" y="55"/>
                  </a:cubicBezTo>
                  <a:lnTo>
                    <a:pt x="28" y="0"/>
                  </a:lnTo>
                  <a:close/>
                </a:path>
              </a:pathLst>
            </a:custGeom>
            <a:solidFill>
              <a:srgbClr val="10D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52"/>
            <p:cNvSpPr/>
            <p:nvPr/>
          </p:nvSpPr>
          <p:spPr>
            <a:xfrm>
              <a:off x="767912" y="2375222"/>
              <a:ext cx="2356" cy="2356"/>
            </a:xfrm>
            <a:custGeom>
              <a:avLst/>
              <a:gdLst/>
              <a:ahLst/>
              <a:cxnLst/>
              <a:rect l="l" t="t" r="r" b="b"/>
              <a:pathLst>
                <a:path w="28" h="28" extrusionOk="0">
                  <a:moveTo>
                    <a:pt x="1" y="1"/>
                  </a:moveTo>
                  <a:lnTo>
                    <a:pt x="28" y="28"/>
                  </a:lnTo>
                  <a:lnTo>
                    <a:pt x="28" y="1"/>
                  </a:lnTo>
                  <a:close/>
                </a:path>
              </a:pathLst>
            </a:custGeom>
            <a:solidFill>
              <a:srgbClr val="10D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52"/>
            <p:cNvSpPr/>
            <p:nvPr/>
          </p:nvSpPr>
          <p:spPr>
            <a:xfrm>
              <a:off x="824950" y="3265119"/>
              <a:ext cx="84" cy="2440"/>
            </a:xfrm>
            <a:custGeom>
              <a:avLst/>
              <a:gdLst/>
              <a:ahLst/>
              <a:cxnLst/>
              <a:rect l="l" t="t" r="r" b="b"/>
              <a:pathLst>
                <a:path w="1" h="29" extrusionOk="0">
                  <a:moveTo>
                    <a:pt x="1" y="1"/>
                  </a:moveTo>
                  <a:lnTo>
                    <a:pt x="1" y="1"/>
                  </a:lnTo>
                  <a:lnTo>
                    <a:pt x="1" y="28"/>
                  </a:lnTo>
                  <a:close/>
                </a:path>
              </a:pathLst>
            </a:custGeom>
            <a:solidFill>
              <a:srgbClr val="10D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2"/>
            <p:cNvSpPr/>
            <p:nvPr/>
          </p:nvSpPr>
          <p:spPr>
            <a:xfrm>
              <a:off x="672091" y="1667882"/>
              <a:ext cx="2356" cy="84"/>
            </a:xfrm>
            <a:custGeom>
              <a:avLst/>
              <a:gdLst/>
              <a:ahLst/>
              <a:cxnLst/>
              <a:rect l="l" t="t" r="r" b="b"/>
              <a:pathLst>
                <a:path w="28" h="1" extrusionOk="0">
                  <a:moveTo>
                    <a:pt x="27" y="0"/>
                  </a:moveTo>
                  <a:lnTo>
                    <a:pt x="0" y="0"/>
                  </a:lnTo>
                  <a:lnTo>
                    <a:pt x="27" y="0"/>
                  </a:lnTo>
                  <a:close/>
                </a:path>
              </a:pathLst>
            </a:custGeom>
            <a:solidFill>
              <a:srgbClr val="10D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2"/>
            <p:cNvSpPr/>
            <p:nvPr/>
          </p:nvSpPr>
          <p:spPr>
            <a:xfrm>
              <a:off x="850105" y="3470557"/>
              <a:ext cx="84" cy="2356"/>
            </a:xfrm>
            <a:custGeom>
              <a:avLst/>
              <a:gdLst/>
              <a:ahLst/>
              <a:cxnLst/>
              <a:rect l="l" t="t" r="r" b="b"/>
              <a:pathLst>
                <a:path w="1" h="28" extrusionOk="0">
                  <a:moveTo>
                    <a:pt x="0" y="0"/>
                  </a:moveTo>
                  <a:lnTo>
                    <a:pt x="0" y="0"/>
                  </a:lnTo>
                  <a:lnTo>
                    <a:pt x="0" y="27"/>
                  </a:lnTo>
                  <a:close/>
                </a:path>
              </a:pathLst>
            </a:custGeom>
            <a:solidFill>
              <a:srgbClr val="10D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52"/>
            <p:cNvSpPr/>
            <p:nvPr/>
          </p:nvSpPr>
          <p:spPr>
            <a:xfrm>
              <a:off x="710874" y="2242890"/>
              <a:ext cx="2356" cy="84"/>
            </a:xfrm>
            <a:custGeom>
              <a:avLst/>
              <a:gdLst/>
              <a:ahLst/>
              <a:cxnLst/>
              <a:rect l="l" t="t" r="r" b="b"/>
              <a:pathLst>
                <a:path w="28" h="1" extrusionOk="0">
                  <a:moveTo>
                    <a:pt x="0" y="0"/>
                  </a:moveTo>
                  <a:lnTo>
                    <a:pt x="28" y="0"/>
                  </a:lnTo>
                  <a:close/>
                </a:path>
              </a:pathLst>
            </a:custGeom>
            <a:solidFill>
              <a:srgbClr val="10D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2"/>
            <p:cNvSpPr/>
            <p:nvPr/>
          </p:nvSpPr>
          <p:spPr>
            <a:xfrm>
              <a:off x="710874" y="2242890"/>
              <a:ext cx="84" cy="4627"/>
            </a:xfrm>
            <a:custGeom>
              <a:avLst/>
              <a:gdLst/>
              <a:ahLst/>
              <a:cxnLst/>
              <a:rect l="l" t="t" r="r" b="b"/>
              <a:pathLst>
                <a:path w="1" h="55" extrusionOk="0">
                  <a:moveTo>
                    <a:pt x="0" y="0"/>
                  </a:moveTo>
                  <a:lnTo>
                    <a:pt x="0" y="55"/>
                  </a:lnTo>
                  <a:close/>
                </a:path>
              </a:pathLst>
            </a:custGeom>
            <a:solidFill>
              <a:srgbClr val="10D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52"/>
            <p:cNvSpPr/>
            <p:nvPr/>
          </p:nvSpPr>
          <p:spPr>
            <a:xfrm>
              <a:off x="838663" y="3470557"/>
              <a:ext cx="84" cy="84"/>
            </a:xfrm>
            <a:custGeom>
              <a:avLst/>
              <a:gdLst/>
              <a:ahLst/>
              <a:cxnLst/>
              <a:rect l="l" t="t" r="r" b="b"/>
              <a:pathLst>
                <a:path w="1" h="1" extrusionOk="0">
                  <a:moveTo>
                    <a:pt x="0" y="0"/>
                  </a:moveTo>
                  <a:lnTo>
                    <a:pt x="0" y="0"/>
                  </a:lnTo>
                  <a:close/>
                </a:path>
              </a:pathLst>
            </a:custGeom>
            <a:solidFill>
              <a:srgbClr val="10D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2"/>
            <p:cNvSpPr/>
            <p:nvPr/>
          </p:nvSpPr>
          <p:spPr>
            <a:xfrm>
              <a:off x="150670" y="1677724"/>
              <a:ext cx="989242" cy="1630896"/>
            </a:xfrm>
            <a:custGeom>
              <a:avLst/>
              <a:gdLst/>
              <a:ahLst/>
              <a:cxnLst/>
              <a:rect l="l" t="t" r="r" b="b"/>
              <a:pathLst>
                <a:path w="11989" h="19386" extrusionOk="0">
                  <a:moveTo>
                    <a:pt x="6393" y="1"/>
                  </a:moveTo>
                  <a:cubicBezTo>
                    <a:pt x="5974" y="1"/>
                    <a:pt x="5548" y="79"/>
                    <a:pt x="5154" y="182"/>
                  </a:cubicBezTo>
                  <a:cubicBezTo>
                    <a:pt x="4557" y="344"/>
                    <a:pt x="3987" y="561"/>
                    <a:pt x="3499" y="941"/>
                  </a:cubicBezTo>
                  <a:cubicBezTo>
                    <a:pt x="2957" y="1375"/>
                    <a:pt x="2658" y="1918"/>
                    <a:pt x="2523" y="2596"/>
                  </a:cubicBezTo>
                  <a:cubicBezTo>
                    <a:pt x="2387" y="3247"/>
                    <a:pt x="2333" y="3952"/>
                    <a:pt x="2333" y="4603"/>
                  </a:cubicBezTo>
                  <a:lnTo>
                    <a:pt x="2333" y="5471"/>
                  </a:lnTo>
                  <a:cubicBezTo>
                    <a:pt x="2333" y="6583"/>
                    <a:pt x="2333" y="7749"/>
                    <a:pt x="1980" y="8807"/>
                  </a:cubicBezTo>
                  <a:cubicBezTo>
                    <a:pt x="1607" y="9873"/>
                    <a:pt x="816" y="10598"/>
                    <a:pt x="42" y="10598"/>
                  </a:cubicBezTo>
                  <a:cubicBezTo>
                    <a:pt x="28" y="10598"/>
                    <a:pt x="14" y="10598"/>
                    <a:pt x="0" y="10597"/>
                  </a:cubicBezTo>
                  <a:lnTo>
                    <a:pt x="0" y="10597"/>
                  </a:lnTo>
                  <a:cubicBezTo>
                    <a:pt x="169" y="10800"/>
                    <a:pt x="391" y="10908"/>
                    <a:pt x="619" y="10908"/>
                  </a:cubicBezTo>
                  <a:cubicBezTo>
                    <a:pt x="757" y="10908"/>
                    <a:pt x="898" y="10869"/>
                    <a:pt x="1031" y="10787"/>
                  </a:cubicBezTo>
                  <a:lnTo>
                    <a:pt x="1031" y="10787"/>
                  </a:lnTo>
                  <a:cubicBezTo>
                    <a:pt x="814" y="11791"/>
                    <a:pt x="1031" y="12903"/>
                    <a:pt x="1465" y="13608"/>
                  </a:cubicBezTo>
                  <a:cubicBezTo>
                    <a:pt x="1817" y="14150"/>
                    <a:pt x="2278" y="14449"/>
                    <a:pt x="2523" y="15235"/>
                  </a:cubicBezTo>
                  <a:cubicBezTo>
                    <a:pt x="2577" y="15507"/>
                    <a:pt x="2631" y="15805"/>
                    <a:pt x="2523" y="16076"/>
                  </a:cubicBezTo>
                  <a:cubicBezTo>
                    <a:pt x="2389" y="16516"/>
                    <a:pt x="2133" y="16646"/>
                    <a:pt x="1861" y="16646"/>
                  </a:cubicBezTo>
                  <a:cubicBezTo>
                    <a:pt x="1747" y="16646"/>
                    <a:pt x="1631" y="16623"/>
                    <a:pt x="1519" y="16592"/>
                  </a:cubicBezTo>
                  <a:lnTo>
                    <a:pt x="1519" y="16592"/>
                  </a:lnTo>
                  <a:cubicBezTo>
                    <a:pt x="1655" y="16944"/>
                    <a:pt x="1817" y="17270"/>
                    <a:pt x="1926" y="17541"/>
                  </a:cubicBezTo>
                  <a:cubicBezTo>
                    <a:pt x="2057" y="17637"/>
                    <a:pt x="2211" y="17680"/>
                    <a:pt x="2369" y="17680"/>
                  </a:cubicBezTo>
                  <a:cubicBezTo>
                    <a:pt x="2701" y="17680"/>
                    <a:pt x="3053" y="17491"/>
                    <a:pt x="3255" y="17215"/>
                  </a:cubicBezTo>
                  <a:cubicBezTo>
                    <a:pt x="3310" y="17154"/>
                    <a:pt x="3359" y="17127"/>
                    <a:pt x="3403" y="17127"/>
                  </a:cubicBezTo>
                  <a:cubicBezTo>
                    <a:pt x="3533" y="17127"/>
                    <a:pt x="3614" y="17365"/>
                    <a:pt x="3635" y="17649"/>
                  </a:cubicBezTo>
                  <a:cubicBezTo>
                    <a:pt x="3689" y="18626"/>
                    <a:pt x="4069" y="19141"/>
                    <a:pt x="4475" y="19277"/>
                  </a:cubicBezTo>
                  <a:lnTo>
                    <a:pt x="5099" y="19277"/>
                  </a:lnTo>
                  <a:cubicBezTo>
                    <a:pt x="5126" y="19277"/>
                    <a:pt x="5208" y="19304"/>
                    <a:pt x="5235" y="19385"/>
                  </a:cubicBezTo>
                  <a:cubicBezTo>
                    <a:pt x="5696" y="19060"/>
                    <a:pt x="6103" y="18110"/>
                    <a:pt x="6510" y="17351"/>
                  </a:cubicBezTo>
                  <a:cubicBezTo>
                    <a:pt x="6582" y="17222"/>
                    <a:pt x="6652" y="17167"/>
                    <a:pt x="6714" y="17167"/>
                  </a:cubicBezTo>
                  <a:cubicBezTo>
                    <a:pt x="6886" y="17167"/>
                    <a:pt x="6996" y="17591"/>
                    <a:pt x="6917" y="18029"/>
                  </a:cubicBezTo>
                  <a:cubicBezTo>
                    <a:pt x="6716" y="19285"/>
                    <a:pt x="7468" y="19331"/>
                    <a:pt x="7882" y="19331"/>
                  </a:cubicBezTo>
                  <a:cubicBezTo>
                    <a:pt x="7915" y="19331"/>
                    <a:pt x="7946" y="19331"/>
                    <a:pt x="7974" y="19331"/>
                  </a:cubicBezTo>
                  <a:cubicBezTo>
                    <a:pt x="8300" y="19331"/>
                    <a:pt x="8625" y="19195"/>
                    <a:pt x="8951" y="18924"/>
                  </a:cubicBezTo>
                  <a:cubicBezTo>
                    <a:pt x="8761" y="18599"/>
                    <a:pt x="8734" y="18056"/>
                    <a:pt x="8815" y="17622"/>
                  </a:cubicBezTo>
                  <a:cubicBezTo>
                    <a:pt x="8951" y="16998"/>
                    <a:pt x="9303" y="16564"/>
                    <a:pt x="9656" y="16266"/>
                  </a:cubicBezTo>
                  <a:cubicBezTo>
                    <a:pt x="10036" y="15913"/>
                    <a:pt x="10416" y="15669"/>
                    <a:pt x="10714" y="15235"/>
                  </a:cubicBezTo>
                  <a:cubicBezTo>
                    <a:pt x="11121" y="14693"/>
                    <a:pt x="11392" y="13879"/>
                    <a:pt x="11392" y="13038"/>
                  </a:cubicBezTo>
                  <a:cubicBezTo>
                    <a:pt x="11501" y="13418"/>
                    <a:pt x="11501" y="13852"/>
                    <a:pt x="11392" y="14259"/>
                  </a:cubicBezTo>
                  <a:cubicBezTo>
                    <a:pt x="11473" y="14015"/>
                    <a:pt x="11609" y="13771"/>
                    <a:pt x="11663" y="13581"/>
                  </a:cubicBezTo>
                  <a:cubicBezTo>
                    <a:pt x="11745" y="13337"/>
                    <a:pt x="11799" y="13065"/>
                    <a:pt x="11826" y="12794"/>
                  </a:cubicBezTo>
                  <a:cubicBezTo>
                    <a:pt x="11989" y="12252"/>
                    <a:pt x="11989" y="11709"/>
                    <a:pt x="11935" y="11167"/>
                  </a:cubicBezTo>
                  <a:cubicBezTo>
                    <a:pt x="11907" y="10597"/>
                    <a:pt x="11799" y="10028"/>
                    <a:pt x="11663" y="9512"/>
                  </a:cubicBezTo>
                  <a:cubicBezTo>
                    <a:pt x="11528" y="8970"/>
                    <a:pt x="11338" y="8536"/>
                    <a:pt x="11229" y="7939"/>
                  </a:cubicBezTo>
                  <a:cubicBezTo>
                    <a:pt x="11121" y="7397"/>
                    <a:pt x="11094" y="6827"/>
                    <a:pt x="11094" y="6257"/>
                  </a:cubicBezTo>
                  <a:lnTo>
                    <a:pt x="11094" y="6122"/>
                  </a:lnTo>
                  <a:cubicBezTo>
                    <a:pt x="11148" y="5471"/>
                    <a:pt x="11202" y="4793"/>
                    <a:pt x="11094" y="4142"/>
                  </a:cubicBezTo>
                  <a:cubicBezTo>
                    <a:pt x="11012" y="3654"/>
                    <a:pt x="10931" y="3057"/>
                    <a:pt x="10551" y="2650"/>
                  </a:cubicBezTo>
                  <a:cubicBezTo>
                    <a:pt x="10307" y="2433"/>
                    <a:pt x="9982" y="2297"/>
                    <a:pt x="9710" y="2080"/>
                  </a:cubicBezTo>
                  <a:cubicBezTo>
                    <a:pt x="9303" y="1809"/>
                    <a:pt x="8951" y="1402"/>
                    <a:pt x="8625" y="1077"/>
                  </a:cubicBezTo>
                  <a:cubicBezTo>
                    <a:pt x="8273" y="724"/>
                    <a:pt x="7866" y="426"/>
                    <a:pt x="7432" y="209"/>
                  </a:cubicBezTo>
                  <a:cubicBezTo>
                    <a:pt x="7106" y="59"/>
                    <a:pt x="6752" y="1"/>
                    <a:pt x="63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52"/>
            <p:cNvSpPr/>
            <p:nvPr/>
          </p:nvSpPr>
          <p:spPr>
            <a:xfrm>
              <a:off x="519232" y="1727191"/>
              <a:ext cx="349213" cy="349213"/>
            </a:xfrm>
            <a:custGeom>
              <a:avLst/>
              <a:gdLst/>
              <a:ahLst/>
              <a:cxnLst/>
              <a:rect l="l" t="t" r="r" b="b"/>
              <a:pathLst>
                <a:path w="4151" h="4151" extrusionOk="0">
                  <a:moveTo>
                    <a:pt x="2089" y="1"/>
                  </a:moveTo>
                  <a:cubicBezTo>
                    <a:pt x="922" y="1"/>
                    <a:pt x="0" y="923"/>
                    <a:pt x="0" y="2062"/>
                  </a:cubicBezTo>
                  <a:cubicBezTo>
                    <a:pt x="0" y="3228"/>
                    <a:pt x="922" y="4150"/>
                    <a:pt x="2089" y="4150"/>
                  </a:cubicBezTo>
                  <a:cubicBezTo>
                    <a:pt x="3228" y="4150"/>
                    <a:pt x="4150" y="3228"/>
                    <a:pt x="4150" y="2062"/>
                  </a:cubicBezTo>
                  <a:cubicBezTo>
                    <a:pt x="4150" y="923"/>
                    <a:pt x="3201" y="1"/>
                    <a:pt x="2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52"/>
            <p:cNvSpPr/>
            <p:nvPr/>
          </p:nvSpPr>
          <p:spPr>
            <a:xfrm>
              <a:off x="993794" y="2705253"/>
              <a:ext cx="944836" cy="799043"/>
            </a:xfrm>
            <a:custGeom>
              <a:avLst/>
              <a:gdLst/>
              <a:ahLst/>
              <a:cxnLst/>
              <a:rect l="l" t="t" r="r" b="b"/>
              <a:pathLst>
                <a:path w="11231" h="9498" extrusionOk="0">
                  <a:moveTo>
                    <a:pt x="1708" y="1"/>
                  </a:moveTo>
                  <a:cubicBezTo>
                    <a:pt x="1502" y="1"/>
                    <a:pt x="1299" y="36"/>
                    <a:pt x="1113" y="119"/>
                  </a:cubicBezTo>
                  <a:cubicBezTo>
                    <a:pt x="815" y="200"/>
                    <a:pt x="543" y="445"/>
                    <a:pt x="326" y="743"/>
                  </a:cubicBezTo>
                  <a:cubicBezTo>
                    <a:pt x="326" y="797"/>
                    <a:pt x="299" y="797"/>
                    <a:pt x="299" y="824"/>
                  </a:cubicBezTo>
                  <a:cubicBezTo>
                    <a:pt x="272" y="879"/>
                    <a:pt x="272" y="933"/>
                    <a:pt x="245" y="960"/>
                  </a:cubicBezTo>
                  <a:cubicBezTo>
                    <a:pt x="191" y="1014"/>
                    <a:pt x="191" y="1068"/>
                    <a:pt x="164" y="1123"/>
                  </a:cubicBezTo>
                  <a:cubicBezTo>
                    <a:pt x="1" y="1611"/>
                    <a:pt x="55" y="2153"/>
                    <a:pt x="381" y="2587"/>
                  </a:cubicBezTo>
                  <a:lnTo>
                    <a:pt x="4314" y="8826"/>
                  </a:lnTo>
                  <a:cubicBezTo>
                    <a:pt x="4563" y="9241"/>
                    <a:pt x="5034" y="9497"/>
                    <a:pt x="5534" y="9497"/>
                  </a:cubicBezTo>
                  <a:cubicBezTo>
                    <a:pt x="5687" y="9497"/>
                    <a:pt x="5843" y="9473"/>
                    <a:pt x="5995" y="9423"/>
                  </a:cubicBezTo>
                  <a:cubicBezTo>
                    <a:pt x="6022" y="9395"/>
                    <a:pt x="6022" y="9395"/>
                    <a:pt x="6077" y="9395"/>
                  </a:cubicBezTo>
                  <a:cubicBezTo>
                    <a:pt x="7921" y="8663"/>
                    <a:pt x="10281" y="4378"/>
                    <a:pt x="11230" y="2886"/>
                  </a:cubicBezTo>
                  <a:cubicBezTo>
                    <a:pt x="11122" y="2859"/>
                    <a:pt x="11040" y="2777"/>
                    <a:pt x="10986" y="2777"/>
                  </a:cubicBezTo>
                  <a:cubicBezTo>
                    <a:pt x="10878" y="2723"/>
                    <a:pt x="10850" y="2642"/>
                    <a:pt x="10715" y="2506"/>
                  </a:cubicBezTo>
                  <a:lnTo>
                    <a:pt x="10498" y="2208"/>
                  </a:lnTo>
                  <a:cubicBezTo>
                    <a:pt x="10444" y="2045"/>
                    <a:pt x="10362" y="1882"/>
                    <a:pt x="10281" y="1665"/>
                  </a:cubicBezTo>
                  <a:lnTo>
                    <a:pt x="10172" y="1774"/>
                  </a:lnTo>
                  <a:lnTo>
                    <a:pt x="5480" y="6032"/>
                  </a:lnTo>
                  <a:lnTo>
                    <a:pt x="3256" y="987"/>
                  </a:lnTo>
                  <a:cubicBezTo>
                    <a:pt x="2984" y="390"/>
                    <a:pt x="2469" y="38"/>
                    <a:pt x="1900" y="11"/>
                  </a:cubicBezTo>
                  <a:cubicBezTo>
                    <a:pt x="1835" y="4"/>
                    <a:pt x="1771" y="1"/>
                    <a:pt x="1708" y="1"/>
                  </a:cubicBezTo>
                  <a:close/>
                </a:path>
              </a:pathLst>
            </a:custGeom>
            <a:solidFill>
              <a:srgbClr val="C3E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52"/>
            <p:cNvSpPr/>
            <p:nvPr/>
          </p:nvSpPr>
          <p:spPr>
            <a:xfrm>
              <a:off x="215700" y="2609768"/>
              <a:ext cx="1125037" cy="2581368"/>
            </a:xfrm>
            <a:custGeom>
              <a:avLst/>
              <a:gdLst/>
              <a:ahLst/>
              <a:cxnLst/>
              <a:rect l="l" t="t" r="r" b="b"/>
              <a:pathLst>
                <a:path w="13373" h="30684" extrusionOk="0">
                  <a:moveTo>
                    <a:pt x="6963" y="0"/>
                  </a:moveTo>
                  <a:cubicBezTo>
                    <a:pt x="6777" y="0"/>
                    <a:pt x="6673" y="6"/>
                    <a:pt x="6673" y="6"/>
                  </a:cubicBezTo>
                  <a:cubicBezTo>
                    <a:pt x="6537" y="6"/>
                    <a:pt x="6402" y="61"/>
                    <a:pt x="6266" y="61"/>
                  </a:cubicBezTo>
                  <a:lnTo>
                    <a:pt x="6131" y="61"/>
                  </a:lnTo>
                  <a:cubicBezTo>
                    <a:pt x="6103" y="88"/>
                    <a:pt x="6022" y="88"/>
                    <a:pt x="5995" y="88"/>
                  </a:cubicBezTo>
                  <a:cubicBezTo>
                    <a:pt x="5968" y="115"/>
                    <a:pt x="5886" y="115"/>
                    <a:pt x="5859" y="115"/>
                  </a:cubicBezTo>
                  <a:cubicBezTo>
                    <a:pt x="5778" y="142"/>
                    <a:pt x="5751" y="142"/>
                    <a:pt x="5724" y="142"/>
                  </a:cubicBezTo>
                  <a:cubicBezTo>
                    <a:pt x="5588" y="196"/>
                    <a:pt x="5425" y="223"/>
                    <a:pt x="5290" y="251"/>
                  </a:cubicBezTo>
                  <a:cubicBezTo>
                    <a:pt x="5236" y="251"/>
                    <a:pt x="5208" y="305"/>
                    <a:pt x="5181" y="305"/>
                  </a:cubicBezTo>
                  <a:cubicBezTo>
                    <a:pt x="5100" y="332"/>
                    <a:pt x="5019" y="332"/>
                    <a:pt x="4937" y="359"/>
                  </a:cubicBezTo>
                  <a:cubicBezTo>
                    <a:pt x="4910" y="359"/>
                    <a:pt x="4883" y="386"/>
                    <a:pt x="4829" y="386"/>
                  </a:cubicBezTo>
                  <a:cubicBezTo>
                    <a:pt x="4802" y="386"/>
                    <a:pt x="4747" y="440"/>
                    <a:pt x="4693" y="440"/>
                  </a:cubicBezTo>
                  <a:cubicBezTo>
                    <a:pt x="4693" y="440"/>
                    <a:pt x="4666" y="468"/>
                    <a:pt x="4639" y="468"/>
                  </a:cubicBezTo>
                  <a:cubicBezTo>
                    <a:pt x="4612" y="468"/>
                    <a:pt x="4557" y="495"/>
                    <a:pt x="4530" y="495"/>
                  </a:cubicBezTo>
                  <a:cubicBezTo>
                    <a:pt x="4069" y="657"/>
                    <a:pt x="3608" y="902"/>
                    <a:pt x="3255" y="1146"/>
                  </a:cubicBezTo>
                  <a:cubicBezTo>
                    <a:pt x="1926" y="1986"/>
                    <a:pt x="1275" y="2963"/>
                    <a:pt x="1275" y="2963"/>
                  </a:cubicBezTo>
                  <a:cubicBezTo>
                    <a:pt x="1818" y="6055"/>
                    <a:pt x="2876" y="8171"/>
                    <a:pt x="4232" y="10937"/>
                  </a:cubicBezTo>
                  <a:cubicBezTo>
                    <a:pt x="4530" y="11588"/>
                    <a:pt x="4612" y="12294"/>
                    <a:pt x="4395" y="12944"/>
                  </a:cubicBezTo>
                  <a:cubicBezTo>
                    <a:pt x="4286" y="13270"/>
                    <a:pt x="4123" y="13623"/>
                    <a:pt x="3934" y="13894"/>
                  </a:cubicBezTo>
                  <a:cubicBezTo>
                    <a:pt x="1086" y="17718"/>
                    <a:pt x="1" y="23116"/>
                    <a:pt x="462" y="30683"/>
                  </a:cubicBezTo>
                  <a:lnTo>
                    <a:pt x="13047" y="30683"/>
                  </a:lnTo>
                  <a:cubicBezTo>
                    <a:pt x="13074" y="30521"/>
                    <a:pt x="13074" y="30358"/>
                    <a:pt x="13074" y="30222"/>
                  </a:cubicBezTo>
                  <a:cubicBezTo>
                    <a:pt x="13373" y="23279"/>
                    <a:pt x="13020" y="17745"/>
                    <a:pt x="11582" y="14762"/>
                  </a:cubicBezTo>
                  <a:cubicBezTo>
                    <a:pt x="10904" y="13297"/>
                    <a:pt x="10742" y="11670"/>
                    <a:pt x="11149" y="10178"/>
                  </a:cubicBezTo>
                  <a:lnTo>
                    <a:pt x="11610" y="8415"/>
                  </a:lnTo>
                  <a:lnTo>
                    <a:pt x="12369" y="7438"/>
                  </a:lnTo>
                  <a:cubicBezTo>
                    <a:pt x="12749" y="6977"/>
                    <a:pt x="12884" y="6353"/>
                    <a:pt x="12749" y="5757"/>
                  </a:cubicBezTo>
                  <a:lnTo>
                    <a:pt x="12532" y="4862"/>
                  </a:lnTo>
                  <a:cubicBezTo>
                    <a:pt x="12478" y="4563"/>
                    <a:pt x="12478" y="4265"/>
                    <a:pt x="12559" y="3939"/>
                  </a:cubicBezTo>
                  <a:cubicBezTo>
                    <a:pt x="12939" y="2719"/>
                    <a:pt x="12342" y="1417"/>
                    <a:pt x="11149" y="874"/>
                  </a:cubicBezTo>
                  <a:cubicBezTo>
                    <a:pt x="9440" y="84"/>
                    <a:pt x="7648" y="0"/>
                    <a:pt x="6963" y="0"/>
                  </a:cubicBezTo>
                  <a:close/>
                </a:path>
              </a:pathLst>
            </a:custGeom>
            <a:solidFill>
              <a:srgbClr val="C3E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52"/>
            <p:cNvSpPr/>
            <p:nvPr/>
          </p:nvSpPr>
          <p:spPr>
            <a:xfrm>
              <a:off x="288723" y="2612040"/>
              <a:ext cx="1052014" cy="2540314"/>
            </a:xfrm>
            <a:custGeom>
              <a:avLst/>
              <a:gdLst/>
              <a:ahLst/>
              <a:cxnLst/>
              <a:rect l="l" t="t" r="r" b="b"/>
              <a:pathLst>
                <a:path w="12505" h="30196" extrusionOk="0">
                  <a:moveTo>
                    <a:pt x="6107" y="0"/>
                  </a:moveTo>
                  <a:cubicBezTo>
                    <a:pt x="5914" y="0"/>
                    <a:pt x="5805" y="7"/>
                    <a:pt x="5805" y="7"/>
                  </a:cubicBezTo>
                  <a:cubicBezTo>
                    <a:pt x="5046" y="34"/>
                    <a:pt x="4368" y="196"/>
                    <a:pt x="3798" y="413"/>
                  </a:cubicBezTo>
                  <a:cubicBezTo>
                    <a:pt x="2821" y="739"/>
                    <a:pt x="2008" y="1390"/>
                    <a:pt x="1465" y="2231"/>
                  </a:cubicBezTo>
                  <a:cubicBezTo>
                    <a:pt x="1194" y="2665"/>
                    <a:pt x="814" y="3695"/>
                    <a:pt x="923" y="4129"/>
                  </a:cubicBezTo>
                  <a:cubicBezTo>
                    <a:pt x="1492" y="6571"/>
                    <a:pt x="3120" y="8225"/>
                    <a:pt x="4232" y="10503"/>
                  </a:cubicBezTo>
                  <a:cubicBezTo>
                    <a:pt x="4720" y="11480"/>
                    <a:pt x="4584" y="12619"/>
                    <a:pt x="3934" y="13460"/>
                  </a:cubicBezTo>
                  <a:cubicBezTo>
                    <a:pt x="1086" y="17284"/>
                    <a:pt x="1" y="22655"/>
                    <a:pt x="516" y="30195"/>
                  </a:cubicBezTo>
                  <a:lnTo>
                    <a:pt x="12206" y="30195"/>
                  </a:lnTo>
                  <a:cubicBezTo>
                    <a:pt x="12505" y="23252"/>
                    <a:pt x="12152" y="17718"/>
                    <a:pt x="10714" y="14735"/>
                  </a:cubicBezTo>
                  <a:cubicBezTo>
                    <a:pt x="10036" y="13297"/>
                    <a:pt x="9874" y="11670"/>
                    <a:pt x="10281" y="10178"/>
                  </a:cubicBezTo>
                  <a:lnTo>
                    <a:pt x="10742" y="8415"/>
                  </a:lnTo>
                  <a:lnTo>
                    <a:pt x="11501" y="7411"/>
                  </a:lnTo>
                  <a:cubicBezTo>
                    <a:pt x="11854" y="6950"/>
                    <a:pt x="11989" y="6326"/>
                    <a:pt x="11854" y="5730"/>
                  </a:cubicBezTo>
                  <a:lnTo>
                    <a:pt x="11664" y="4835"/>
                  </a:lnTo>
                  <a:cubicBezTo>
                    <a:pt x="11582" y="4536"/>
                    <a:pt x="11582" y="4238"/>
                    <a:pt x="11691" y="3939"/>
                  </a:cubicBezTo>
                  <a:cubicBezTo>
                    <a:pt x="12071" y="2719"/>
                    <a:pt x="11474" y="1390"/>
                    <a:pt x="10281" y="847"/>
                  </a:cubicBezTo>
                  <a:cubicBezTo>
                    <a:pt x="8582" y="83"/>
                    <a:pt x="6801" y="0"/>
                    <a:pt x="6107" y="0"/>
                  </a:cubicBezTo>
                  <a:close/>
                </a:path>
              </a:pathLst>
            </a:custGeom>
            <a:solidFill>
              <a:srgbClr val="C3E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52"/>
            <p:cNvSpPr/>
            <p:nvPr/>
          </p:nvSpPr>
          <p:spPr>
            <a:xfrm>
              <a:off x="217972" y="3698710"/>
              <a:ext cx="397166" cy="1492422"/>
            </a:xfrm>
            <a:custGeom>
              <a:avLst/>
              <a:gdLst/>
              <a:ahLst/>
              <a:cxnLst/>
              <a:rect l="l" t="t" r="r" b="b"/>
              <a:pathLst>
                <a:path w="4721" h="17740" extrusionOk="0">
                  <a:moveTo>
                    <a:pt x="4395" y="0"/>
                  </a:moveTo>
                  <a:cubicBezTo>
                    <a:pt x="4313" y="326"/>
                    <a:pt x="4124" y="679"/>
                    <a:pt x="3934" y="950"/>
                  </a:cubicBezTo>
                  <a:cubicBezTo>
                    <a:pt x="1086" y="4774"/>
                    <a:pt x="1" y="10172"/>
                    <a:pt x="462" y="17739"/>
                  </a:cubicBezTo>
                  <a:lnTo>
                    <a:pt x="4720" y="17739"/>
                  </a:lnTo>
                  <a:cubicBezTo>
                    <a:pt x="4666" y="17604"/>
                    <a:pt x="4639" y="17414"/>
                    <a:pt x="4585" y="17278"/>
                  </a:cubicBezTo>
                  <a:cubicBezTo>
                    <a:pt x="3527" y="13698"/>
                    <a:pt x="2740" y="8273"/>
                    <a:pt x="4259" y="1275"/>
                  </a:cubicBezTo>
                  <a:cubicBezTo>
                    <a:pt x="4368" y="868"/>
                    <a:pt x="4476" y="462"/>
                    <a:pt x="4585" y="28"/>
                  </a:cubicBezTo>
                  <a:lnTo>
                    <a:pt x="4395" y="0"/>
                  </a:lnTo>
                  <a:close/>
                </a:path>
              </a:pathLst>
            </a:custGeom>
            <a:solidFill>
              <a:srgbClr val="C3E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52"/>
            <p:cNvSpPr/>
            <p:nvPr/>
          </p:nvSpPr>
          <p:spPr>
            <a:xfrm>
              <a:off x="1831282" y="2554413"/>
              <a:ext cx="410795" cy="407345"/>
            </a:xfrm>
            <a:custGeom>
              <a:avLst/>
              <a:gdLst/>
              <a:ahLst/>
              <a:cxnLst/>
              <a:rect l="l" t="t" r="r" b="b"/>
              <a:pathLst>
                <a:path w="4883" h="4842" extrusionOk="0">
                  <a:moveTo>
                    <a:pt x="3046" y="0"/>
                  </a:moveTo>
                  <a:cubicBezTo>
                    <a:pt x="3017" y="0"/>
                    <a:pt x="2985" y="12"/>
                    <a:pt x="2957" y="41"/>
                  </a:cubicBezTo>
                  <a:cubicBezTo>
                    <a:pt x="2875" y="95"/>
                    <a:pt x="2550" y="475"/>
                    <a:pt x="2333" y="637"/>
                  </a:cubicBezTo>
                  <a:cubicBezTo>
                    <a:pt x="2252" y="746"/>
                    <a:pt x="2197" y="773"/>
                    <a:pt x="2143" y="881"/>
                  </a:cubicBezTo>
                  <a:lnTo>
                    <a:pt x="1655" y="1560"/>
                  </a:lnTo>
                  <a:cubicBezTo>
                    <a:pt x="1112" y="1939"/>
                    <a:pt x="651" y="2672"/>
                    <a:pt x="244" y="3540"/>
                  </a:cubicBezTo>
                  <a:cubicBezTo>
                    <a:pt x="190" y="3621"/>
                    <a:pt x="0" y="4408"/>
                    <a:pt x="1194" y="4841"/>
                  </a:cubicBezTo>
                  <a:lnTo>
                    <a:pt x="1438" y="4272"/>
                  </a:lnTo>
                  <a:cubicBezTo>
                    <a:pt x="1438" y="4272"/>
                    <a:pt x="1872" y="3892"/>
                    <a:pt x="3309" y="3729"/>
                  </a:cubicBezTo>
                  <a:cubicBezTo>
                    <a:pt x="3445" y="3729"/>
                    <a:pt x="3526" y="3621"/>
                    <a:pt x="3608" y="3540"/>
                  </a:cubicBezTo>
                  <a:lnTo>
                    <a:pt x="3798" y="3187"/>
                  </a:lnTo>
                  <a:cubicBezTo>
                    <a:pt x="3852" y="3160"/>
                    <a:pt x="3879" y="3133"/>
                    <a:pt x="3906" y="3051"/>
                  </a:cubicBezTo>
                  <a:lnTo>
                    <a:pt x="4828" y="2048"/>
                  </a:lnTo>
                  <a:cubicBezTo>
                    <a:pt x="4855" y="1966"/>
                    <a:pt x="4883" y="1912"/>
                    <a:pt x="4883" y="1831"/>
                  </a:cubicBezTo>
                  <a:cubicBezTo>
                    <a:pt x="4828" y="1532"/>
                    <a:pt x="4693" y="909"/>
                    <a:pt x="3879" y="312"/>
                  </a:cubicBezTo>
                  <a:cubicBezTo>
                    <a:pt x="3849" y="289"/>
                    <a:pt x="3815" y="279"/>
                    <a:pt x="3781" y="279"/>
                  </a:cubicBezTo>
                  <a:cubicBezTo>
                    <a:pt x="3691" y="279"/>
                    <a:pt x="3600" y="349"/>
                    <a:pt x="3581" y="447"/>
                  </a:cubicBezTo>
                  <a:cubicBezTo>
                    <a:pt x="3581" y="610"/>
                    <a:pt x="3662" y="909"/>
                    <a:pt x="4150" y="1397"/>
                  </a:cubicBezTo>
                  <a:lnTo>
                    <a:pt x="4286" y="1777"/>
                  </a:lnTo>
                  <a:lnTo>
                    <a:pt x="3472" y="2536"/>
                  </a:lnTo>
                  <a:lnTo>
                    <a:pt x="2360" y="1912"/>
                  </a:lnTo>
                  <a:lnTo>
                    <a:pt x="2360" y="1560"/>
                  </a:lnTo>
                  <a:cubicBezTo>
                    <a:pt x="2360" y="1560"/>
                    <a:pt x="3255" y="719"/>
                    <a:pt x="3147" y="95"/>
                  </a:cubicBezTo>
                  <a:cubicBezTo>
                    <a:pt x="3147" y="42"/>
                    <a:pt x="3101" y="0"/>
                    <a:pt x="3046" y="0"/>
                  </a:cubicBezTo>
                  <a:close/>
                </a:path>
              </a:pathLst>
            </a:custGeom>
            <a:solidFill>
              <a:srgbClr val="AF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52"/>
            <p:cNvSpPr/>
            <p:nvPr/>
          </p:nvSpPr>
          <p:spPr>
            <a:xfrm>
              <a:off x="1888320" y="2589746"/>
              <a:ext cx="337772" cy="372012"/>
            </a:xfrm>
            <a:custGeom>
              <a:avLst/>
              <a:gdLst/>
              <a:ahLst/>
              <a:cxnLst/>
              <a:rect l="l" t="t" r="r" b="b"/>
              <a:pathLst>
                <a:path w="4015" h="4422" extrusionOk="0">
                  <a:moveTo>
                    <a:pt x="2956" y="1"/>
                  </a:moveTo>
                  <a:lnTo>
                    <a:pt x="2956" y="1"/>
                  </a:lnTo>
                  <a:cubicBezTo>
                    <a:pt x="2930" y="28"/>
                    <a:pt x="2930" y="55"/>
                    <a:pt x="2930" y="82"/>
                  </a:cubicBezTo>
                  <a:cubicBezTo>
                    <a:pt x="2930" y="272"/>
                    <a:pt x="3011" y="570"/>
                    <a:pt x="3499" y="1031"/>
                  </a:cubicBezTo>
                  <a:lnTo>
                    <a:pt x="3635" y="1411"/>
                  </a:lnTo>
                  <a:lnTo>
                    <a:pt x="2876" y="2116"/>
                  </a:lnTo>
                  <a:cubicBezTo>
                    <a:pt x="2821" y="2306"/>
                    <a:pt x="2713" y="2387"/>
                    <a:pt x="2550" y="2496"/>
                  </a:cubicBezTo>
                  <a:cubicBezTo>
                    <a:pt x="2414" y="2577"/>
                    <a:pt x="2279" y="2577"/>
                    <a:pt x="2143" y="2577"/>
                  </a:cubicBezTo>
                  <a:lnTo>
                    <a:pt x="1519" y="2577"/>
                  </a:lnTo>
                  <a:cubicBezTo>
                    <a:pt x="1194" y="2577"/>
                    <a:pt x="787" y="2631"/>
                    <a:pt x="434" y="2794"/>
                  </a:cubicBezTo>
                  <a:cubicBezTo>
                    <a:pt x="272" y="2875"/>
                    <a:pt x="136" y="2984"/>
                    <a:pt x="82" y="3147"/>
                  </a:cubicBezTo>
                  <a:cubicBezTo>
                    <a:pt x="0" y="3309"/>
                    <a:pt x="0" y="3526"/>
                    <a:pt x="28" y="3689"/>
                  </a:cubicBezTo>
                  <a:cubicBezTo>
                    <a:pt x="82" y="3852"/>
                    <a:pt x="109" y="4015"/>
                    <a:pt x="217" y="4204"/>
                  </a:cubicBezTo>
                  <a:cubicBezTo>
                    <a:pt x="245" y="4232"/>
                    <a:pt x="272" y="4259"/>
                    <a:pt x="299" y="4340"/>
                  </a:cubicBezTo>
                  <a:cubicBezTo>
                    <a:pt x="380" y="4367"/>
                    <a:pt x="489" y="4394"/>
                    <a:pt x="543" y="4421"/>
                  </a:cubicBezTo>
                  <a:lnTo>
                    <a:pt x="787" y="3852"/>
                  </a:lnTo>
                  <a:cubicBezTo>
                    <a:pt x="787" y="3852"/>
                    <a:pt x="1221" y="3472"/>
                    <a:pt x="2659" y="3309"/>
                  </a:cubicBezTo>
                  <a:cubicBezTo>
                    <a:pt x="2794" y="3309"/>
                    <a:pt x="2876" y="3201"/>
                    <a:pt x="2957" y="3120"/>
                  </a:cubicBezTo>
                  <a:lnTo>
                    <a:pt x="3147" y="2767"/>
                  </a:lnTo>
                  <a:cubicBezTo>
                    <a:pt x="3201" y="2740"/>
                    <a:pt x="3228" y="2713"/>
                    <a:pt x="3255" y="2631"/>
                  </a:cubicBezTo>
                  <a:lnTo>
                    <a:pt x="3499" y="2387"/>
                  </a:lnTo>
                  <a:cubicBezTo>
                    <a:pt x="3472" y="2387"/>
                    <a:pt x="3472" y="2360"/>
                    <a:pt x="3499" y="2333"/>
                  </a:cubicBezTo>
                  <a:cubicBezTo>
                    <a:pt x="3554" y="2197"/>
                    <a:pt x="3716" y="2062"/>
                    <a:pt x="3798" y="1926"/>
                  </a:cubicBezTo>
                  <a:cubicBezTo>
                    <a:pt x="3933" y="1763"/>
                    <a:pt x="4015" y="1519"/>
                    <a:pt x="3906" y="1275"/>
                  </a:cubicBezTo>
                  <a:cubicBezTo>
                    <a:pt x="3825" y="1112"/>
                    <a:pt x="3689" y="1004"/>
                    <a:pt x="3554" y="868"/>
                  </a:cubicBezTo>
                  <a:cubicBezTo>
                    <a:pt x="3445" y="733"/>
                    <a:pt x="3337" y="597"/>
                    <a:pt x="3228" y="461"/>
                  </a:cubicBezTo>
                  <a:cubicBezTo>
                    <a:pt x="3120" y="353"/>
                    <a:pt x="3011" y="217"/>
                    <a:pt x="2957" y="82"/>
                  </a:cubicBezTo>
                  <a:cubicBezTo>
                    <a:pt x="2930" y="55"/>
                    <a:pt x="2930" y="28"/>
                    <a:pt x="2956" y="1"/>
                  </a:cubicBezTo>
                  <a:close/>
                </a:path>
              </a:pathLst>
            </a:custGeom>
            <a:solidFill>
              <a:srgbClr val="AF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52"/>
            <p:cNvSpPr/>
            <p:nvPr/>
          </p:nvSpPr>
          <p:spPr>
            <a:xfrm>
              <a:off x="2203209" y="2169868"/>
              <a:ext cx="511243" cy="408523"/>
            </a:xfrm>
            <a:custGeom>
              <a:avLst/>
              <a:gdLst/>
              <a:ahLst/>
              <a:cxnLst/>
              <a:rect l="l" t="t" r="r" b="b"/>
              <a:pathLst>
                <a:path w="6077" h="4856" extrusionOk="0">
                  <a:moveTo>
                    <a:pt x="6076" y="1"/>
                  </a:moveTo>
                  <a:lnTo>
                    <a:pt x="0" y="4747"/>
                  </a:lnTo>
                  <a:lnTo>
                    <a:pt x="163" y="4856"/>
                  </a:lnTo>
                  <a:lnTo>
                    <a:pt x="163" y="4856"/>
                  </a:lnTo>
                  <a:cubicBezTo>
                    <a:pt x="160" y="4836"/>
                    <a:pt x="4751" y="1083"/>
                    <a:pt x="6076" y="1"/>
                  </a:cubicBezTo>
                  <a:close/>
                  <a:moveTo>
                    <a:pt x="163" y="4856"/>
                  </a:moveTo>
                  <a:cubicBezTo>
                    <a:pt x="163" y="4856"/>
                    <a:pt x="163" y="4856"/>
                    <a:pt x="163" y="4856"/>
                  </a:cubicBezTo>
                  <a:lnTo>
                    <a:pt x="163" y="485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52"/>
            <p:cNvSpPr/>
            <p:nvPr/>
          </p:nvSpPr>
          <p:spPr>
            <a:xfrm>
              <a:off x="208886" y="3888332"/>
              <a:ext cx="239679" cy="257514"/>
            </a:xfrm>
            <a:custGeom>
              <a:avLst/>
              <a:gdLst/>
              <a:ahLst/>
              <a:cxnLst/>
              <a:rect l="l" t="t" r="r" b="b"/>
              <a:pathLst>
                <a:path w="2849" h="3061" extrusionOk="0">
                  <a:moveTo>
                    <a:pt x="485" y="0"/>
                  </a:moveTo>
                  <a:cubicBezTo>
                    <a:pt x="414" y="0"/>
                    <a:pt x="351" y="17"/>
                    <a:pt x="299" y="52"/>
                  </a:cubicBezTo>
                  <a:cubicBezTo>
                    <a:pt x="0" y="242"/>
                    <a:pt x="271" y="1110"/>
                    <a:pt x="895" y="1924"/>
                  </a:cubicBezTo>
                  <a:cubicBezTo>
                    <a:pt x="1419" y="2606"/>
                    <a:pt x="2019" y="3060"/>
                    <a:pt x="2375" y="3060"/>
                  </a:cubicBezTo>
                  <a:cubicBezTo>
                    <a:pt x="2443" y="3060"/>
                    <a:pt x="2502" y="3043"/>
                    <a:pt x="2550" y="3008"/>
                  </a:cubicBezTo>
                  <a:cubicBezTo>
                    <a:pt x="2848" y="2792"/>
                    <a:pt x="2577" y="1951"/>
                    <a:pt x="1980" y="1137"/>
                  </a:cubicBezTo>
                  <a:cubicBezTo>
                    <a:pt x="1457" y="454"/>
                    <a:pt x="857"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52"/>
            <p:cNvSpPr/>
            <p:nvPr/>
          </p:nvSpPr>
          <p:spPr>
            <a:xfrm>
              <a:off x="238499" y="3903307"/>
              <a:ext cx="198625" cy="219236"/>
            </a:xfrm>
            <a:custGeom>
              <a:avLst/>
              <a:gdLst/>
              <a:ahLst/>
              <a:cxnLst/>
              <a:rect l="l" t="t" r="r" b="b"/>
              <a:pathLst>
                <a:path w="2361" h="2606" extrusionOk="0">
                  <a:moveTo>
                    <a:pt x="352" y="1"/>
                  </a:moveTo>
                  <a:cubicBezTo>
                    <a:pt x="299" y="1"/>
                    <a:pt x="254" y="13"/>
                    <a:pt x="218" y="37"/>
                  </a:cubicBezTo>
                  <a:cubicBezTo>
                    <a:pt x="1" y="199"/>
                    <a:pt x="191" y="959"/>
                    <a:pt x="733" y="1637"/>
                  </a:cubicBezTo>
                  <a:cubicBezTo>
                    <a:pt x="1163" y="2225"/>
                    <a:pt x="1687" y="2606"/>
                    <a:pt x="1975" y="2606"/>
                  </a:cubicBezTo>
                  <a:cubicBezTo>
                    <a:pt x="2033" y="2606"/>
                    <a:pt x="2080" y="2591"/>
                    <a:pt x="2116" y="2559"/>
                  </a:cubicBezTo>
                  <a:cubicBezTo>
                    <a:pt x="2361" y="2369"/>
                    <a:pt x="2171" y="1637"/>
                    <a:pt x="1628" y="959"/>
                  </a:cubicBezTo>
                  <a:cubicBezTo>
                    <a:pt x="1190" y="382"/>
                    <a:pt x="652" y="1"/>
                    <a:pt x="3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52"/>
            <p:cNvSpPr/>
            <p:nvPr/>
          </p:nvSpPr>
          <p:spPr>
            <a:xfrm>
              <a:off x="277281" y="3370109"/>
              <a:ext cx="851286" cy="712644"/>
            </a:xfrm>
            <a:custGeom>
              <a:avLst/>
              <a:gdLst/>
              <a:ahLst/>
              <a:cxnLst/>
              <a:rect l="l" t="t" r="r" b="b"/>
              <a:pathLst>
                <a:path w="10119" h="8471" extrusionOk="0">
                  <a:moveTo>
                    <a:pt x="8653" y="1"/>
                  </a:moveTo>
                  <a:lnTo>
                    <a:pt x="137" y="6483"/>
                  </a:lnTo>
                  <a:cubicBezTo>
                    <a:pt x="28" y="6592"/>
                    <a:pt x="1" y="6673"/>
                    <a:pt x="28" y="6809"/>
                  </a:cubicBezTo>
                  <a:cubicBezTo>
                    <a:pt x="137" y="7053"/>
                    <a:pt x="245" y="7297"/>
                    <a:pt x="381" y="7487"/>
                  </a:cubicBezTo>
                  <a:cubicBezTo>
                    <a:pt x="516" y="7704"/>
                    <a:pt x="652" y="7839"/>
                    <a:pt x="788" y="8002"/>
                  </a:cubicBezTo>
                  <a:cubicBezTo>
                    <a:pt x="923" y="8138"/>
                    <a:pt x="1086" y="8273"/>
                    <a:pt x="1249" y="8409"/>
                  </a:cubicBezTo>
                  <a:cubicBezTo>
                    <a:pt x="1303" y="8450"/>
                    <a:pt x="1364" y="8470"/>
                    <a:pt x="1425" y="8470"/>
                  </a:cubicBezTo>
                  <a:cubicBezTo>
                    <a:pt x="1486" y="8470"/>
                    <a:pt x="1547" y="8450"/>
                    <a:pt x="1601" y="8409"/>
                  </a:cubicBezTo>
                  <a:lnTo>
                    <a:pt x="10118" y="1981"/>
                  </a:lnTo>
                  <a:lnTo>
                    <a:pt x="9603" y="1221"/>
                  </a:lnTo>
                  <a:lnTo>
                    <a:pt x="9196" y="706"/>
                  </a:lnTo>
                  <a:lnTo>
                    <a:pt x="86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52"/>
            <p:cNvSpPr/>
            <p:nvPr/>
          </p:nvSpPr>
          <p:spPr>
            <a:xfrm>
              <a:off x="1028034" y="2669330"/>
              <a:ext cx="1017774" cy="844640"/>
            </a:xfrm>
            <a:custGeom>
              <a:avLst/>
              <a:gdLst/>
              <a:ahLst/>
              <a:cxnLst/>
              <a:rect l="l" t="t" r="r" b="b"/>
              <a:pathLst>
                <a:path w="12098" h="10040" extrusionOk="0">
                  <a:moveTo>
                    <a:pt x="10604" y="0"/>
                  </a:moveTo>
                  <a:cubicBezTo>
                    <a:pt x="10525" y="0"/>
                    <a:pt x="10441" y="29"/>
                    <a:pt x="10362" y="85"/>
                  </a:cubicBezTo>
                  <a:lnTo>
                    <a:pt x="1" y="7951"/>
                  </a:lnTo>
                  <a:lnTo>
                    <a:pt x="1547" y="10039"/>
                  </a:lnTo>
                  <a:lnTo>
                    <a:pt x="11935" y="2174"/>
                  </a:lnTo>
                  <a:cubicBezTo>
                    <a:pt x="12098" y="2038"/>
                    <a:pt x="12098" y="1794"/>
                    <a:pt x="11989" y="1658"/>
                  </a:cubicBezTo>
                  <a:lnTo>
                    <a:pt x="11935" y="1523"/>
                  </a:lnTo>
                  <a:cubicBezTo>
                    <a:pt x="11664" y="1007"/>
                    <a:pt x="11284" y="573"/>
                    <a:pt x="10877" y="166"/>
                  </a:cubicBezTo>
                  <a:cubicBezTo>
                    <a:pt x="10814" y="56"/>
                    <a:pt x="10714" y="0"/>
                    <a:pt x="106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52"/>
            <p:cNvSpPr/>
            <p:nvPr/>
          </p:nvSpPr>
          <p:spPr>
            <a:xfrm>
              <a:off x="1119312" y="2971936"/>
              <a:ext cx="552297" cy="466739"/>
            </a:xfrm>
            <a:custGeom>
              <a:avLst/>
              <a:gdLst/>
              <a:ahLst/>
              <a:cxnLst/>
              <a:rect l="l" t="t" r="r" b="b"/>
              <a:pathLst>
                <a:path w="6565" h="5548" extrusionOk="0">
                  <a:moveTo>
                    <a:pt x="5353" y="1"/>
                  </a:moveTo>
                  <a:cubicBezTo>
                    <a:pt x="5257" y="1"/>
                    <a:pt x="5158" y="31"/>
                    <a:pt x="5073" y="95"/>
                  </a:cubicBezTo>
                  <a:lnTo>
                    <a:pt x="1" y="3947"/>
                  </a:lnTo>
                  <a:lnTo>
                    <a:pt x="1221" y="5547"/>
                  </a:lnTo>
                  <a:lnTo>
                    <a:pt x="6293" y="1696"/>
                  </a:lnTo>
                  <a:cubicBezTo>
                    <a:pt x="6510" y="1506"/>
                    <a:pt x="6565" y="1208"/>
                    <a:pt x="6375" y="1045"/>
                  </a:cubicBezTo>
                  <a:lnTo>
                    <a:pt x="5724" y="204"/>
                  </a:lnTo>
                  <a:cubicBezTo>
                    <a:pt x="5642" y="73"/>
                    <a:pt x="5500" y="1"/>
                    <a:pt x="5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52"/>
            <p:cNvSpPr/>
            <p:nvPr/>
          </p:nvSpPr>
          <p:spPr>
            <a:xfrm>
              <a:off x="1949901" y="2544486"/>
              <a:ext cx="280733" cy="252971"/>
            </a:xfrm>
            <a:custGeom>
              <a:avLst/>
              <a:gdLst/>
              <a:ahLst/>
              <a:cxnLst/>
              <a:rect l="l" t="t" r="r" b="b"/>
              <a:pathLst>
                <a:path w="3337" h="3007" extrusionOk="0">
                  <a:moveTo>
                    <a:pt x="2781" y="0"/>
                  </a:moveTo>
                  <a:cubicBezTo>
                    <a:pt x="2704" y="0"/>
                    <a:pt x="2627" y="39"/>
                    <a:pt x="2550" y="77"/>
                  </a:cubicBezTo>
                  <a:lnTo>
                    <a:pt x="299" y="1542"/>
                  </a:lnTo>
                  <a:lnTo>
                    <a:pt x="1" y="1759"/>
                  </a:lnTo>
                  <a:lnTo>
                    <a:pt x="950" y="3007"/>
                  </a:lnTo>
                  <a:lnTo>
                    <a:pt x="3174" y="972"/>
                  </a:lnTo>
                  <a:cubicBezTo>
                    <a:pt x="3283" y="891"/>
                    <a:pt x="3337" y="755"/>
                    <a:pt x="3337" y="620"/>
                  </a:cubicBezTo>
                  <a:lnTo>
                    <a:pt x="3337" y="565"/>
                  </a:lnTo>
                  <a:lnTo>
                    <a:pt x="3337" y="430"/>
                  </a:lnTo>
                  <a:lnTo>
                    <a:pt x="3337" y="403"/>
                  </a:lnTo>
                  <a:cubicBezTo>
                    <a:pt x="3283" y="186"/>
                    <a:pt x="3093" y="23"/>
                    <a:pt x="2876" y="23"/>
                  </a:cubicBezTo>
                  <a:cubicBezTo>
                    <a:pt x="2844" y="7"/>
                    <a:pt x="2812" y="0"/>
                    <a:pt x="2781" y="0"/>
                  </a:cubicBezTo>
                  <a:close/>
                </a:path>
              </a:pathLst>
            </a:custGeom>
            <a:solidFill>
              <a:srgbClr val="C3E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52"/>
            <p:cNvSpPr/>
            <p:nvPr/>
          </p:nvSpPr>
          <p:spPr>
            <a:xfrm>
              <a:off x="1977327" y="2542214"/>
              <a:ext cx="253308" cy="198709"/>
            </a:xfrm>
            <a:custGeom>
              <a:avLst/>
              <a:gdLst/>
              <a:ahLst/>
              <a:cxnLst/>
              <a:rect l="l" t="t" r="r" b="b"/>
              <a:pathLst>
                <a:path w="3011" h="2362" extrusionOk="0">
                  <a:moveTo>
                    <a:pt x="2487" y="0"/>
                  </a:moveTo>
                  <a:cubicBezTo>
                    <a:pt x="2419" y="0"/>
                    <a:pt x="2355" y="39"/>
                    <a:pt x="2279" y="77"/>
                  </a:cubicBezTo>
                  <a:lnTo>
                    <a:pt x="0" y="1542"/>
                  </a:lnTo>
                  <a:lnTo>
                    <a:pt x="0" y="1786"/>
                  </a:lnTo>
                  <a:cubicBezTo>
                    <a:pt x="27" y="1867"/>
                    <a:pt x="82" y="1976"/>
                    <a:pt x="136" y="2084"/>
                  </a:cubicBezTo>
                  <a:cubicBezTo>
                    <a:pt x="271" y="2265"/>
                    <a:pt x="490" y="2362"/>
                    <a:pt x="708" y="2362"/>
                  </a:cubicBezTo>
                  <a:cubicBezTo>
                    <a:pt x="884" y="2362"/>
                    <a:pt x="1061" y="2299"/>
                    <a:pt x="1194" y="2166"/>
                  </a:cubicBezTo>
                  <a:lnTo>
                    <a:pt x="2848" y="701"/>
                  </a:lnTo>
                  <a:cubicBezTo>
                    <a:pt x="2957" y="620"/>
                    <a:pt x="2984" y="511"/>
                    <a:pt x="3011" y="375"/>
                  </a:cubicBezTo>
                  <a:cubicBezTo>
                    <a:pt x="2957" y="213"/>
                    <a:pt x="2740" y="50"/>
                    <a:pt x="2577" y="23"/>
                  </a:cubicBezTo>
                  <a:cubicBezTo>
                    <a:pt x="2545" y="7"/>
                    <a:pt x="2516" y="0"/>
                    <a:pt x="2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52"/>
            <p:cNvSpPr/>
            <p:nvPr/>
          </p:nvSpPr>
          <p:spPr>
            <a:xfrm>
              <a:off x="923043" y="3478297"/>
              <a:ext cx="95989" cy="112310"/>
            </a:xfrm>
            <a:custGeom>
              <a:avLst/>
              <a:gdLst/>
              <a:ahLst/>
              <a:cxnLst/>
              <a:rect l="l" t="t" r="r" b="b"/>
              <a:pathLst>
                <a:path w="1141" h="1335" extrusionOk="0">
                  <a:moveTo>
                    <a:pt x="96" y="1"/>
                  </a:moveTo>
                  <a:cubicBezTo>
                    <a:pt x="80" y="1"/>
                    <a:pt x="66" y="6"/>
                    <a:pt x="55" y="17"/>
                  </a:cubicBezTo>
                  <a:cubicBezTo>
                    <a:pt x="1" y="71"/>
                    <a:pt x="164" y="423"/>
                    <a:pt x="435" y="776"/>
                  </a:cubicBezTo>
                  <a:cubicBezTo>
                    <a:pt x="671" y="1106"/>
                    <a:pt x="928" y="1334"/>
                    <a:pt x="1044" y="1334"/>
                  </a:cubicBezTo>
                  <a:cubicBezTo>
                    <a:pt x="1061" y="1334"/>
                    <a:pt x="1075" y="1329"/>
                    <a:pt x="1086" y="1319"/>
                  </a:cubicBezTo>
                  <a:cubicBezTo>
                    <a:pt x="1140" y="1264"/>
                    <a:pt x="977" y="912"/>
                    <a:pt x="706" y="559"/>
                  </a:cubicBezTo>
                  <a:cubicBezTo>
                    <a:pt x="447" y="229"/>
                    <a:pt x="208" y="1"/>
                    <a:pt x="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52"/>
            <p:cNvSpPr/>
            <p:nvPr/>
          </p:nvSpPr>
          <p:spPr>
            <a:xfrm>
              <a:off x="868360" y="3517752"/>
              <a:ext cx="95905" cy="113236"/>
            </a:xfrm>
            <a:custGeom>
              <a:avLst/>
              <a:gdLst/>
              <a:ahLst/>
              <a:cxnLst/>
              <a:rect l="l" t="t" r="r" b="b"/>
              <a:pathLst>
                <a:path w="1140" h="1346" extrusionOk="0">
                  <a:moveTo>
                    <a:pt x="86" y="0"/>
                  </a:moveTo>
                  <a:cubicBezTo>
                    <a:pt x="73" y="0"/>
                    <a:pt x="63" y="3"/>
                    <a:pt x="54" y="9"/>
                  </a:cubicBezTo>
                  <a:cubicBezTo>
                    <a:pt x="0" y="63"/>
                    <a:pt x="163" y="416"/>
                    <a:pt x="434" y="795"/>
                  </a:cubicBezTo>
                  <a:cubicBezTo>
                    <a:pt x="678" y="1136"/>
                    <a:pt x="943" y="1346"/>
                    <a:pt x="1054" y="1346"/>
                  </a:cubicBezTo>
                  <a:cubicBezTo>
                    <a:pt x="1066" y="1346"/>
                    <a:pt x="1077" y="1343"/>
                    <a:pt x="1085" y="1338"/>
                  </a:cubicBezTo>
                  <a:cubicBezTo>
                    <a:pt x="1139" y="1256"/>
                    <a:pt x="976" y="931"/>
                    <a:pt x="705" y="551"/>
                  </a:cubicBezTo>
                  <a:cubicBezTo>
                    <a:pt x="462" y="210"/>
                    <a:pt x="196" y="0"/>
                    <a:pt x="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52"/>
            <p:cNvSpPr/>
            <p:nvPr/>
          </p:nvSpPr>
          <p:spPr>
            <a:xfrm>
              <a:off x="920771" y="3233234"/>
              <a:ext cx="346942" cy="432920"/>
            </a:xfrm>
            <a:custGeom>
              <a:avLst/>
              <a:gdLst/>
              <a:ahLst/>
              <a:cxnLst/>
              <a:rect l="l" t="t" r="r" b="b"/>
              <a:pathLst>
                <a:path w="4124" h="5146" extrusionOk="0">
                  <a:moveTo>
                    <a:pt x="381" y="0"/>
                  </a:moveTo>
                  <a:cubicBezTo>
                    <a:pt x="326" y="0"/>
                    <a:pt x="245" y="27"/>
                    <a:pt x="191" y="82"/>
                  </a:cubicBezTo>
                  <a:cubicBezTo>
                    <a:pt x="55" y="217"/>
                    <a:pt x="1" y="407"/>
                    <a:pt x="109" y="543"/>
                  </a:cubicBezTo>
                  <a:lnTo>
                    <a:pt x="3500" y="5018"/>
                  </a:lnTo>
                  <a:cubicBezTo>
                    <a:pt x="3585" y="5103"/>
                    <a:pt x="3701" y="5145"/>
                    <a:pt x="3810" y="5145"/>
                  </a:cubicBezTo>
                  <a:cubicBezTo>
                    <a:pt x="3875" y="5145"/>
                    <a:pt x="3937" y="5130"/>
                    <a:pt x="3988" y="5099"/>
                  </a:cubicBezTo>
                  <a:cubicBezTo>
                    <a:pt x="4042" y="5045"/>
                    <a:pt x="4097" y="4991"/>
                    <a:pt x="4124" y="4910"/>
                  </a:cubicBezTo>
                  <a:cubicBezTo>
                    <a:pt x="4124" y="4828"/>
                    <a:pt x="4124" y="4720"/>
                    <a:pt x="4042" y="4611"/>
                  </a:cubicBezTo>
                  <a:lnTo>
                    <a:pt x="652" y="136"/>
                  </a:lnTo>
                  <a:cubicBezTo>
                    <a:pt x="598" y="27"/>
                    <a:pt x="516" y="0"/>
                    <a:pt x="4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52"/>
            <p:cNvSpPr/>
            <p:nvPr/>
          </p:nvSpPr>
          <p:spPr>
            <a:xfrm>
              <a:off x="952740" y="3233234"/>
              <a:ext cx="314973" cy="413066"/>
            </a:xfrm>
            <a:custGeom>
              <a:avLst/>
              <a:gdLst/>
              <a:ahLst/>
              <a:cxnLst/>
              <a:rect l="l" t="t" r="r" b="b"/>
              <a:pathLst>
                <a:path w="3744" h="4910" extrusionOk="0">
                  <a:moveTo>
                    <a:pt x="1" y="0"/>
                  </a:moveTo>
                  <a:cubicBezTo>
                    <a:pt x="1" y="109"/>
                    <a:pt x="1" y="217"/>
                    <a:pt x="82" y="299"/>
                  </a:cubicBezTo>
                  <a:lnTo>
                    <a:pt x="3472" y="4774"/>
                  </a:lnTo>
                  <a:cubicBezTo>
                    <a:pt x="3527" y="4883"/>
                    <a:pt x="3635" y="4910"/>
                    <a:pt x="3744" y="4910"/>
                  </a:cubicBezTo>
                  <a:cubicBezTo>
                    <a:pt x="3744" y="4828"/>
                    <a:pt x="3744" y="4720"/>
                    <a:pt x="3662" y="4611"/>
                  </a:cubicBezTo>
                  <a:lnTo>
                    <a:pt x="272" y="136"/>
                  </a:lnTo>
                  <a:cubicBezTo>
                    <a:pt x="218" y="27"/>
                    <a:pt x="136" y="0"/>
                    <a:pt x="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52"/>
            <p:cNvSpPr/>
            <p:nvPr/>
          </p:nvSpPr>
          <p:spPr>
            <a:xfrm>
              <a:off x="2114202" y="2550964"/>
              <a:ext cx="184912" cy="246494"/>
            </a:xfrm>
            <a:custGeom>
              <a:avLst/>
              <a:gdLst/>
              <a:ahLst/>
              <a:cxnLst/>
              <a:rect l="l" t="t" r="r" b="b"/>
              <a:pathLst>
                <a:path w="2198" h="2930" extrusionOk="0">
                  <a:moveTo>
                    <a:pt x="2035" y="0"/>
                  </a:moveTo>
                  <a:cubicBezTo>
                    <a:pt x="1791" y="0"/>
                    <a:pt x="1438" y="190"/>
                    <a:pt x="1086" y="1302"/>
                  </a:cubicBezTo>
                  <a:lnTo>
                    <a:pt x="1" y="2143"/>
                  </a:lnTo>
                  <a:lnTo>
                    <a:pt x="299" y="2794"/>
                  </a:lnTo>
                  <a:lnTo>
                    <a:pt x="380" y="2930"/>
                  </a:lnTo>
                  <a:lnTo>
                    <a:pt x="1194" y="2007"/>
                  </a:lnTo>
                  <a:cubicBezTo>
                    <a:pt x="1384" y="1818"/>
                    <a:pt x="1520" y="1573"/>
                    <a:pt x="1601" y="1302"/>
                  </a:cubicBezTo>
                  <a:cubicBezTo>
                    <a:pt x="1655" y="1085"/>
                    <a:pt x="1737" y="922"/>
                    <a:pt x="1818" y="760"/>
                  </a:cubicBezTo>
                  <a:lnTo>
                    <a:pt x="2171" y="190"/>
                  </a:lnTo>
                  <a:cubicBezTo>
                    <a:pt x="2198" y="109"/>
                    <a:pt x="2143" y="0"/>
                    <a:pt x="2062" y="0"/>
                  </a:cubicBezTo>
                  <a:close/>
                </a:path>
              </a:pathLst>
            </a:custGeom>
            <a:solidFill>
              <a:srgbClr val="AF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52"/>
            <p:cNvSpPr/>
            <p:nvPr/>
          </p:nvSpPr>
          <p:spPr>
            <a:xfrm>
              <a:off x="2114202" y="2550964"/>
              <a:ext cx="171199" cy="232781"/>
            </a:xfrm>
            <a:custGeom>
              <a:avLst/>
              <a:gdLst/>
              <a:ahLst/>
              <a:cxnLst/>
              <a:rect l="l" t="t" r="r" b="b"/>
              <a:pathLst>
                <a:path w="2035" h="2767" extrusionOk="0">
                  <a:moveTo>
                    <a:pt x="2035" y="0"/>
                  </a:moveTo>
                  <a:cubicBezTo>
                    <a:pt x="1791" y="0"/>
                    <a:pt x="1438" y="190"/>
                    <a:pt x="1086" y="1302"/>
                  </a:cubicBezTo>
                  <a:lnTo>
                    <a:pt x="1" y="2143"/>
                  </a:lnTo>
                  <a:lnTo>
                    <a:pt x="299" y="2767"/>
                  </a:lnTo>
                  <a:lnTo>
                    <a:pt x="1058" y="1899"/>
                  </a:lnTo>
                  <a:cubicBezTo>
                    <a:pt x="1248" y="1709"/>
                    <a:pt x="1384" y="1465"/>
                    <a:pt x="1465" y="1194"/>
                  </a:cubicBezTo>
                  <a:cubicBezTo>
                    <a:pt x="1520" y="1004"/>
                    <a:pt x="1601" y="814"/>
                    <a:pt x="1709" y="651"/>
                  </a:cubicBezTo>
                  <a:lnTo>
                    <a:pt x="2035" y="82"/>
                  </a:lnTo>
                  <a:lnTo>
                    <a:pt x="2035" y="0"/>
                  </a:lnTo>
                  <a:close/>
                </a:path>
              </a:pathLst>
            </a:custGeom>
            <a:solidFill>
              <a:srgbClr val="AF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52"/>
            <p:cNvSpPr/>
            <p:nvPr/>
          </p:nvSpPr>
          <p:spPr>
            <a:xfrm>
              <a:off x="2002397" y="2687838"/>
              <a:ext cx="157571" cy="155299"/>
            </a:xfrm>
            <a:custGeom>
              <a:avLst/>
              <a:gdLst/>
              <a:ahLst/>
              <a:cxnLst/>
              <a:rect l="l" t="t" r="r" b="b"/>
              <a:pathLst>
                <a:path w="1873" h="1846" extrusionOk="0">
                  <a:moveTo>
                    <a:pt x="163" y="1"/>
                  </a:moveTo>
                  <a:cubicBezTo>
                    <a:pt x="163" y="1"/>
                    <a:pt x="1" y="218"/>
                    <a:pt x="272" y="380"/>
                  </a:cubicBezTo>
                  <a:lnTo>
                    <a:pt x="1248" y="652"/>
                  </a:lnTo>
                  <a:lnTo>
                    <a:pt x="1574" y="1845"/>
                  </a:lnTo>
                  <a:cubicBezTo>
                    <a:pt x="1574" y="1845"/>
                    <a:pt x="1872" y="950"/>
                    <a:pt x="1791" y="516"/>
                  </a:cubicBezTo>
                  <a:cubicBezTo>
                    <a:pt x="1764" y="380"/>
                    <a:pt x="1682" y="245"/>
                    <a:pt x="1520" y="245"/>
                  </a:cubicBezTo>
                  <a:lnTo>
                    <a:pt x="163" y="1"/>
                  </a:lnTo>
                  <a:close/>
                </a:path>
              </a:pathLst>
            </a:custGeom>
            <a:solidFill>
              <a:srgbClr val="AF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52"/>
            <p:cNvSpPr/>
            <p:nvPr/>
          </p:nvSpPr>
          <p:spPr>
            <a:xfrm>
              <a:off x="2009211" y="2687838"/>
              <a:ext cx="150756" cy="150672"/>
            </a:xfrm>
            <a:custGeom>
              <a:avLst/>
              <a:gdLst/>
              <a:ahLst/>
              <a:cxnLst/>
              <a:rect l="l" t="t" r="r" b="b"/>
              <a:pathLst>
                <a:path w="1792" h="1791" extrusionOk="0">
                  <a:moveTo>
                    <a:pt x="28" y="1"/>
                  </a:moveTo>
                  <a:cubicBezTo>
                    <a:pt x="1" y="82"/>
                    <a:pt x="28" y="163"/>
                    <a:pt x="191" y="272"/>
                  </a:cubicBezTo>
                  <a:lnTo>
                    <a:pt x="1194" y="543"/>
                  </a:lnTo>
                  <a:lnTo>
                    <a:pt x="1493" y="1791"/>
                  </a:lnTo>
                  <a:cubicBezTo>
                    <a:pt x="1493" y="1791"/>
                    <a:pt x="1791" y="950"/>
                    <a:pt x="1710" y="489"/>
                  </a:cubicBezTo>
                  <a:cubicBezTo>
                    <a:pt x="1710" y="407"/>
                    <a:pt x="1656" y="353"/>
                    <a:pt x="1601" y="353"/>
                  </a:cubicBezTo>
                  <a:cubicBezTo>
                    <a:pt x="1493" y="353"/>
                    <a:pt x="1411" y="353"/>
                    <a:pt x="1357" y="326"/>
                  </a:cubicBezTo>
                  <a:lnTo>
                    <a:pt x="842" y="218"/>
                  </a:lnTo>
                  <a:cubicBezTo>
                    <a:pt x="679" y="163"/>
                    <a:pt x="516" y="136"/>
                    <a:pt x="381" y="109"/>
                  </a:cubicBezTo>
                  <a:cubicBezTo>
                    <a:pt x="299" y="109"/>
                    <a:pt x="191" y="82"/>
                    <a:pt x="137" y="55"/>
                  </a:cubicBezTo>
                  <a:cubicBezTo>
                    <a:pt x="109" y="55"/>
                    <a:pt x="55" y="1"/>
                    <a:pt x="28" y="1"/>
                  </a:cubicBezTo>
                  <a:close/>
                </a:path>
              </a:pathLst>
            </a:custGeom>
            <a:solidFill>
              <a:srgbClr val="AF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52"/>
            <p:cNvSpPr/>
            <p:nvPr/>
          </p:nvSpPr>
          <p:spPr>
            <a:xfrm>
              <a:off x="2006940" y="2710637"/>
              <a:ext cx="114245" cy="125602"/>
            </a:xfrm>
            <a:custGeom>
              <a:avLst/>
              <a:gdLst/>
              <a:ahLst/>
              <a:cxnLst/>
              <a:rect l="l" t="t" r="r" b="b"/>
              <a:pathLst>
                <a:path w="1358" h="1493" extrusionOk="0">
                  <a:moveTo>
                    <a:pt x="55" y="1"/>
                  </a:moveTo>
                  <a:lnTo>
                    <a:pt x="1" y="82"/>
                  </a:lnTo>
                  <a:cubicBezTo>
                    <a:pt x="1" y="353"/>
                    <a:pt x="733" y="679"/>
                    <a:pt x="733" y="679"/>
                  </a:cubicBezTo>
                  <a:lnTo>
                    <a:pt x="842" y="1303"/>
                  </a:lnTo>
                  <a:lnTo>
                    <a:pt x="1249" y="1493"/>
                  </a:lnTo>
                  <a:cubicBezTo>
                    <a:pt x="1357" y="1086"/>
                    <a:pt x="1276" y="787"/>
                    <a:pt x="1249" y="625"/>
                  </a:cubicBezTo>
                  <a:cubicBezTo>
                    <a:pt x="1249" y="543"/>
                    <a:pt x="1194" y="489"/>
                    <a:pt x="1140" y="462"/>
                  </a:cubicBezTo>
                  <a:cubicBezTo>
                    <a:pt x="842" y="245"/>
                    <a:pt x="55" y="1"/>
                    <a:pt x="55" y="1"/>
                  </a:cubicBezTo>
                  <a:close/>
                </a:path>
              </a:pathLst>
            </a:custGeom>
            <a:solidFill>
              <a:srgbClr val="AF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52"/>
            <p:cNvSpPr/>
            <p:nvPr/>
          </p:nvSpPr>
          <p:spPr>
            <a:xfrm>
              <a:off x="2011567" y="2717535"/>
              <a:ext cx="102720" cy="114161"/>
            </a:xfrm>
            <a:custGeom>
              <a:avLst/>
              <a:gdLst/>
              <a:ahLst/>
              <a:cxnLst/>
              <a:rect l="l" t="t" r="r" b="b"/>
              <a:pathLst>
                <a:path w="1221" h="1357" extrusionOk="0">
                  <a:moveTo>
                    <a:pt x="0" y="0"/>
                  </a:moveTo>
                  <a:cubicBezTo>
                    <a:pt x="54" y="271"/>
                    <a:pt x="705" y="570"/>
                    <a:pt x="705" y="570"/>
                  </a:cubicBezTo>
                  <a:lnTo>
                    <a:pt x="814" y="1194"/>
                  </a:lnTo>
                  <a:lnTo>
                    <a:pt x="1221" y="1356"/>
                  </a:lnTo>
                  <a:cubicBezTo>
                    <a:pt x="1221" y="1329"/>
                    <a:pt x="1194" y="543"/>
                    <a:pt x="1058" y="434"/>
                  </a:cubicBezTo>
                  <a:cubicBezTo>
                    <a:pt x="949" y="380"/>
                    <a:pt x="271" y="109"/>
                    <a:pt x="163" y="54"/>
                  </a:cubicBezTo>
                  <a:cubicBezTo>
                    <a:pt x="136" y="27"/>
                    <a:pt x="54" y="0"/>
                    <a:pt x="0" y="0"/>
                  </a:cubicBezTo>
                  <a:close/>
                </a:path>
              </a:pathLst>
            </a:custGeom>
            <a:solidFill>
              <a:srgbClr val="AF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52"/>
            <p:cNvSpPr/>
            <p:nvPr/>
          </p:nvSpPr>
          <p:spPr>
            <a:xfrm>
              <a:off x="754199" y="2402648"/>
              <a:ext cx="321872" cy="625404"/>
            </a:xfrm>
            <a:custGeom>
              <a:avLst/>
              <a:gdLst/>
              <a:ahLst/>
              <a:cxnLst/>
              <a:rect l="l" t="t" r="r" b="b"/>
              <a:pathLst>
                <a:path w="3826" h="7434" extrusionOk="0">
                  <a:moveTo>
                    <a:pt x="2686" y="0"/>
                  </a:moveTo>
                  <a:lnTo>
                    <a:pt x="1221" y="27"/>
                  </a:lnTo>
                  <a:lnTo>
                    <a:pt x="136" y="82"/>
                  </a:lnTo>
                  <a:lnTo>
                    <a:pt x="28" y="82"/>
                  </a:lnTo>
                  <a:lnTo>
                    <a:pt x="28" y="570"/>
                  </a:lnTo>
                  <a:lnTo>
                    <a:pt x="1" y="3499"/>
                  </a:lnTo>
                  <a:cubicBezTo>
                    <a:pt x="28" y="4169"/>
                    <a:pt x="2490" y="7434"/>
                    <a:pt x="3229" y="7434"/>
                  </a:cubicBezTo>
                  <a:cubicBezTo>
                    <a:pt x="3238" y="7434"/>
                    <a:pt x="3247" y="7433"/>
                    <a:pt x="3256" y="7432"/>
                  </a:cubicBezTo>
                  <a:cubicBezTo>
                    <a:pt x="3825" y="7405"/>
                    <a:pt x="2713" y="4069"/>
                    <a:pt x="2605" y="3364"/>
                  </a:cubicBezTo>
                  <a:lnTo>
                    <a:pt x="2632" y="1845"/>
                  </a:lnTo>
                  <a:lnTo>
                    <a:pt x="2686" y="0"/>
                  </a:lnTo>
                  <a:close/>
                </a:path>
              </a:pathLst>
            </a:custGeom>
            <a:solidFill>
              <a:srgbClr val="AF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52"/>
            <p:cNvSpPr/>
            <p:nvPr/>
          </p:nvSpPr>
          <p:spPr>
            <a:xfrm>
              <a:off x="756471" y="2717535"/>
              <a:ext cx="315057" cy="312786"/>
            </a:xfrm>
            <a:custGeom>
              <a:avLst/>
              <a:gdLst/>
              <a:ahLst/>
              <a:cxnLst/>
              <a:rect l="l" t="t" r="r" b="b"/>
              <a:pathLst>
                <a:path w="3745" h="3718" extrusionOk="0">
                  <a:moveTo>
                    <a:pt x="1" y="0"/>
                  </a:moveTo>
                  <a:lnTo>
                    <a:pt x="1" y="0"/>
                  </a:lnTo>
                  <a:cubicBezTo>
                    <a:pt x="349" y="936"/>
                    <a:pt x="2489" y="3718"/>
                    <a:pt x="3199" y="3718"/>
                  </a:cubicBezTo>
                  <a:cubicBezTo>
                    <a:pt x="3209" y="3718"/>
                    <a:pt x="3219" y="3717"/>
                    <a:pt x="3229" y="3716"/>
                  </a:cubicBezTo>
                  <a:cubicBezTo>
                    <a:pt x="3744" y="3662"/>
                    <a:pt x="2957" y="1194"/>
                    <a:pt x="2686" y="54"/>
                  </a:cubicBezTo>
                  <a:cubicBezTo>
                    <a:pt x="2279" y="163"/>
                    <a:pt x="1872" y="244"/>
                    <a:pt x="1439" y="244"/>
                  </a:cubicBezTo>
                  <a:cubicBezTo>
                    <a:pt x="1086" y="244"/>
                    <a:pt x="706" y="190"/>
                    <a:pt x="381" y="136"/>
                  </a:cubicBezTo>
                  <a:cubicBezTo>
                    <a:pt x="245" y="82"/>
                    <a:pt x="109" y="2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52"/>
            <p:cNvSpPr/>
            <p:nvPr/>
          </p:nvSpPr>
          <p:spPr>
            <a:xfrm>
              <a:off x="767912" y="2239693"/>
              <a:ext cx="374283" cy="226892"/>
            </a:xfrm>
            <a:custGeom>
              <a:avLst/>
              <a:gdLst/>
              <a:ahLst/>
              <a:cxnLst/>
              <a:rect l="l" t="t" r="r" b="b"/>
              <a:pathLst>
                <a:path w="4449" h="2697" extrusionOk="0">
                  <a:moveTo>
                    <a:pt x="3261" y="0"/>
                  </a:moveTo>
                  <a:cubicBezTo>
                    <a:pt x="3099" y="0"/>
                    <a:pt x="2934" y="3"/>
                    <a:pt x="2767" y="11"/>
                  </a:cubicBezTo>
                  <a:cubicBezTo>
                    <a:pt x="2143" y="38"/>
                    <a:pt x="1465" y="174"/>
                    <a:pt x="869" y="445"/>
                  </a:cubicBezTo>
                  <a:cubicBezTo>
                    <a:pt x="679" y="554"/>
                    <a:pt x="489" y="662"/>
                    <a:pt x="272" y="798"/>
                  </a:cubicBezTo>
                  <a:cubicBezTo>
                    <a:pt x="190" y="825"/>
                    <a:pt x="163" y="852"/>
                    <a:pt x="136" y="906"/>
                  </a:cubicBezTo>
                  <a:cubicBezTo>
                    <a:pt x="109" y="934"/>
                    <a:pt x="109" y="988"/>
                    <a:pt x="55" y="1015"/>
                  </a:cubicBezTo>
                  <a:lnTo>
                    <a:pt x="55" y="1096"/>
                  </a:lnTo>
                  <a:cubicBezTo>
                    <a:pt x="28" y="1232"/>
                    <a:pt x="28" y="1395"/>
                    <a:pt x="1" y="1530"/>
                  </a:cubicBezTo>
                  <a:cubicBezTo>
                    <a:pt x="28" y="1747"/>
                    <a:pt x="82" y="1991"/>
                    <a:pt x="136" y="2208"/>
                  </a:cubicBezTo>
                  <a:cubicBezTo>
                    <a:pt x="163" y="2290"/>
                    <a:pt x="163" y="2344"/>
                    <a:pt x="190" y="2453"/>
                  </a:cubicBezTo>
                  <a:cubicBezTo>
                    <a:pt x="299" y="2561"/>
                    <a:pt x="435" y="2615"/>
                    <a:pt x="543" y="2697"/>
                  </a:cubicBezTo>
                  <a:cubicBezTo>
                    <a:pt x="272" y="2127"/>
                    <a:pt x="299" y="1449"/>
                    <a:pt x="679" y="906"/>
                  </a:cubicBezTo>
                  <a:cubicBezTo>
                    <a:pt x="1667" y="599"/>
                    <a:pt x="2709" y="380"/>
                    <a:pt x="3732" y="380"/>
                  </a:cubicBezTo>
                  <a:cubicBezTo>
                    <a:pt x="3972" y="380"/>
                    <a:pt x="4212" y="392"/>
                    <a:pt x="4449" y="418"/>
                  </a:cubicBezTo>
                  <a:cubicBezTo>
                    <a:pt x="4449" y="283"/>
                    <a:pt x="4449" y="174"/>
                    <a:pt x="4422" y="38"/>
                  </a:cubicBezTo>
                  <a:cubicBezTo>
                    <a:pt x="4038" y="19"/>
                    <a:pt x="3655" y="0"/>
                    <a:pt x="3261" y="0"/>
                  </a:cubicBezTo>
                  <a:close/>
                </a:path>
              </a:pathLst>
            </a:custGeom>
            <a:solidFill>
              <a:srgbClr val="C3E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52"/>
            <p:cNvSpPr/>
            <p:nvPr/>
          </p:nvSpPr>
          <p:spPr>
            <a:xfrm>
              <a:off x="756471" y="2329625"/>
              <a:ext cx="230593" cy="365113"/>
            </a:xfrm>
            <a:custGeom>
              <a:avLst/>
              <a:gdLst/>
              <a:ahLst/>
              <a:cxnLst/>
              <a:rect l="l" t="t" r="r" b="b"/>
              <a:pathLst>
                <a:path w="2741" h="4340" extrusionOk="0">
                  <a:moveTo>
                    <a:pt x="164" y="0"/>
                  </a:moveTo>
                  <a:lnTo>
                    <a:pt x="137" y="516"/>
                  </a:lnTo>
                  <a:lnTo>
                    <a:pt x="1" y="3364"/>
                  </a:lnTo>
                  <a:cubicBezTo>
                    <a:pt x="1" y="3975"/>
                    <a:pt x="722" y="4339"/>
                    <a:pt x="1394" y="4339"/>
                  </a:cubicBezTo>
                  <a:cubicBezTo>
                    <a:pt x="1765" y="4339"/>
                    <a:pt x="2121" y="4229"/>
                    <a:pt x="2334" y="3987"/>
                  </a:cubicBezTo>
                  <a:cubicBezTo>
                    <a:pt x="2523" y="3825"/>
                    <a:pt x="2605" y="3581"/>
                    <a:pt x="2551" y="3309"/>
                  </a:cubicBezTo>
                  <a:lnTo>
                    <a:pt x="2659" y="1872"/>
                  </a:lnTo>
                  <a:lnTo>
                    <a:pt x="2686" y="1139"/>
                  </a:lnTo>
                  <a:lnTo>
                    <a:pt x="2740" y="54"/>
                  </a:lnTo>
                  <a:lnTo>
                    <a:pt x="1330" y="27"/>
                  </a:lnTo>
                  <a:lnTo>
                    <a:pt x="272" y="0"/>
                  </a:lnTo>
                  <a:close/>
                </a:path>
              </a:pathLst>
            </a:custGeom>
            <a:solidFill>
              <a:srgbClr val="AF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52"/>
            <p:cNvSpPr/>
            <p:nvPr/>
          </p:nvSpPr>
          <p:spPr>
            <a:xfrm>
              <a:off x="779353" y="2311370"/>
              <a:ext cx="200896" cy="267021"/>
            </a:xfrm>
            <a:custGeom>
              <a:avLst/>
              <a:gdLst/>
              <a:ahLst/>
              <a:cxnLst/>
              <a:rect l="l" t="t" r="r" b="b"/>
              <a:pathLst>
                <a:path w="2388" h="3174" extrusionOk="0">
                  <a:moveTo>
                    <a:pt x="0" y="0"/>
                  </a:moveTo>
                  <a:lnTo>
                    <a:pt x="0" y="190"/>
                  </a:lnTo>
                  <a:cubicBezTo>
                    <a:pt x="27" y="814"/>
                    <a:pt x="217" y="3065"/>
                    <a:pt x="2333" y="3174"/>
                  </a:cubicBezTo>
                  <a:lnTo>
                    <a:pt x="2333" y="2957"/>
                  </a:lnTo>
                  <a:lnTo>
                    <a:pt x="2387" y="2007"/>
                  </a:lnTo>
                  <a:lnTo>
                    <a:pt x="2251" y="380"/>
                  </a:lnTo>
                  <a:lnTo>
                    <a:pt x="1058" y="190"/>
                  </a:lnTo>
                  <a:lnTo>
                    <a:pt x="0" y="0"/>
                  </a:lnTo>
                  <a:close/>
                </a:path>
              </a:pathLst>
            </a:custGeom>
            <a:solidFill>
              <a:srgbClr val="683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52"/>
            <p:cNvSpPr/>
            <p:nvPr/>
          </p:nvSpPr>
          <p:spPr>
            <a:xfrm>
              <a:off x="558014" y="1823180"/>
              <a:ext cx="588808" cy="684125"/>
            </a:xfrm>
            <a:custGeom>
              <a:avLst/>
              <a:gdLst/>
              <a:ahLst/>
              <a:cxnLst/>
              <a:rect l="l" t="t" r="r" b="b"/>
              <a:pathLst>
                <a:path w="6999" h="8132" extrusionOk="0">
                  <a:moveTo>
                    <a:pt x="3320" y="0"/>
                  </a:moveTo>
                  <a:cubicBezTo>
                    <a:pt x="2884" y="0"/>
                    <a:pt x="2451" y="81"/>
                    <a:pt x="2062" y="243"/>
                  </a:cubicBezTo>
                  <a:cubicBezTo>
                    <a:pt x="705" y="812"/>
                    <a:pt x="570" y="2169"/>
                    <a:pt x="950" y="3389"/>
                  </a:cubicBezTo>
                  <a:cubicBezTo>
                    <a:pt x="803" y="3318"/>
                    <a:pt x="680" y="3289"/>
                    <a:pt x="577" y="3289"/>
                  </a:cubicBezTo>
                  <a:cubicBezTo>
                    <a:pt x="46" y="3289"/>
                    <a:pt x="27" y="4067"/>
                    <a:pt x="27" y="4067"/>
                  </a:cubicBezTo>
                  <a:cubicBezTo>
                    <a:pt x="0" y="5206"/>
                    <a:pt x="1085" y="5206"/>
                    <a:pt x="1085" y="5206"/>
                  </a:cubicBezTo>
                  <a:cubicBezTo>
                    <a:pt x="1383" y="6264"/>
                    <a:pt x="2116" y="6888"/>
                    <a:pt x="2116" y="6888"/>
                  </a:cubicBezTo>
                  <a:cubicBezTo>
                    <a:pt x="2333" y="7105"/>
                    <a:pt x="2523" y="7241"/>
                    <a:pt x="2740" y="7376"/>
                  </a:cubicBezTo>
                  <a:cubicBezTo>
                    <a:pt x="3174" y="7675"/>
                    <a:pt x="3553" y="7892"/>
                    <a:pt x="3879" y="8000"/>
                  </a:cubicBezTo>
                  <a:cubicBezTo>
                    <a:pt x="4131" y="8089"/>
                    <a:pt x="4388" y="8131"/>
                    <a:pt x="4641" y="8131"/>
                  </a:cubicBezTo>
                  <a:cubicBezTo>
                    <a:pt x="5393" y="8131"/>
                    <a:pt x="6104" y="7755"/>
                    <a:pt x="6510" y="7105"/>
                  </a:cubicBezTo>
                  <a:cubicBezTo>
                    <a:pt x="6917" y="6454"/>
                    <a:pt x="6998" y="5695"/>
                    <a:pt x="6971" y="4962"/>
                  </a:cubicBezTo>
                  <a:cubicBezTo>
                    <a:pt x="6971" y="4908"/>
                    <a:pt x="6971" y="4827"/>
                    <a:pt x="6944" y="4745"/>
                  </a:cubicBezTo>
                  <a:cubicBezTo>
                    <a:pt x="6917" y="4610"/>
                    <a:pt x="6917" y="4474"/>
                    <a:pt x="6863" y="4393"/>
                  </a:cubicBezTo>
                  <a:cubicBezTo>
                    <a:pt x="6808" y="3986"/>
                    <a:pt x="6781" y="3525"/>
                    <a:pt x="6727" y="3118"/>
                  </a:cubicBezTo>
                  <a:cubicBezTo>
                    <a:pt x="6700" y="2521"/>
                    <a:pt x="6320" y="1897"/>
                    <a:pt x="5995" y="1409"/>
                  </a:cubicBezTo>
                  <a:cubicBezTo>
                    <a:pt x="5750" y="1057"/>
                    <a:pt x="5479" y="785"/>
                    <a:pt x="5181" y="541"/>
                  </a:cubicBezTo>
                  <a:cubicBezTo>
                    <a:pt x="4643" y="183"/>
                    <a:pt x="3977" y="0"/>
                    <a:pt x="3320" y="0"/>
                  </a:cubicBezTo>
                  <a:close/>
                </a:path>
              </a:pathLst>
            </a:custGeom>
            <a:solidFill>
              <a:srgbClr val="AF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52"/>
            <p:cNvSpPr/>
            <p:nvPr/>
          </p:nvSpPr>
          <p:spPr>
            <a:xfrm>
              <a:off x="1039475" y="2235487"/>
              <a:ext cx="105075" cy="103477"/>
            </a:xfrm>
            <a:custGeom>
              <a:avLst/>
              <a:gdLst/>
              <a:ahLst/>
              <a:cxnLst/>
              <a:rect l="l" t="t" r="r" b="b"/>
              <a:pathLst>
                <a:path w="1249" h="1230" extrusionOk="0">
                  <a:moveTo>
                    <a:pt x="659" y="0"/>
                  </a:moveTo>
                  <a:cubicBezTo>
                    <a:pt x="630" y="0"/>
                    <a:pt x="600" y="2"/>
                    <a:pt x="570" y="7"/>
                  </a:cubicBezTo>
                  <a:cubicBezTo>
                    <a:pt x="244" y="34"/>
                    <a:pt x="0" y="305"/>
                    <a:pt x="0" y="631"/>
                  </a:cubicBezTo>
                  <a:cubicBezTo>
                    <a:pt x="0" y="967"/>
                    <a:pt x="272" y="1230"/>
                    <a:pt x="603" y="1230"/>
                  </a:cubicBezTo>
                  <a:cubicBezTo>
                    <a:pt x="619" y="1230"/>
                    <a:pt x="635" y="1229"/>
                    <a:pt x="651" y="1228"/>
                  </a:cubicBezTo>
                  <a:cubicBezTo>
                    <a:pt x="977" y="1228"/>
                    <a:pt x="1248" y="902"/>
                    <a:pt x="1221" y="577"/>
                  </a:cubicBezTo>
                  <a:cubicBezTo>
                    <a:pt x="1196" y="254"/>
                    <a:pt x="967" y="0"/>
                    <a:pt x="659" y="0"/>
                  </a:cubicBezTo>
                  <a:close/>
                </a:path>
              </a:pathLst>
            </a:custGeom>
            <a:solidFill>
              <a:srgbClr val="FF99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52"/>
            <p:cNvSpPr/>
            <p:nvPr/>
          </p:nvSpPr>
          <p:spPr>
            <a:xfrm>
              <a:off x="964181" y="2185011"/>
              <a:ext cx="73107" cy="146971"/>
            </a:xfrm>
            <a:custGeom>
              <a:avLst/>
              <a:gdLst/>
              <a:ahLst/>
              <a:cxnLst/>
              <a:rect l="l" t="t" r="r" b="b"/>
              <a:pathLst>
                <a:path w="869" h="1747" extrusionOk="0">
                  <a:moveTo>
                    <a:pt x="164" y="0"/>
                  </a:moveTo>
                  <a:cubicBezTo>
                    <a:pt x="148" y="0"/>
                    <a:pt x="129" y="4"/>
                    <a:pt x="109" y="10"/>
                  </a:cubicBezTo>
                  <a:cubicBezTo>
                    <a:pt x="54" y="10"/>
                    <a:pt x="54" y="92"/>
                    <a:pt x="54" y="146"/>
                  </a:cubicBezTo>
                  <a:cubicBezTo>
                    <a:pt x="109" y="499"/>
                    <a:pt x="244" y="824"/>
                    <a:pt x="488" y="1095"/>
                  </a:cubicBezTo>
                  <a:cubicBezTo>
                    <a:pt x="597" y="1204"/>
                    <a:pt x="678" y="1312"/>
                    <a:pt x="597" y="1448"/>
                  </a:cubicBezTo>
                  <a:cubicBezTo>
                    <a:pt x="519" y="1545"/>
                    <a:pt x="387" y="1559"/>
                    <a:pt x="268" y="1559"/>
                  </a:cubicBezTo>
                  <a:cubicBezTo>
                    <a:pt x="220" y="1559"/>
                    <a:pt x="175" y="1556"/>
                    <a:pt x="136" y="1556"/>
                  </a:cubicBezTo>
                  <a:cubicBezTo>
                    <a:pt x="0" y="1556"/>
                    <a:pt x="0" y="1746"/>
                    <a:pt x="136" y="1746"/>
                  </a:cubicBezTo>
                  <a:cubicBezTo>
                    <a:pt x="353" y="1746"/>
                    <a:pt x="543" y="1746"/>
                    <a:pt x="733" y="1638"/>
                  </a:cubicBezTo>
                  <a:cubicBezTo>
                    <a:pt x="814" y="1502"/>
                    <a:pt x="868" y="1312"/>
                    <a:pt x="787" y="1177"/>
                  </a:cubicBezTo>
                  <a:cubicBezTo>
                    <a:pt x="760" y="1095"/>
                    <a:pt x="678" y="1041"/>
                    <a:pt x="624" y="933"/>
                  </a:cubicBezTo>
                  <a:cubicBezTo>
                    <a:pt x="543" y="878"/>
                    <a:pt x="488" y="770"/>
                    <a:pt x="461" y="661"/>
                  </a:cubicBezTo>
                  <a:cubicBezTo>
                    <a:pt x="353" y="499"/>
                    <a:pt x="271" y="282"/>
                    <a:pt x="244" y="92"/>
                  </a:cubicBezTo>
                  <a:cubicBezTo>
                    <a:pt x="244" y="31"/>
                    <a:pt x="214" y="0"/>
                    <a:pt x="164" y="0"/>
                  </a:cubicBezTo>
                  <a:close/>
                </a:path>
              </a:pathLst>
            </a:custGeom>
            <a:solidFill>
              <a:srgbClr val="683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52"/>
            <p:cNvSpPr/>
            <p:nvPr/>
          </p:nvSpPr>
          <p:spPr>
            <a:xfrm>
              <a:off x="879717" y="2363865"/>
              <a:ext cx="109618" cy="43830"/>
            </a:xfrm>
            <a:custGeom>
              <a:avLst/>
              <a:gdLst/>
              <a:ahLst/>
              <a:cxnLst/>
              <a:rect l="l" t="t" r="r" b="b"/>
              <a:pathLst>
                <a:path w="1303" h="521" extrusionOk="0">
                  <a:moveTo>
                    <a:pt x="1" y="0"/>
                  </a:moveTo>
                  <a:cubicBezTo>
                    <a:pt x="28" y="27"/>
                    <a:pt x="28" y="54"/>
                    <a:pt x="28" y="109"/>
                  </a:cubicBezTo>
                  <a:cubicBezTo>
                    <a:pt x="28" y="136"/>
                    <a:pt x="55" y="163"/>
                    <a:pt x="82" y="190"/>
                  </a:cubicBezTo>
                  <a:cubicBezTo>
                    <a:pt x="136" y="271"/>
                    <a:pt x="191" y="326"/>
                    <a:pt x="272" y="380"/>
                  </a:cubicBezTo>
                  <a:cubicBezTo>
                    <a:pt x="413" y="450"/>
                    <a:pt x="574" y="521"/>
                    <a:pt x="756" y="521"/>
                  </a:cubicBezTo>
                  <a:cubicBezTo>
                    <a:pt x="784" y="521"/>
                    <a:pt x="812" y="519"/>
                    <a:pt x="841" y="515"/>
                  </a:cubicBezTo>
                  <a:cubicBezTo>
                    <a:pt x="1031" y="461"/>
                    <a:pt x="1275" y="380"/>
                    <a:pt x="1303" y="136"/>
                  </a:cubicBezTo>
                  <a:lnTo>
                    <a:pt x="733" y="136"/>
                  </a:lnTo>
                  <a:cubicBezTo>
                    <a:pt x="543" y="109"/>
                    <a:pt x="326" y="54"/>
                    <a:pt x="136" y="0"/>
                  </a:cubicBezTo>
                  <a:cubicBezTo>
                    <a:pt x="109" y="9"/>
                    <a:pt x="88" y="12"/>
                    <a:pt x="71" y="12"/>
                  </a:cubicBezTo>
                  <a:cubicBezTo>
                    <a:pt x="37" y="12"/>
                    <a:pt x="19" y="0"/>
                    <a:pt x="1" y="0"/>
                  </a:cubicBezTo>
                  <a:close/>
                </a:path>
              </a:pathLst>
            </a:custGeom>
            <a:solidFill>
              <a:srgbClr val="FAC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52"/>
            <p:cNvSpPr/>
            <p:nvPr/>
          </p:nvSpPr>
          <p:spPr>
            <a:xfrm>
              <a:off x="866005" y="2343254"/>
              <a:ext cx="141587" cy="36764"/>
            </a:xfrm>
            <a:custGeom>
              <a:avLst/>
              <a:gdLst/>
              <a:ahLst/>
              <a:cxnLst/>
              <a:rect l="l" t="t" r="r" b="b"/>
              <a:pathLst>
                <a:path w="1683" h="437" extrusionOk="0">
                  <a:moveTo>
                    <a:pt x="1683" y="191"/>
                  </a:moveTo>
                  <a:lnTo>
                    <a:pt x="1683" y="191"/>
                  </a:lnTo>
                  <a:cubicBezTo>
                    <a:pt x="1667" y="207"/>
                    <a:pt x="1651" y="222"/>
                    <a:pt x="1635" y="236"/>
                  </a:cubicBezTo>
                  <a:lnTo>
                    <a:pt x="1635" y="236"/>
                  </a:lnTo>
                  <a:cubicBezTo>
                    <a:pt x="1661" y="228"/>
                    <a:pt x="1683" y="215"/>
                    <a:pt x="1683" y="191"/>
                  </a:cubicBezTo>
                  <a:close/>
                  <a:moveTo>
                    <a:pt x="135" y="222"/>
                  </a:moveTo>
                  <a:cubicBezTo>
                    <a:pt x="137" y="227"/>
                    <a:pt x="164" y="245"/>
                    <a:pt x="164" y="245"/>
                  </a:cubicBezTo>
                  <a:cubicBezTo>
                    <a:pt x="153" y="237"/>
                    <a:pt x="144" y="230"/>
                    <a:pt x="135" y="222"/>
                  </a:cubicBezTo>
                  <a:close/>
                  <a:moveTo>
                    <a:pt x="1" y="1"/>
                  </a:moveTo>
                  <a:cubicBezTo>
                    <a:pt x="25" y="99"/>
                    <a:pt x="50" y="153"/>
                    <a:pt x="135" y="222"/>
                  </a:cubicBezTo>
                  <a:lnTo>
                    <a:pt x="135" y="222"/>
                  </a:lnTo>
                  <a:cubicBezTo>
                    <a:pt x="134" y="221"/>
                    <a:pt x="134" y="221"/>
                    <a:pt x="136" y="221"/>
                  </a:cubicBezTo>
                  <a:cubicBezTo>
                    <a:pt x="140" y="221"/>
                    <a:pt x="155" y="227"/>
                    <a:pt x="191" y="245"/>
                  </a:cubicBezTo>
                  <a:cubicBezTo>
                    <a:pt x="363" y="341"/>
                    <a:pt x="807" y="437"/>
                    <a:pt x="1129" y="437"/>
                  </a:cubicBezTo>
                  <a:cubicBezTo>
                    <a:pt x="1262" y="437"/>
                    <a:pt x="1375" y="420"/>
                    <a:pt x="1438" y="381"/>
                  </a:cubicBezTo>
                  <a:cubicBezTo>
                    <a:pt x="1504" y="337"/>
                    <a:pt x="1569" y="294"/>
                    <a:pt x="1635" y="236"/>
                  </a:cubicBezTo>
                  <a:lnTo>
                    <a:pt x="1635" y="236"/>
                  </a:lnTo>
                  <a:cubicBezTo>
                    <a:pt x="1602" y="245"/>
                    <a:pt x="1562" y="245"/>
                    <a:pt x="1547" y="245"/>
                  </a:cubicBezTo>
                  <a:lnTo>
                    <a:pt x="1411" y="245"/>
                  </a:lnTo>
                  <a:cubicBezTo>
                    <a:pt x="1276" y="245"/>
                    <a:pt x="1140" y="164"/>
                    <a:pt x="1004" y="137"/>
                  </a:cubicBezTo>
                  <a:cubicBezTo>
                    <a:pt x="909" y="117"/>
                    <a:pt x="799" y="98"/>
                    <a:pt x="695" y="98"/>
                  </a:cubicBezTo>
                  <a:cubicBezTo>
                    <a:pt x="652" y="98"/>
                    <a:pt x="610" y="101"/>
                    <a:pt x="570" y="109"/>
                  </a:cubicBezTo>
                  <a:cubicBezTo>
                    <a:pt x="498" y="109"/>
                    <a:pt x="426" y="121"/>
                    <a:pt x="354" y="121"/>
                  </a:cubicBezTo>
                  <a:cubicBezTo>
                    <a:pt x="317" y="121"/>
                    <a:pt x="281" y="118"/>
                    <a:pt x="245" y="109"/>
                  </a:cubicBezTo>
                  <a:cubicBezTo>
                    <a:pt x="191" y="109"/>
                    <a:pt x="82" y="28"/>
                    <a:pt x="1" y="1"/>
                  </a:cubicBezTo>
                  <a:close/>
                </a:path>
              </a:pathLst>
            </a:custGeom>
            <a:solidFill>
              <a:srgbClr val="FAC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52"/>
            <p:cNvSpPr/>
            <p:nvPr/>
          </p:nvSpPr>
          <p:spPr>
            <a:xfrm>
              <a:off x="850105" y="2178028"/>
              <a:ext cx="45681" cy="58384"/>
            </a:xfrm>
            <a:custGeom>
              <a:avLst/>
              <a:gdLst/>
              <a:ahLst/>
              <a:cxnLst/>
              <a:rect l="l" t="t" r="r" b="b"/>
              <a:pathLst>
                <a:path w="543" h="694" extrusionOk="0">
                  <a:moveTo>
                    <a:pt x="277" y="0"/>
                  </a:moveTo>
                  <a:cubicBezTo>
                    <a:pt x="257" y="0"/>
                    <a:pt x="237" y="4"/>
                    <a:pt x="217" y="12"/>
                  </a:cubicBezTo>
                  <a:cubicBezTo>
                    <a:pt x="81" y="39"/>
                    <a:pt x="0" y="175"/>
                    <a:pt x="54" y="365"/>
                  </a:cubicBezTo>
                  <a:cubicBezTo>
                    <a:pt x="79" y="563"/>
                    <a:pt x="195" y="694"/>
                    <a:pt x="318" y="694"/>
                  </a:cubicBezTo>
                  <a:cubicBezTo>
                    <a:pt x="330" y="694"/>
                    <a:pt x="341" y="692"/>
                    <a:pt x="353" y="690"/>
                  </a:cubicBezTo>
                  <a:cubicBezTo>
                    <a:pt x="488" y="690"/>
                    <a:pt x="543" y="500"/>
                    <a:pt x="515" y="310"/>
                  </a:cubicBezTo>
                  <a:cubicBezTo>
                    <a:pt x="492" y="126"/>
                    <a:pt x="391" y="0"/>
                    <a:pt x="277"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52"/>
            <p:cNvSpPr/>
            <p:nvPr/>
          </p:nvSpPr>
          <p:spPr>
            <a:xfrm>
              <a:off x="1021220" y="2166587"/>
              <a:ext cx="45681" cy="58384"/>
            </a:xfrm>
            <a:custGeom>
              <a:avLst/>
              <a:gdLst/>
              <a:ahLst/>
              <a:cxnLst/>
              <a:rect l="l" t="t" r="r" b="b"/>
              <a:pathLst>
                <a:path w="543" h="694" extrusionOk="0">
                  <a:moveTo>
                    <a:pt x="278" y="0"/>
                  </a:moveTo>
                  <a:cubicBezTo>
                    <a:pt x="258" y="0"/>
                    <a:pt x="238" y="4"/>
                    <a:pt x="217" y="12"/>
                  </a:cubicBezTo>
                  <a:cubicBezTo>
                    <a:pt x="109" y="40"/>
                    <a:pt x="0" y="202"/>
                    <a:pt x="55" y="365"/>
                  </a:cubicBezTo>
                  <a:cubicBezTo>
                    <a:pt x="79" y="564"/>
                    <a:pt x="195" y="694"/>
                    <a:pt x="318" y="694"/>
                  </a:cubicBezTo>
                  <a:cubicBezTo>
                    <a:pt x="330" y="694"/>
                    <a:pt x="341" y="693"/>
                    <a:pt x="353" y="691"/>
                  </a:cubicBezTo>
                  <a:cubicBezTo>
                    <a:pt x="489" y="691"/>
                    <a:pt x="543" y="501"/>
                    <a:pt x="516" y="311"/>
                  </a:cubicBezTo>
                  <a:cubicBezTo>
                    <a:pt x="493" y="126"/>
                    <a:pt x="391" y="0"/>
                    <a:pt x="27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52"/>
            <p:cNvSpPr/>
            <p:nvPr/>
          </p:nvSpPr>
          <p:spPr>
            <a:xfrm>
              <a:off x="1018948" y="2080861"/>
              <a:ext cx="66208" cy="48037"/>
            </a:xfrm>
            <a:custGeom>
              <a:avLst/>
              <a:gdLst/>
              <a:ahLst/>
              <a:cxnLst/>
              <a:rect l="l" t="t" r="r" b="b"/>
              <a:pathLst>
                <a:path w="787" h="571" extrusionOk="0">
                  <a:moveTo>
                    <a:pt x="217" y="1"/>
                  </a:moveTo>
                  <a:cubicBezTo>
                    <a:pt x="163" y="1"/>
                    <a:pt x="109" y="1"/>
                    <a:pt x="82" y="28"/>
                  </a:cubicBezTo>
                  <a:cubicBezTo>
                    <a:pt x="27" y="82"/>
                    <a:pt x="0" y="109"/>
                    <a:pt x="27" y="163"/>
                  </a:cubicBezTo>
                  <a:cubicBezTo>
                    <a:pt x="0" y="218"/>
                    <a:pt x="82" y="245"/>
                    <a:pt x="109" y="272"/>
                  </a:cubicBezTo>
                  <a:cubicBezTo>
                    <a:pt x="163" y="299"/>
                    <a:pt x="271" y="353"/>
                    <a:pt x="380" y="353"/>
                  </a:cubicBezTo>
                  <a:cubicBezTo>
                    <a:pt x="488" y="353"/>
                    <a:pt x="570" y="353"/>
                    <a:pt x="651" y="408"/>
                  </a:cubicBezTo>
                  <a:lnTo>
                    <a:pt x="705" y="489"/>
                  </a:lnTo>
                  <a:cubicBezTo>
                    <a:pt x="760" y="516"/>
                    <a:pt x="760" y="543"/>
                    <a:pt x="787" y="570"/>
                  </a:cubicBezTo>
                  <a:cubicBezTo>
                    <a:pt x="705" y="272"/>
                    <a:pt x="488" y="28"/>
                    <a:pt x="217"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52"/>
            <p:cNvSpPr/>
            <p:nvPr/>
          </p:nvSpPr>
          <p:spPr>
            <a:xfrm>
              <a:off x="815865" y="2083133"/>
              <a:ext cx="68480" cy="43494"/>
            </a:xfrm>
            <a:custGeom>
              <a:avLst/>
              <a:gdLst/>
              <a:ahLst/>
              <a:cxnLst/>
              <a:rect l="l" t="t" r="r" b="b"/>
              <a:pathLst>
                <a:path w="814" h="517" extrusionOk="0">
                  <a:moveTo>
                    <a:pt x="597" y="1"/>
                  </a:moveTo>
                  <a:cubicBezTo>
                    <a:pt x="299" y="1"/>
                    <a:pt x="82" y="218"/>
                    <a:pt x="0" y="516"/>
                  </a:cubicBezTo>
                  <a:cubicBezTo>
                    <a:pt x="54" y="489"/>
                    <a:pt x="54" y="462"/>
                    <a:pt x="82" y="408"/>
                  </a:cubicBezTo>
                  <a:cubicBezTo>
                    <a:pt x="109" y="381"/>
                    <a:pt x="109" y="381"/>
                    <a:pt x="136" y="381"/>
                  </a:cubicBezTo>
                  <a:cubicBezTo>
                    <a:pt x="217" y="353"/>
                    <a:pt x="299" y="353"/>
                    <a:pt x="407" y="353"/>
                  </a:cubicBezTo>
                  <a:cubicBezTo>
                    <a:pt x="516" y="353"/>
                    <a:pt x="624" y="353"/>
                    <a:pt x="678" y="299"/>
                  </a:cubicBezTo>
                  <a:cubicBezTo>
                    <a:pt x="733" y="299"/>
                    <a:pt x="787" y="272"/>
                    <a:pt x="760" y="218"/>
                  </a:cubicBezTo>
                  <a:cubicBezTo>
                    <a:pt x="814" y="109"/>
                    <a:pt x="760" y="82"/>
                    <a:pt x="733" y="55"/>
                  </a:cubicBezTo>
                  <a:cubicBezTo>
                    <a:pt x="678" y="1"/>
                    <a:pt x="624" y="1"/>
                    <a:pt x="597"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52"/>
            <p:cNvSpPr/>
            <p:nvPr/>
          </p:nvSpPr>
          <p:spPr>
            <a:xfrm>
              <a:off x="770184" y="2237422"/>
              <a:ext cx="372012" cy="269881"/>
            </a:xfrm>
            <a:custGeom>
              <a:avLst/>
              <a:gdLst/>
              <a:ahLst/>
              <a:cxnLst/>
              <a:rect l="l" t="t" r="r" b="b"/>
              <a:pathLst>
                <a:path w="4422" h="3208" extrusionOk="0">
                  <a:moveTo>
                    <a:pt x="3262" y="0"/>
                  </a:moveTo>
                  <a:cubicBezTo>
                    <a:pt x="3099" y="0"/>
                    <a:pt x="2934" y="3"/>
                    <a:pt x="2767" y="11"/>
                  </a:cubicBezTo>
                  <a:cubicBezTo>
                    <a:pt x="2116" y="38"/>
                    <a:pt x="1438" y="174"/>
                    <a:pt x="869" y="445"/>
                  </a:cubicBezTo>
                  <a:cubicBezTo>
                    <a:pt x="652" y="554"/>
                    <a:pt x="462" y="689"/>
                    <a:pt x="245" y="798"/>
                  </a:cubicBezTo>
                  <a:cubicBezTo>
                    <a:pt x="218" y="825"/>
                    <a:pt x="136" y="852"/>
                    <a:pt x="109" y="879"/>
                  </a:cubicBezTo>
                  <a:cubicBezTo>
                    <a:pt x="82" y="933"/>
                    <a:pt x="55" y="988"/>
                    <a:pt x="55" y="1015"/>
                  </a:cubicBezTo>
                  <a:lnTo>
                    <a:pt x="55" y="1096"/>
                  </a:lnTo>
                  <a:cubicBezTo>
                    <a:pt x="1" y="1232"/>
                    <a:pt x="1" y="1395"/>
                    <a:pt x="1" y="1530"/>
                  </a:cubicBezTo>
                  <a:cubicBezTo>
                    <a:pt x="1" y="1774"/>
                    <a:pt x="55" y="1964"/>
                    <a:pt x="109" y="2208"/>
                  </a:cubicBezTo>
                  <a:cubicBezTo>
                    <a:pt x="109" y="2317"/>
                    <a:pt x="136" y="2371"/>
                    <a:pt x="191" y="2452"/>
                  </a:cubicBezTo>
                  <a:cubicBezTo>
                    <a:pt x="218" y="2507"/>
                    <a:pt x="272" y="2534"/>
                    <a:pt x="353" y="2588"/>
                  </a:cubicBezTo>
                  <a:cubicBezTo>
                    <a:pt x="408" y="2615"/>
                    <a:pt x="462" y="2642"/>
                    <a:pt x="516" y="2697"/>
                  </a:cubicBezTo>
                  <a:cubicBezTo>
                    <a:pt x="787" y="2859"/>
                    <a:pt x="1086" y="2995"/>
                    <a:pt x="1330" y="3076"/>
                  </a:cubicBezTo>
                  <a:cubicBezTo>
                    <a:pt x="1589" y="3165"/>
                    <a:pt x="1848" y="3207"/>
                    <a:pt x="2099" y="3207"/>
                  </a:cubicBezTo>
                  <a:cubicBezTo>
                    <a:pt x="2848" y="3207"/>
                    <a:pt x="3527" y="2831"/>
                    <a:pt x="3934" y="2181"/>
                  </a:cubicBezTo>
                  <a:cubicBezTo>
                    <a:pt x="4286" y="1639"/>
                    <a:pt x="4422" y="1015"/>
                    <a:pt x="4422" y="418"/>
                  </a:cubicBezTo>
                  <a:lnTo>
                    <a:pt x="4422" y="174"/>
                  </a:lnTo>
                  <a:lnTo>
                    <a:pt x="4422" y="38"/>
                  </a:lnTo>
                  <a:cubicBezTo>
                    <a:pt x="4038" y="19"/>
                    <a:pt x="3655" y="0"/>
                    <a:pt x="3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52"/>
            <p:cNvSpPr/>
            <p:nvPr/>
          </p:nvSpPr>
          <p:spPr>
            <a:xfrm>
              <a:off x="786173" y="2250283"/>
              <a:ext cx="362926" cy="257017"/>
            </a:xfrm>
            <a:custGeom>
              <a:avLst/>
              <a:gdLst/>
              <a:ahLst/>
              <a:cxnLst/>
              <a:rect l="l" t="t" r="r" b="b"/>
              <a:pathLst>
                <a:path w="4232" h="3055" extrusionOk="0">
                  <a:moveTo>
                    <a:pt x="3506" y="1"/>
                  </a:moveTo>
                  <a:cubicBezTo>
                    <a:pt x="3262" y="1"/>
                    <a:pt x="3011" y="7"/>
                    <a:pt x="2740" y="21"/>
                  </a:cubicBezTo>
                  <a:cubicBezTo>
                    <a:pt x="2089" y="48"/>
                    <a:pt x="1411" y="184"/>
                    <a:pt x="841" y="455"/>
                  </a:cubicBezTo>
                  <a:cubicBezTo>
                    <a:pt x="624" y="563"/>
                    <a:pt x="435" y="699"/>
                    <a:pt x="218" y="808"/>
                  </a:cubicBezTo>
                  <a:cubicBezTo>
                    <a:pt x="190" y="835"/>
                    <a:pt x="136" y="862"/>
                    <a:pt x="82" y="889"/>
                  </a:cubicBezTo>
                  <a:cubicBezTo>
                    <a:pt x="55" y="943"/>
                    <a:pt x="28" y="997"/>
                    <a:pt x="28" y="1025"/>
                  </a:cubicBezTo>
                  <a:lnTo>
                    <a:pt x="28" y="1106"/>
                  </a:lnTo>
                  <a:cubicBezTo>
                    <a:pt x="1" y="1242"/>
                    <a:pt x="1" y="1404"/>
                    <a:pt x="1" y="1540"/>
                  </a:cubicBezTo>
                  <a:cubicBezTo>
                    <a:pt x="1" y="1784"/>
                    <a:pt x="28" y="1974"/>
                    <a:pt x="82" y="2218"/>
                  </a:cubicBezTo>
                  <a:cubicBezTo>
                    <a:pt x="136" y="2299"/>
                    <a:pt x="136" y="2354"/>
                    <a:pt x="163" y="2435"/>
                  </a:cubicBezTo>
                  <a:cubicBezTo>
                    <a:pt x="218" y="2462"/>
                    <a:pt x="272" y="2489"/>
                    <a:pt x="326" y="2544"/>
                  </a:cubicBezTo>
                  <a:cubicBezTo>
                    <a:pt x="597" y="2706"/>
                    <a:pt x="896" y="2842"/>
                    <a:pt x="1140" y="2923"/>
                  </a:cubicBezTo>
                  <a:cubicBezTo>
                    <a:pt x="1399" y="3012"/>
                    <a:pt x="1658" y="3054"/>
                    <a:pt x="1909" y="3054"/>
                  </a:cubicBezTo>
                  <a:cubicBezTo>
                    <a:pt x="2658" y="3054"/>
                    <a:pt x="3337" y="2678"/>
                    <a:pt x="3744" y="2028"/>
                  </a:cubicBezTo>
                  <a:cubicBezTo>
                    <a:pt x="4096" y="1486"/>
                    <a:pt x="4232" y="862"/>
                    <a:pt x="4232" y="265"/>
                  </a:cubicBezTo>
                  <a:lnTo>
                    <a:pt x="4232" y="21"/>
                  </a:lnTo>
                  <a:cubicBezTo>
                    <a:pt x="3988" y="7"/>
                    <a:pt x="3750" y="1"/>
                    <a:pt x="3506" y="1"/>
                  </a:cubicBezTo>
                  <a:close/>
                </a:path>
              </a:pathLst>
            </a:custGeom>
            <a:solidFill>
              <a:srgbClr val="C3E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52"/>
            <p:cNvSpPr/>
            <p:nvPr/>
          </p:nvSpPr>
          <p:spPr>
            <a:xfrm>
              <a:off x="847749" y="2320287"/>
              <a:ext cx="268535" cy="45934"/>
            </a:xfrm>
            <a:custGeom>
              <a:avLst/>
              <a:gdLst/>
              <a:ahLst/>
              <a:cxnLst/>
              <a:rect l="l" t="t" r="r" b="b"/>
              <a:pathLst>
                <a:path w="3192" h="546" extrusionOk="0">
                  <a:moveTo>
                    <a:pt x="3005" y="1"/>
                  </a:moveTo>
                  <a:cubicBezTo>
                    <a:pt x="2999" y="1"/>
                    <a:pt x="2992" y="1"/>
                    <a:pt x="2985" y="3"/>
                  </a:cubicBezTo>
                  <a:cubicBezTo>
                    <a:pt x="2062" y="220"/>
                    <a:pt x="1113" y="301"/>
                    <a:pt x="164" y="301"/>
                  </a:cubicBezTo>
                  <a:cubicBezTo>
                    <a:pt x="28" y="301"/>
                    <a:pt x="1" y="545"/>
                    <a:pt x="137" y="545"/>
                  </a:cubicBezTo>
                  <a:cubicBezTo>
                    <a:pt x="1086" y="545"/>
                    <a:pt x="2062" y="437"/>
                    <a:pt x="3012" y="247"/>
                  </a:cubicBezTo>
                  <a:cubicBezTo>
                    <a:pt x="3192" y="221"/>
                    <a:pt x="3128" y="1"/>
                    <a:pt x="30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52"/>
            <p:cNvSpPr/>
            <p:nvPr/>
          </p:nvSpPr>
          <p:spPr>
            <a:xfrm>
              <a:off x="850693" y="2388767"/>
              <a:ext cx="215535" cy="34324"/>
            </a:xfrm>
            <a:custGeom>
              <a:avLst/>
              <a:gdLst/>
              <a:ahLst/>
              <a:cxnLst/>
              <a:rect l="l" t="t" r="r" b="b"/>
              <a:pathLst>
                <a:path w="2562" h="408" extrusionOk="0">
                  <a:moveTo>
                    <a:pt x="2401" y="0"/>
                  </a:moveTo>
                  <a:cubicBezTo>
                    <a:pt x="2394" y="0"/>
                    <a:pt x="2387" y="1"/>
                    <a:pt x="2380" y="2"/>
                  </a:cubicBezTo>
                  <a:cubicBezTo>
                    <a:pt x="1893" y="115"/>
                    <a:pt x="1380" y="175"/>
                    <a:pt x="868" y="175"/>
                  </a:cubicBezTo>
                  <a:cubicBezTo>
                    <a:pt x="639" y="175"/>
                    <a:pt x="410" y="163"/>
                    <a:pt x="183" y="138"/>
                  </a:cubicBezTo>
                  <a:cubicBezTo>
                    <a:pt x="176" y="137"/>
                    <a:pt x="169" y="136"/>
                    <a:pt x="162" y="136"/>
                  </a:cubicBezTo>
                  <a:cubicBezTo>
                    <a:pt x="42" y="136"/>
                    <a:pt x="0" y="356"/>
                    <a:pt x="129" y="382"/>
                  </a:cubicBezTo>
                  <a:cubicBezTo>
                    <a:pt x="359" y="399"/>
                    <a:pt x="591" y="408"/>
                    <a:pt x="824" y="408"/>
                  </a:cubicBezTo>
                  <a:cubicBezTo>
                    <a:pt x="1359" y="408"/>
                    <a:pt x="1896" y="360"/>
                    <a:pt x="2407" y="247"/>
                  </a:cubicBezTo>
                  <a:cubicBezTo>
                    <a:pt x="2561" y="221"/>
                    <a:pt x="2521" y="0"/>
                    <a:pt x="2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52"/>
            <p:cNvSpPr/>
            <p:nvPr/>
          </p:nvSpPr>
          <p:spPr>
            <a:xfrm>
              <a:off x="644666" y="2154641"/>
              <a:ext cx="166236" cy="152860"/>
            </a:xfrm>
            <a:custGeom>
              <a:avLst/>
              <a:gdLst/>
              <a:ahLst/>
              <a:cxnLst/>
              <a:rect l="l" t="t" r="r" b="b"/>
              <a:pathLst>
                <a:path w="1976" h="1817" extrusionOk="0">
                  <a:moveTo>
                    <a:pt x="58" y="0"/>
                  </a:moveTo>
                  <a:cubicBezTo>
                    <a:pt x="31" y="0"/>
                    <a:pt x="1" y="46"/>
                    <a:pt x="1" y="46"/>
                  </a:cubicBezTo>
                  <a:cubicBezTo>
                    <a:pt x="109" y="209"/>
                    <a:pt x="245" y="344"/>
                    <a:pt x="381" y="480"/>
                  </a:cubicBezTo>
                  <a:cubicBezTo>
                    <a:pt x="869" y="995"/>
                    <a:pt x="1357" y="1429"/>
                    <a:pt x="1900" y="1809"/>
                  </a:cubicBezTo>
                  <a:cubicBezTo>
                    <a:pt x="1910" y="1814"/>
                    <a:pt x="1919" y="1816"/>
                    <a:pt x="1927" y="1816"/>
                  </a:cubicBezTo>
                  <a:cubicBezTo>
                    <a:pt x="1962" y="1816"/>
                    <a:pt x="1976" y="1772"/>
                    <a:pt x="1954" y="1728"/>
                  </a:cubicBezTo>
                  <a:cubicBezTo>
                    <a:pt x="1818" y="1646"/>
                    <a:pt x="1628" y="1511"/>
                    <a:pt x="1493" y="1402"/>
                  </a:cubicBezTo>
                  <a:cubicBezTo>
                    <a:pt x="977" y="995"/>
                    <a:pt x="489" y="507"/>
                    <a:pt x="82" y="19"/>
                  </a:cubicBezTo>
                  <a:cubicBezTo>
                    <a:pt x="75" y="5"/>
                    <a:pt x="67" y="0"/>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52"/>
            <p:cNvSpPr/>
            <p:nvPr/>
          </p:nvSpPr>
          <p:spPr>
            <a:xfrm>
              <a:off x="616146" y="2331055"/>
              <a:ext cx="172293" cy="115591"/>
            </a:xfrm>
            <a:custGeom>
              <a:avLst/>
              <a:gdLst/>
              <a:ahLst/>
              <a:cxnLst/>
              <a:rect l="l" t="t" r="r" b="b"/>
              <a:pathLst>
                <a:path w="2048" h="1374" extrusionOk="0">
                  <a:moveTo>
                    <a:pt x="45" y="0"/>
                  </a:moveTo>
                  <a:cubicBezTo>
                    <a:pt x="21" y="0"/>
                    <a:pt x="1" y="31"/>
                    <a:pt x="42" y="92"/>
                  </a:cubicBezTo>
                  <a:cubicBezTo>
                    <a:pt x="150" y="173"/>
                    <a:pt x="286" y="309"/>
                    <a:pt x="421" y="417"/>
                  </a:cubicBezTo>
                  <a:cubicBezTo>
                    <a:pt x="882" y="797"/>
                    <a:pt x="1398" y="1122"/>
                    <a:pt x="1967" y="1367"/>
                  </a:cubicBezTo>
                  <a:cubicBezTo>
                    <a:pt x="1983" y="1372"/>
                    <a:pt x="1995" y="1374"/>
                    <a:pt x="2005" y="1374"/>
                  </a:cubicBezTo>
                  <a:cubicBezTo>
                    <a:pt x="2048" y="1374"/>
                    <a:pt x="2044" y="1334"/>
                    <a:pt x="2022" y="1312"/>
                  </a:cubicBezTo>
                  <a:cubicBezTo>
                    <a:pt x="1832" y="1231"/>
                    <a:pt x="1696" y="1122"/>
                    <a:pt x="1533" y="1068"/>
                  </a:cubicBezTo>
                  <a:cubicBezTo>
                    <a:pt x="991" y="797"/>
                    <a:pt x="530" y="417"/>
                    <a:pt x="69" y="10"/>
                  </a:cubicBezTo>
                  <a:cubicBezTo>
                    <a:pt x="62" y="4"/>
                    <a:pt x="53" y="0"/>
                    <a:pt x="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52"/>
            <p:cNvSpPr/>
            <p:nvPr/>
          </p:nvSpPr>
          <p:spPr>
            <a:xfrm>
              <a:off x="838663" y="2071776"/>
              <a:ext cx="9170" cy="4627"/>
            </a:xfrm>
            <a:custGeom>
              <a:avLst/>
              <a:gdLst/>
              <a:ahLst/>
              <a:cxnLst/>
              <a:rect l="l" t="t" r="r" b="b"/>
              <a:pathLst>
                <a:path w="109" h="55" extrusionOk="0">
                  <a:moveTo>
                    <a:pt x="0" y="54"/>
                  </a:moveTo>
                  <a:cubicBezTo>
                    <a:pt x="55" y="54"/>
                    <a:pt x="82" y="54"/>
                    <a:pt x="109" y="0"/>
                  </a:cubicBezTo>
                  <a:cubicBezTo>
                    <a:pt x="82" y="54"/>
                    <a:pt x="55" y="54"/>
                    <a:pt x="0" y="54"/>
                  </a:cubicBezTo>
                  <a:close/>
                </a:path>
              </a:pathLst>
            </a:custGeom>
            <a:solidFill>
              <a:srgbClr val="302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52"/>
            <p:cNvSpPr/>
            <p:nvPr/>
          </p:nvSpPr>
          <p:spPr>
            <a:xfrm>
              <a:off x="446209" y="1753186"/>
              <a:ext cx="762195" cy="740827"/>
            </a:xfrm>
            <a:custGeom>
              <a:avLst/>
              <a:gdLst/>
              <a:ahLst/>
              <a:cxnLst/>
              <a:rect l="l" t="t" r="r" b="b"/>
              <a:pathLst>
                <a:path w="9060" h="8806" extrusionOk="0">
                  <a:moveTo>
                    <a:pt x="461" y="7178"/>
                  </a:moveTo>
                  <a:cubicBezTo>
                    <a:pt x="472" y="7184"/>
                    <a:pt x="484" y="7189"/>
                    <a:pt x="499" y="7193"/>
                  </a:cubicBezTo>
                  <a:lnTo>
                    <a:pt x="499" y="7193"/>
                  </a:lnTo>
                  <a:cubicBezTo>
                    <a:pt x="486" y="7188"/>
                    <a:pt x="473" y="7183"/>
                    <a:pt x="461" y="7178"/>
                  </a:cubicBezTo>
                  <a:close/>
                  <a:moveTo>
                    <a:pt x="4754" y="1"/>
                  </a:moveTo>
                  <a:cubicBezTo>
                    <a:pt x="3430" y="1"/>
                    <a:pt x="2046" y="427"/>
                    <a:pt x="1112" y="1319"/>
                  </a:cubicBezTo>
                  <a:cubicBezTo>
                    <a:pt x="651" y="1807"/>
                    <a:pt x="298" y="2404"/>
                    <a:pt x="136" y="3055"/>
                  </a:cubicBezTo>
                  <a:cubicBezTo>
                    <a:pt x="27" y="3435"/>
                    <a:pt x="0" y="3787"/>
                    <a:pt x="27" y="4167"/>
                  </a:cubicBezTo>
                  <a:cubicBezTo>
                    <a:pt x="54" y="4682"/>
                    <a:pt x="163" y="5225"/>
                    <a:pt x="461" y="5632"/>
                  </a:cubicBezTo>
                  <a:cubicBezTo>
                    <a:pt x="570" y="5903"/>
                    <a:pt x="814" y="6283"/>
                    <a:pt x="922" y="6554"/>
                  </a:cubicBezTo>
                  <a:cubicBezTo>
                    <a:pt x="1057" y="7025"/>
                    <a:pt x="746" y="7199"/>
                    <a:pt x="558" y="7199"/>
                  </a:cubicBezTo>
                  <a:cubicBezTo>
                    <a:pt x="536" y="7199"/>
                    <a:pt x="516" y="7197"/>
                    <a:pt x="499" y="7193"/>
                  </a:cubicBezTo>
                  <a:lnTo>
                    <a:pt x="499" y="7193"/>
                  </a:lnTo>
                  <a:cubicBezTo>
                    <a:pt x="739" y="7284"/>
                    <a:pt x="1079" y="7334"/>
                    <a:pt x="1366" y="7334"/>
                  </a:cubicBezTo>
                  <a:cubicBezTo>
                    <a:pt x="1472" y="7334"/>
                    <a:pt x="1571" y="7327"/>
                    <a:pt x="1655" y="7313"/>
                  </a:cubicBezTo>
                  <a:cubicBezTo>
                    <a:pt x="1872" y="7883"/>
                    <a:pt x="2414" y="8290"/>
                    <a:pt x="2984" y="8561"/>
                  </a:cubicBezTo>
                  <a:cubicBezTo>
                    <a:pt x="3228" y="8697"/>
                    <a:pt x="3499" y="8805"/>
                    <a:pt x="3770" y="8805"/>
                  </a:cubicBezTo>
                  <a:cubicBezTo>
                    <a:pt x="4042" y="8805"/>
                    <a:pt x="4313" y="8724"/>
                    <a:pt x="4476" y="8507"/>
                  </a:cubicBezTo>
                  <a:cubicBezTo>
                    <a:pt x="4042" y="8398"/>
                    <a:pt x="3689" y="7991"/>
                    <a:pt x="3662" y="7557"/>
                  </a:cubicBezTo>
                  <a:cubicBezTo>
                    <a:pt x="3635" y="7286"/>
                    <a:pt x="3689" y="7015"/>
                    <a:pt x="3689" y="6744"/>
                  </a:cubicBezTo>
                  <a:cubicBezTo>
                    <a:pt x="3662" y="6472"/>
                    <a:pt x="3553" y="6174"/>
                    <a:pt x="3282" y="6093"/>
                  </a:cubicBezTo>
                  <a:cubicBezTo>
                    <a:pt x="3445" y="6093"/>
                    <a:pt x="3662" y="6011"/>
                    <a:pt x="3770" y="5821"/>
                  </a:cubicBezTo>
                  <a:cubicBezTo>
                    <a:pt x="3418" y="5794"/>
                    <a:pt x="3146" y="5496"/>
                    <a:pt x="3119" y="5143"/>
                  </a:cubicBezTo>
                  <a:cubicBezTo>
                    <a:pt x="3092" y="4818"/>
                    <a:pt x="3255" y="4465"/>
                    <a:pt x="3526" y="4248"/>
                  </a:cubicBezTo>
                  <a:cubicBezTo>
                    <a:pt x="3797" y="4004"/>
                    <a:pt x="4096" y="3869"/>
                    <a:pt x="4448" y="3787"/>
                  </a:cubicBezTo>
                  <a:cubicBezTo>
                    <a:pt x="4910" y="3706"/>
                    <a:pt x="5479" y="3624"/>
                    <a:pt x="5750" y="3190"/>
                  </a:cubicBezTo>
                  <a:lnTo>
                    <a:pt x="5750" y="3190"/>
                  </a:lnTo>
                  <a:cubicBezTo>
                    <a:pt x="5750" y="3326"/>
                    <a:pt x="5750" y="3462"/>
                    <a:pt x="5696" y="3597"/>
                  </a:cubicBezTo>
                  <a:cubicBezTo>
                    <a:pt x="5669" y="3706"/>
                    <a:pt x="5588" y="3760"/>
                    <a:pt x="5479" y="3787"/>
                  </a:cubicBezTo>
                  <a:cubicBezTo>
                    <a:pt x="5859" y="3760"/>
                    <a:pt x="6239" y="3706"/>
                    <a:pt x="6564" y="3597"/>
                  </a:cubicBezTo>
                  <a:cubicBezTo>
                    <a:pt x="6808" y="3543"/>
                    <a:pt x="7215" y="3380"/>
                    <a:pt x="7215" y="3055"/>
                  </a:cubicBezTo>
                  <a:cubicBezTo>
                    <a:pt x="7215" y="3326"/>
                    <a:pt x="7242" y="3543"/>
                    <a:pt x="7242" y="3814"/>
                  </a:cubicBezTo>
                  <a:cubicBezTo>
                    <a:pt x="7378" y="3652"/>
                    <a:pt x="7568" y="3516"/>
                    <a:pt x="7703" y="3353"/>
                  </a:cubicBezTo>
                  <a:cubicBezTo>
                    <a:pt x="7866" y="3896"/>
                    <a:pt x="8002" y="4465"/>
                    <a:pt x="8164" y="5008"/>
                  </a:cubicBezTo>
                  <a:cubicBezTo>
                    <a:pt x="8192" y="5171"/>
                    <a:pt x="8273" y="5306"/>
                    <a:pt x="8381" y="5415"/>
                  </a:cubicBezTo>
                  <a:cubicBezTo>
                    <a:pt x="8420" y="5466"/>
                    <a:pt x="8488" y="5493"/>
                    <a:pt x="8556" y="5493"/>
                  </a:cubicBezTo>
                  <a:cubicBezTo>
                    <a:pt x="8631" y="5493"/>
                    <a:pt x="8705" y="5459"/>
                    <a:pt x="8734" y="5388"/>
                  </a:cubicBezTo>
                  <a:cubicBezTo>
                    <a:pt x="8463" y="5306"/>
                    <a:pt x="8381" y="4981"/>
                    <a:pt x="8436" y="4709"/>
                  </a:cubicBezTo>
                  <a:cubicBezTo>
                    <a:pt x="8517" y="4438"/>
                    <a:pt x="8680" y="4221"/>
                    <a:pt x="8788" y="3950"/>
                  </a:cubicBezTo>
                  <a:cubicBezTo>
                    <a:pt x="9059" y="3353"/>
                    <a:pt x="8924" y="2594"/>
                    <a:pt x="8571" y="2024"/>
                  </a:cubicBezTo>
                  <a:cubicBezTo>
                    <a:pt x="8002" y="1021"/>
                    <a:pt x="6944" y="342"/>
                    <a:pt x="5832" y="98"/>
                  </a:cubicBezTo>
                  <a:cubicBezTo>
                    <a:pt x="5484" y="34"/>
                    <a:pt x="5121" y="1"/>
                    <a:pt x="4754"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52"/>
            <p:cNvSpPr/>
            <p:nvPr/>
          </p:nvSpPr>
          <p:spPr>
            <a:xfrm>
              <a:off x="973267" y="2614816"/>
              <a:ext cx="171284" cy="522684"/>
            </a:xfrm>
            <a:custGeom>
              <a:avLst/>
              <a:gdLst/>
              <a:ahLst/>
              <a:cxnLst/>
              <a:rect l="l" t="t" r="r" b="b"/>
              <a:pathLst>
                <a:path w="2036" h="6213" extrusionOk="0">
                  <a:moveTo>
                    <a:pt x="28" y="1"/>
                  </a:moveTo>
                  <a:lnTo>
                    <a:pt x="28" y="28"/>
                  </a:lnTo>
                  <a:cubicBezTo>
                    <a:pt x="82" y="55"/>
                    <a:pt x="1" y="787"/>
                    <a:pt x="28" y="814"/>
                  </a:cubicBezTo>
                  <a:cubicBezTo>
                    <a:pt x="163" y="1737"/>
                    <a:pt x="299" y="2035"/>
                    <a:pt x="353" y="2957"/>
                  </a:cubicBezTo>
                  <a:cubicBezTo>
                    <a:pt x="380" y="3500"/>
                    <a:pt x="380" y="4069"/>
                    <a:pt x="272" y="4585"/>
                  </a:cubicBezTo>
                  <a:cubicBezTo>
                    <a:pt x="489" y="5127"/>
                    <a:pt x="679" y="5697"/>
                    <a:pt x="923" y="6212"/>
                  </a:cubicBezTo>
                  <a:cubicBezTo>
                    <a:pt x="1221" y="5887"/>
                    <a:pt x="1628" y="2306"/>
                    <a:pt x="1628" y="2306"/>
                  </a:cubicBezTo>
                  <a:lnTo>
                    <a:pt x="1059" y="2008"/>
                  </a:lnTo>
                  <a:cubicBezTo>
                    <a:pt x="1059" y="2008"/>
                    <a:pt x="1710" y="1872"/>
                    <a:pt x="1710" y="1818"/>
                  </a:cubicBezTo>
                  <a:cubicBezTo>
                    <a:pt x="1655" y="1601"/>
                    <a:pt x="2035" y="869"/>
                    <a:pt x="1601" y="435"/>
                  </a:cubicBezTo>
                  <a:cubicBezTo>
                    <a:pt x="1303" y="136"/>
                    <a:pt x="163" y="1"/>
                    <a:pt x="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52"/>
            <p:cNvSpPr/>
            <p:nvPr/>
          </p:nvSpPr>
          <p:spPr>
            <a:xfrm>
              <a:off x="560286" y="2598832"/>
              <a:ext cx="492987" cy="540940"/>
            </a:xfrm>
            <a:custGeom>
              <a:avLst/>
              <a:gdLst/>
              <a:ahLst/>
              <a:cxnLst/>
              <a:rect l="l" t="t" r="r" b="b"/>
              <a:pathLst>
                <a:path w="5860" h="6430" extrusionOk="0">
                  <a:moveTo>
                    <a:pt x="2360" y="1"/>
                  </a:moveTo>
                  <a:cubicBezTo>
                    <a:pt x="1953" y="55"/>
                    <a:pt x="1546" y="191"/>
                    <a:pt x="1194" y="326"/>
                  </a:cubicBezTo>
                  <a:cubicBezTo>
                    <a:pt x="787" y="462"/>
                    <a:pt x="434" y="652"/>
                    <a:pt x="109" y="923"/>
                  </a:cubicBezTo>
                  <a:cubicBezTo>
                    <a:pt x="55" y="950"/>
                    <a:pt x="0" y="1004"/>
                    <a:pt x="0" y="1059"/>
                  </a:cubicBezTo>
                  <a:cubicBezTo>
                    <a:pt x="0" y="1086"/>
                    <a:pt x="0" y="1140"/>
                    <a:pt x="27" y="1167"/>
                  </a:cubicBezTo>
                  <a:cubicBezTo>
                    <a:pt x="380" y="2008"/>
                    <a:pt x="977" y="2767"/>
                    <a:pt x="1763" y="3256"/>
                  </a:cubicBezTo>
                  <a:cubicBezTo>
                    <a:pt x="1818" y="3310"/>
                    <a:pt x="1899" y="3364"/>
                    <a:pt x="1980" y="3364"/>
                  </a:cubicBezTo>
                  <a:cubicBezTo>
                    <a:pt x="1995" y="3365"/>
                    <a:pt x="2009" y="3366"/>
                    <a:pt x="2022" y="3366"/>
                  </a:cubicBezTo>
                  <a:cubicBezTo>
                    <a:pt x="2297" y="3366"/>
                    <a:pt x="2481" y="3120"/>
                    <a:pt x="2740" y="3120"/>
                  </a:cubicBezTo>
                  <a:cubicBezTo>
                    <a:pt x="2523" y="3391"/>
                    <a:pt x="2306" y="3635"/>
                    <a:pt x="2062" y="3852"/>
                  </a:cubicBezTo>
                  <a:cubicBezTo>
                    <a:pt x="2740" y="4693"/>
                    <a:pt x="5561" y="6049"/>
                    <a:pt x="5859" y="6429"/>
                  </a:cubicBezTo>
                  <a:cubicBezTo>
                    <a:pt x="5778" y="5968"/>
                    <a:pt x="5723" y="5507"/>
                    <a:pt x="5588" y="5073"/>
                  </a:cubicBezTo>
                  <a:cubicBezTo>
                    <a:pt x="5479" y="4992"/>
                    <a:pt x="5425" y="4910"/>
                    <a:pt x="5344" y="4802"/>
                  </a:cubicBezTo>
                  <a:cubicBezTo>
                    <a:pt x="4855" y="4286"/>
                    <a:pt x="4394" y="3690"/>
                    <a:pt x="4042" y="3066"/>
                  </a:cubicBezTo>
                  <a:cubicBezTo>
                    <a:pt x="3418" y="2116"/>
                    <a:pt x="2767" y="1249"/>
                    <a:pt x="2414" y="136"/>
                  </a:cubicBezTo>
                  <a:cubicBezTo>
                    <a:pt x="2414" y="109"/>
                    <a:pt x="2414" y="82"/>
                    <a:pt x="2360" y="55"/>
                  </a:cubicBezTo>
                  <a:lnTo>
                    <a:pt x="23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52"/>
            <p:cNvSpPr/>
            <p:nvPr/>
          </p:nvSpPr>
          <p:spPr>
            <a:xfrm>
              <a:off x="375458" y="3080291"/>
              <a:ext cx="319516" cy="632218"/>
            </a:xfrm>
            <a:custGeom>
              <a:avLst/>
              <a:gdLst/>
              <a:ahLst/>
              <a:cxnLst/>
              <a:rect l="l" t="t" r="r" b="b"/>
              <a:pathLst>
                <a:path w="3798" h="7515" extrusionOk="0">
                  <a:moveTo>
                    <a:pt x="0" y="1"/>
                  </a:moveTo>
                  <a:lnTo>
                    <a:pt x="0" y="1"/>
                  </a:lnTo>
                  <a:cubicBezTo>
                    <a:pt x="733" y="2523"/>
                    <a:pt x="1845" y="4558"/>
                    <a:pt x="3201" y="7460"/>
                  </a:cubicBezTo>
                  <a:lnTo>
                    <a:pt x="3716" y="7514"/>
                  </a:lnTo>
                  <a:cubicBezTo>
                    <a:pt x="3798" y="6809"/>
                    <a:pt x="3743" y="6104"/>
                    <a:pt x="3662" y="5371"/>
                  </a:cubicBezTo>
                  <a:cubicBezTo>
                    <a:pt x="3526" y="4558"/>
                    <a:pt x="3282" y="3717"/>
                    <a:pt x="2930" y="2930"/>
                  </a:cubicBezTo>
                  <a:cubicBezTo>
                    <a:pt x="2604" y="2198"/>
                    <a:pt x="2197" y="1520"/>
                    <a:pt x="1628" y="950"/>
                  </a:cubicBezTo>
                  <a:cubicBezTo>
                    <a:pt x="1167" y="489"/>
                    <a:pt x="597" y="137"/>
                    <a:pt x="0" y="1"/>
                  </a:cubicBezTo>
                  <a:close/>
                </a:path>
              </a:pathLst>
            </a:custGeom>
            <a:solidFill>
              <a:srgbClr val="C3E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52"/>
            <p:cNvSpPr/>
            <p:nvPr/>
          </p:nvSpPr>
          <p:spPr>
            <a:xfrm>
              <a:off x="868360" y="3650337"/>
              <a:ext cx="35418" cy="45934"/>
            </a:xfrm>
            <a:custGeom>
              <a:avLst/>
              <a:gdLst/>
              <a:ahLst/>
              <a:cxnLst/>
              <a:rect l="l" t="t" r="r" b="b"/>
              <a:pathLst>
                <a:path w="421" h="546" extrusionOk="0">
                  <a:moveTo>
                    <a:pt x="231" y="1"/>
                  </a:moveTo>
                  <a:cubicBezTo>
                    <a:pt x="219" y="1"/>
                    <a:pt x="205" y="3"/>
                    <a:pt x="190" y="6"/>
                  </a:cubicBezTo>
                  <a:lnTo>
                    <a:pt x="163" y="6"/>
                  </a:lnTo>
                  <a:cubicBezTo>
                    <a:pt x="136" y="6"/>
                    <a:pt x="109" y="33"/>
                    <a:pt x="54" y="87"/>
                  </a:cubicBezTo>
                  <a:cubicBezTo>
                    <a:pt x="0" y="196"/>
                    <a:pt x="0" y="358"/>
                    <a:pt x="54" y="467"/>
                  </a:cubicBezTo>
                  <a:cubicBezTo>
                    <a:pt x="54" y="494"/>
                    <a:pt x="109" y="521"/>
                    <a:pt x="136" y="521"/>
                  </a:cubicBezTo>
                  <a:cubicBezTo>
                    <a:pt x="154" y="521"/>
                    <a:pt x="172" y="545"/>
                    <a:pt x="198" y="545"/>
                  </a:cubicBezTo>
                  <a:cubicBezTo>
                    <a:pt x="211" y="545"/>
                    <a:pt x="226" y="539"/>
                    <a:pt x="244" y="521"/>
                  </a:cubicBezTo>
                  <a:cubicBezTo>
                    <a:pt x="271" y="521"/>
                    <a:pt x="298" y="494"/>
                    <a:pt x="298" y="467"/>
                  </a:cubicBezTo>
                  <a:cubicBezTo>
                    <a:pt x="324" y="365"/>
                    <a:pt x="421" y="1"/>
                    <a:pt x="231" y="1"/>
                  </a:cubicBezTo>
                  <a:close/>
                </a:path>
              </a:pathLst>
            </a:custGeom>
            <a:solidFill>
              <a:srgbClr val="C3E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52"/>
            <p:cNvSpPr/>
            <p:nvPr/>
          </p:nvSpPr>
          <p:spPr>
            <a:xfrm>
              <a:off x="891159" y="3552581"/>
              <a:ext cx="36007" cy="46859"/>
            </a:xfrm>
            <a:custGeom>
              <a:avLst/>
              <a:gdLst/>
              <a:ahLst/>
              <a:cxnLst/>
              <a:rect l="l" t="t" r="r" b="b"/>
              <a:pathLst>
                <a:path w="428" h="557" extrusionOk="0">
                  <a:moveTo>
                    <a:pt x="213" y="0"/>
                  </a:moveTo>
                  <a:cubicBezTo>
                    <a:pt x="205" y="0"/>
                    <a:pt x="198" y="1"/>
                    <a:pt x="190" y="2"/>
                  </a:cubicBezTo>
                  <a:lnTo>
                    <a:pt x="163" y="2"/>
                  </a:lnTo>
                  <a:cubicBezTo>
                    <a:pt x="136" y="2"/>
                    <a:pt x="136" y="29"/>
                    <a:pt x="55" y="110"/>
                  </a:cubicBezTo>
                  <a:cubicBezTo>
                    <a:pt x="0" y="219"/>
                    <a:pt x="0" y="381"/>
                    <a:pt x="55" y="490"/>
                  </a:cubicBezTo>
                  <a:cubicBezTo>
                    <a:pt x="55" y="517"/>
                    <a:pt x="109" y="544"/>
                    <a:pt x="136" y="544"/>
                  </a:cubicBezTo>
                  <a:cubicBezTo>
                    <a:pt x="154" y="544"/>
                    <a:pt x="172" y="556"/>
                    <a:pt x="198" y="556"/>
                  </a:cubicBezTo>
                  <a:cubicBezTo>
                    <a:pt x="211" y="556"/>
                    <a:pt x="226" y="553"/>
                    <a:pt x="244" y="544"/>
                  </a:cubicBezTo>
                  <a:cubicBezTo>
                    <a:pt x="271" y="544"/>
                    <a:pt x="299" y="517"/>
                    <a:pt x="299" y="490"/>
                  </a:cubicBezTo>
                  <a:cubicBezTo>
                    <a:pt x="325" y="385"/>
                    <a:pt x="427" y="0"/>
                    <a:pt x="213" y="0"/>
                  </a:cubicBezTo>
                  <a:close/>
                </a:path>
              </a:pathLst>
            </a:custGeom>
            <a:solidFill>
              <a:srgbClr val="C3E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52"/>
            <p:cNvSpPr/>
            <p:nvPr/>
          </p:nvSpPr>
          <p:spPr>
            <a:xfrm>
              <a:off x="174646" y="2854410"/>
              <a:ext cx="832946" cy="968139"/>
            </a:xfrm>
            <a:custGeom>
              <a:avLst/>
              <a:gdLst/>
              <a:ahLst/>
              <a:cxnLst/>
              <a:rect l="l" t="t" r="r" b="b"/>
              <a:pathLst>
                <a:path w="9901" h="11508" extrusionOk="0">
                  <a:moveTo>
                    <a:pt x="1818" y="1"/>
                  </a:moveTo>
                  <a:lnTo>
                    <a:pt x="1601" y="652"/>
                  </a:lnTo>
                  <a:cubicBezTo>
                    <a:pt x="1411" y="1113"/>
                    <a:pt x="1275" y="1601"/>
                    <a:pt x="1221" y="2062"/>
                  </a:cubicBezTo>
                  <a:lnTo>
                    <a:pt x="136" y="9494"/>
                  </a:lnTo>
                  <a:cubicBezTo>
                    <a:pt x="0" y="10443"/>
                    <a:pt x="651" y="11257"/>
                    <a:pt x="1492" y="11447"/>
                  </a:cubicBezTo>
                  <a:cubicBezTo>
                    <a:pt x="1628" y="11488"/>
                    <a:pt x="1763" y="11508"/>
                    <a:pt x="1899" y="11508"/>
                  </a:cubicBezTo>
                  <a:cubicBezTo>
                    <a:pt x="2035" y="11508"/>
                    <a:pt x="2170" y="11488"/>
                    <a:pt x="2306" y="11447"/>
                  </a:cubicBezTo>
                  <a:lnTo>
                    <a:pt x="9060" y="9928"/>
                  </a:lnTo>
                  <a:lnTo>
                    <a:pt x="9087" y="9928"/>
                  </a:lnTo>
                  <a:lnTo>
                    <a:pt x="9873" y="9765"/>
                  </a:lnTo>
                  <a:lnTo>
                    <a:pt x="9901" y="9277"/>
                  </a:lnTo>
                  <a:lnTo>
                    <a:pt x="9901" y="7894"/>
                  </a:lnTo>
                  <a:lnTo>
                    <a:pt x="8707" y="8002"/>
                  </a:lnTo>
                  <a:lnTo>
                    <a:pt x="8599" y="8002"/>
                  </a:lnTo>
                  <a:lnTo>
                    <a:pt x="3309" y="8545"/>
                  </a:lnTo>
                  <a:lnTo>
                    <a:pt x="3309" y="8545"/>
                  </a:lnTo>
                  <a:lnTo>
                    <a:pt x="3960" y="6131"/>
                  </a:lnTo>
                  <a:cubicBezTo>
                    <a:pt x="4476" y="4178"/>
                    <a:pt x="3852" y="2062"/>
                    <a:pt x="2360" y="706"/>
                  </a:cubicBezTo>
                  <a:cubicBezTo>
                    <a:pt x="2306" y="652"/>
                    <a:pt x="2197" y="570"/>
                    <a:pt x="2143" y="516"/>
                  </a:cubicBezTo>
                  <a:lnTo>
                    <a:pt x="1818" y="1"/>
                  </a:lnTo>
                  <a:close/>
                </a:path>
              </a:pathLst>
            </a:custGeom>
            <a:solidFill>
              <a:srgbClr val="C3E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52"/>
            <p:cNvSpPr/>
            <p:nvPr/>
          </p:nvSpPr>
          <p:spPr>
            <a:xfrm>
              <a:off x="872903" y="3525324"/>
              <a:ext cx="132417" cy="178014"/>
            </a:xfrm>
            <a:custGeom>
              <a:avLst/>
              <a:gdLst/>
              <a:ahLst/>
              <a:cxnLst/>
              <a:rect l="l" t="t" r="r" b="b"/>
              <a:pathLst>
                <a:path w="1574" h="2116" extrusionOk="0">
                  <a:moveTo>
                    <a:pt x="1546" y="0"/>
                  </a:moveTo>
                  <a:lnTo>
                    <a:pt x="380" y="81"/>
                  </a:lnTo>
                  <a:cubicBezTo>
                    <a:pt x="299" y="163"/>
                    <a:pt x="272" y="217"/>
                    <a:pt x="244" y="298"/>
                  </a:cubicBezTo>
                  <a:cubicBezTo>
                    <a:pt x="136" y="488"/>
                    <a:pt x="82" y="705"/>
                    <a:pt x="55" y="949"/>
                  </a:cubicBezTo>
                  <a:cubicBezTo>
                    <a:pt x="0" y="1356"/>
                    <a:pt x="0" y="1763"/>
                    <a:pt x="109" y="2116"/>
                  </a:cubicBezTo>
                  <a:lnTo>
                    <a:pt x="760" y="1980"/>
                  </a:lnTo>
                  <a:lnTo>
                    <a:pt x="787" y="1980"/>
                  </a:lnTo>
                  <a:lnTo>
                    <a:pt x="1573" y="1817"/>
                  </a:lnTo>
                  <a:lnTo>
                    <a:pt x="1546" y="0"/>
                  </a:lnTo>
                  <a:close/>
                </a:path>
              </a:pathLst>
            </a:custGeom>
            <a:solidFill>
              <a:srgbClr val="AF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52"/>
            <p:cNvSpPr/>
            <p:nvPr/>
          </p:nvSpPr>
          <p:spPr>
            <a:xfrm>
              <a:off x="904871" y="3516154"/>
              <a:ext cx="132417" cy="178098"/>
            </a:xfrm>
            <a:custGeom>
              <a:avLst/>
              <a:gdLst/>
              <a:ahLst/>
              <a:cxnLst/>
              <a:rect l="l" t="t" r="r" b="b"/>
              <a:pathLst>
                <a:path w="1574" h="2117" extrusionOk="0">
                  <a:moveTo>
                    <a:pt x="1519" y="1"/>
                  </a:moveTo>
                  <a:lnTo>
                    <a:pt x="380" y="109"/>
                  </a:lnTo>
                  <a:cubicBezTo>
                    <a:pt x="298" y="163"/>
                    <a:pt x="271" y="245"/>
                    <a:pt x="244" y="299"/>
                  </a:cubicBezTo>
                  <a:cubicBezTo>
                    <a:pt x="136" y="516"/>
                    <a:pt x="81" y="706"/>
                    <a:pt x="27" y="950"/>
                  </a:cubicBezTo>
                  <a:cubicBezTo>
                    <a:pt x="0" y="1357"/>
                    <a:pt x="0" y="1764"/>
                    <a:pt x="108" y="2116"/>
                  </a:cubicBezTo>
                  <a:lnTo>
                    <a:pt x="759" y="2008"/>
                  </a:lnTo>
                  <a:lnTo>
                    <a:pt x="787" y="2008"/>
                  </a:lnTo>
                  <a:lnTo>
                    <a:pt x="1573" y="1818"/>
                  </a:lnTo>
                  <a:lnTo>
                    <a:pt x="1519" y="1"/>
                  </a:lnTo>
                  <a:close/>
                </a:path>
              </a:pathLst>
            </a:custGeom>
            <a:solidFill>
              <a:srgbClr val="AF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52"/>
            <p:cNvSpPr/>
            <p:nvPr/>
          </p:nvSpPr>
          <p:spPr>
            <a:xfrm>
              <a:off x="925398" y="3495627"/>
              <a:ext cx="255579" cy="209309"/>
            </a:xfrm>
            <a:custGeom>
              <a:avLst/>
              <a:gdLst/>
              <a:ahLst/>
              <a:cxnLst/>
              <a:rect l="l" t="t" r="r" b="b"/>
              <a:pathLst>
                <a:path w="3038" h="2488" extrusionOk="0">
                  <a:moveTo>
                    <a:pt x="949" y="0"/>
                  </a:moveTo>
                  <a:cubicBezTo>
                    <a:pt x="760" y="0"/>
                    <a:pt x="597" y="0"/>
                    <a:pt x="461" y="28"/>
                  </a:cubicBezTo>
                  <a:cubicBezTo>
                    <a:pt x="298" y="82"/>
                    <a:pt x="163" y="163"/>
                    <a:pt x="81" y="299"/>
                  </a:cubicBezTo>
                  <a:cubicBezTo>
                    <a:pt x="27" y="434"/>
                    <a:pt x="136" y="543"/>
                    <a:pt x="190" y="679"/>
                  </a:cubicBezTo>
                  <a:cubicBezTo>
                    <a:pt x="136" y="760"/>
                    <a:pt x="0" y="896"/>
                    <a:pt x="27" y="977"/>
                  </a:cubicBezTo>
                  <a:cubicBezTo>
                    <a:pt x="54" y="1085"/>
                    <a:pt x="190" y="1194"/>
                    <a:pt x="298" y="1194"/>
                  </a:cubicBezTo>
                  <a:cubicBezTo>
                    <a:pt x="163" y="1194"/>
                    <a:pt x="54" y="1330"/>
                    <a:pt x="54" y="1465"/>
                  </a:cubicBezTo>
                  <a:cubicBezTo>
                    <a:pt x="54" y="1601"/>
                    <a:pt x="163" y="1736"/>
                    <a:pt x="298" y="1764"/>
                  </a:cubicBezTo>
                  <a:cubicBezTo>
                    <a:pt x="136" y="1899"/>
                    <a:pt x="163" y="2116"/>
                    <a:pt x="298" y="2279"/>
                  </a:cubicBezTo>
                  <a:cubicBezTo>
                    <a:pt x="407" y="2414"/>
                    <a:pt x="597" y="2442"/>
                    <a:pt x="787" y="2469"/>
                  </a:cubicBezTo>
                  <a:cubicBezTo>
                    <a:pt x="876" y="2482"/>
                    <a:pt x="966" y="2488"/>
                    <a:pt x="1056" y="2488"/>
                  </a:cubicBezTo>
                  <a:cubicBezTo>
                    <a:pt x="1534" y="2488"/>
                    <a:pt x="2007" y="2313"/>
                    <a:pt x="2441" y="2062"/>
                  </a:cubicBezTo>
                  <a:cubicBezTo>
                    <a:pt x="2550" y="2008"/>
                    <a:pt x="2631" y="1899"/>
                    <a:pt x="2685" y="1791"/>
                  </a:cubicBezTo>
                  <a:cubicBezTo>
                    <a:pt x="2685" y="1736"/>
                    <a:pt x="2631" y="1601"/>
                    <a:pt x="2577" y="1574"/>
                  </a:cubicBezTo>
                  <a:cubicBezTo>
                    <a:pt x="2631" y="1574"/>
                    <a:pt x="2740" y="1574"/>
                    <a:pt x="2848" y="1519"/>
                  </a:cubicBezTo>
                  <a:cubicBezTo>
                    <a:pt x="2957" y="1465"/>
                    <a:pt x="3038" y="1357"/>
                    <a:pt x="3011" y="1221"/>
                  </a:cubicBezTo>
                  <a:cubicBezTo>
                    <a:pt x="3011" y="1113"/>
                    <a:pt x="2929" y="1085"/>
                    <a:pt x="2875" y="1058"/>
                  </a:cubicBezTo>
                  <a:cubicBezTo>
                    <a:pt x="2984" y="1031"/>
                    <a:pt x="3038" y="923"/>
                    <a:pt x="3038" y="814"/>
                  </a:cubicBezTo>
                  <a:cubicBezTo>
                    <a:pt x="3011" y="706"/>
                    <a:pt x="2902" y="624"/>
                    <a:pt x="2767" y="624"/>
                  </a:cubicBezTo>
                  <a:cubicBezTo>
                    <a:pt x="2875" y="570"/>
                    <a:pt x="3011" y="516"/>
                    <a:pt x="3011" y="407"/>
                  </a:cubicBezTo>
                  <a:cubicBezTo>
                    <a:pt x="3038" y="326"/>
                    <a:pt x="2984" y="245"/>
                    <a:pt x="2902" y="190"/>
                  </a:cubicBezTo>
                  <a:cubicBezTo>
                    <a:pt x="2848" y="163"/>
                    <a:pt x="2740" y="136"/>
                    <a:pt x="2658" y="136"/>
                  </a:cubicBezTo>
                  <a:cubicBezTo>
                    <a:pt x="2089" y="55"/>
                    <a:pt x="1519" y="28"/>
                    <a:pt x="949" y="0"/>
                  </a:cubicBezTo>
                  <a:close/>
                </a:path>
              </a:pathLst>
            </a:custGeom>
            <a:solidFill>
              <a:srgbClr val="AF6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52"/>
            <p:cNvSpPr/>
            <p:nvPr/>
          </p:nvSpPr>
          <p:spPr>
            <a:xfrm>
              <a:off x="1005235" y="3538952"/>
              <a:ext cx="164385" cy="13797"/>
            </a:xfrm>
            <a:custGeom>
              <a:avLst/>
              <a:gdLst/>
              <a:ahLst/>
              <a:cxnLst/>
              <a:rect l="l" t="t" r="r" b="b"/>
              <a:pathLst>
                <a:path w="1954" h="164" extrusionOk="0">
                  <a:moveTo>
                    <a:pt x="55" y="1"/>
                  </a:moveTo>
                  <a:cubicBezTo>
                    <a:pt x="0" y="1"/>
                    <a:pt x="0" y="109"/>
                    <a:pt x="55" y="109"/>
                  </a:cubicBezTo>
                  <a:cubicBezTo>
                    <a:pt x="679" y="136"/>
                    <a:pt x="1275" y="164"/>
                    <a:pt x="1899" y="164"/>
                  </a:cubicBezTo>
                  <a:cubicBezTo>
                    <a:pt x="1953" y="164"/>
                    <a:pt x="1953" y="55"/>
                    <a:pt x="1899" y="55"/>
                  </a:cubicBezTo>
                  <a:cubicBezTo>
                    <a:pt x="1275" y="28"/>
                    <a:pt x="679" y="28"/>
                    <a:pt x="55" y="1"/>
                  </a:cubicBezTo>
                  <a:close/>
                </a:path>
              </a:pathLst>
            </a:custGeom>
            <a:solidFill>
              <a:srgbClr val="683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52"/>
            <p:cNvSpPr/>
            <p:nvPr/>
          </p:nvSpPr>
          <p:spPr>
            <a:xfrm>
              <a:off x="998421" y="3582362"/>
              <a:ext cx="178014" cy="12030"/>
            </a:xfrm>
            <a:custGeom>
              <a:avLst/>
              <a:gdLst/>
              <a:ahLst/>
              <a:cxnLst/>
              <a:rect l="l" t="t" r="r" b="b"/>
              <a:pathLst>
                <a:path w="2116" h="143" extrusionOk="0">
                  <a:moveTo>
                    <a:pt x="81" y="0"/>
                  </a:moveTo>
                  <a:cubicBezTo>
                    <a:pt x="0" y="0"/>
                    <a:pt x="0" y="82"/>
                    <a:pt x="54" y="82"/>
                  </a:cubicBezTo>
                  <a:cubicBezTo>
                    <a:pt x="393" y="122"/>
                    <a:pt x="732" y="143"/>
                    <a:pt x="1065" y="143"/>
                  </a:cubicBezTo>
                  <a:cubicBezTo>
                    <a:pt x="1397" y="143"/>
                    <a:pt x="1722" y="122"/>
                    <a:pt x="2034" y="82"/>
                  </a:cubicBezTo>
                  <a:cubicBezTo>
                    <a:pt x="2116" y="82"/>
                    <a:pt x="2116" y="0"/>
                    <a:pt x="2034" y="0"/>
                  </a:cubicBezTo>
                  <a:cubicBezTo>
                    <a:pt x="1722" y="27"/>
                    <a:pt x="1397" y="41"/>
                    <a:pt x="1068" y="41"/>
                  </a:cubicBezTo>
                  <a:cubicBezTo>
                    <a:pt x="739" y="41"/>
                    <a:pt x="407" y="27"/>
                    <a:pt x="81" y="0"/>
                  </a:cubicBezTo>
                  <a:close/>
                </a:path>
              </a:pathLst>
            </a:custGeom>
            <a:solidFill>
              <a:srgbClr val="683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52"/>
            <p:cNvSpPr/>
            <p:nvPr/>
          </p:nvSpPr>
          <p:spPr>
            <a:xfrm>
              <a:off x="1005824" y="3621144"/>
              <a:ext cx="145541" cy="20527"/>
            </a:xfrm>
            <a:custGeom>
              <a:avLst/>
              <a:gdLst/>
              <a:ahLst/>
              <a:cxnLst/>
              <a:rect l="l" t="t" r="r" b="b"/>
              <a:pathLst>
                <a:path w="1730" h="244" extrusionOk="0">
                  <a:moveTo>
                    <a:pt x="1621" y="0"/>
                  </a:moveTo>
                  <a:cubicBezTo>
                    <a:pt x="1269" y="93"/>
                    <a:pt x="904" y="135"/>
                    <a:pt x="544" y="135"/>
                  </a:cubicBezTo>
                  <a:cubicBezTo>
                    <a:pt x="377" y="135"/>
                    <a:pt x="211" y="126"/>
                    <a:pt x="48" y="109"/>
                  </a:cubicBezTo>
                  <a:cubicBezTo>
                    <a:pt x="44" y="105"/>
                    <a:pt x="40" y="103"/>
                    <a:pt x="37" y="103"/>
                  </a:cubicBezTo>
                  <a:cubicBezTo>
                    <a:pt x="15" y="103"/>
                    <a:pt x="1" y="170"/>
                    <a:pt x="48" y="217"/>
                  </a:cubicBezTo>
                  <a:cubicBezTo>
                    <a:pt x="219" y="234"/>
                    <a:pt x="391" y="243"/>
                    <a:pt x="562" y="243"/>
                  </a:cubicBezTo>
                  <a:cubicBezTo>
                    <a:pt x="931" y="243"/>
                    <a:pt x="1296" y="201"/>
                    <a:pt x="1648" y="109"/>
                  </a:cubicBezTo>
                  <a:cubicBezTo>
                    <a:pt x="1729" y="82"/>
                    <a:pt x="1675" y="0"/>
                    <a:pt x="1621" y="0"/>
                  </a:cubicBezTo>
                  <a:close/>
                </a:path>
              </a:pathLst>
            </a:custGeom>
            <a:solidFill>
              <a:srgbClr val="683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1" name="Google Shape;2671;p52"/>
          <p:cNvSpPr txBox="1">
            <a:spLocks noGrp="1"/>
          </p:cNvSpPr>
          <p:nvPr>
            <p:ph type="subTitle" idx="1"/>
          </p:nvPr>
        </p:nvSpPr>
        <p:spPr>
          <a:xfrm>
            <a:off x="3056099" y="2150575"/>
            <a:ext cx="3551257" cy="210815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dirty="0"/>
              <a:t>Mathematical models are essential for predicting disease spread and evaluating interventions. Their success relies on selecting the right model and addressing challenges like data quality and uncertainty. Despite limitations, they remain vital for public health decision-making.</a:t>
            </a:r>
            <a:endParaRPr dirty="0"/>
          </a:p>
        </p:txBody>
      </p:sp>
      <p:grpSp>
        <p:nvGrpSpPr>
          <p:cNvPr id="2672" name="Google Shape;2672;p52"/>
          <p:cNvGrpSpPr/>
          <p:nvPr/>
        </p:nvGrpSpPr>
        <p:grpSpPr>
          <a:xfrm rot="-952665">
            <a:off x="6900805" y="1390277"/>
            <a:ext cx="817516" cy="864262"/>
            <a:chOff x="5387275" y="2307975"/>
            <a:chExt cx="1713875" cy="1811875"/>
          </a:xfrm>
        </p:grpSpPr>
        <p:sp>
          <p:nvSpPr>
            <p:cNvPr id="2673" name="Google Shape;2673;p52"/>
            <p:cNvSpPr/>
            <p:nvPr/>
          </p:nvSpPr>
          <p:spPr>
            <a:xfrm>
              <a:off x="5600050" y="3234575"/>
              <a:ext cx="242300" cy="885275"/>
            </a:xfrm>
            <a:custGeom>
              <a:avLst/>
              <a:gdLst/>
              <a:ahLst/>
              <a:cxnLst/>
              <a:rect l="l" t="t" r="r" b="b"/>
              <a:pathLst>
                <a:path w="9692" h="35411" extrusionOk="0">
                  <a:moveTo>
                    <a:pt x="355" y="0"/>
                  </a:moveTo>
                  <a:cubicBezTo>
                    <a:pt x="259" y="0"/>
                    <a:pt x="0" y="1040"/>
                    <a:pt x="224" y="2563"/>
                  </a:cubicBezTo>
                  <a:cubicBezTo>
                    <a:pt x="361" y="4163"/>
                    <a:pt x="1093" y="6176"/>
                    <a:pt x="2054" y="8142"/>
                  </a:cubicBezTo>
                  <a:cubicBezTo>
                    <a:pt x="3014" y="10063"/>
                    <a:pt x="4112" y="11984"/>
                    <a:pt x="4843" y="13585"/>
                  </a:cubicBezTo>
                  <a:cubicBezTo>
                    <a:pt x="5621" y="15185"/>
                    <a:pt x="6032" y="16466"/>
                    <a:pt x="6170" y="16969"/>
                  </a:cubicBezTo>
                  <a:cubicBezTo>
                    <a:pt x="6307" y="17472"/>
                    <a:pt x="6718" y="18844"/>
                    <a:pt x="6856" y="20719"/>
                  </a:cubicBezTo>
                  <a:cubicBezTo>
                    <a:pt x="6947" y="21634"/>
                    <a:pt x="6993" y="22640"/>
                    <a:pt x="6901" y="23737"/>
                  </a:cubicBezTo>
                  <a:cubicBezTo>
                    <a:pt x="6856" y="24835"/>
                    <a:pt x="6718" y="25978"/>
                    <a:pt x="6673" y="27122"/>
                  </a:cubicBezTo>
                  <a:cubicBezTo>
                    <a:pt x="6627" y="28311"/>
                    <a:pt x="6581" y="29454"/>
                    <a:pt x="6764" y="30552"/>
                  </a:cubicBezTo>
                  <a:cubicBezTo>
                    <a:pt x="6901" y="31649"/>
                    <a:pt x="7221" y="32610"/>
                    <a:pt x="7633" y="33387"/>
                  </a:cubicBezTo>
                  <a:cubicBezTo>
                    <a:pt x="8045" y="34165"/>
                    <a:pt x="8502" y="34713"/>
                    <a:pt x="8914" y="35033"/>
                  </a:cubicBezTo>
                  <a:cubicBezTo>
                    <a:pt x="9222" y="35303"/>
                    <a:pt x="9465" y="35410"/>
                    <a:pt x="9561" y="35410"/>
                  </a:cubicBezTo>
                  <a:cubicBezTo>
                    <a:pt x="9579" y="35410"/>
                    <a:pt x="9592" y="35407"/>
                    <a:pt x="9600" y="35399"/>
                  </a:cubicBezTo>
                  <a:lnTo>
                    <a:pt x="9554" y="35399"/>
                  </a:lnTo>
                  <a:cubicBezTo>
                    <a:pt x="9691" y="35262"/>
                    <a:pt x="8868" y="34576"/>
                    <a:pt x="8273" y="33067"/>
                  </a:cubicBezTo>
                  <a:cubicBezTo>
                    <a:pt x="7999" y="32335"/>
                    <a:pt x="7770" y="31466"/>
                    <a:pt x="7679" y="30460"/>
                  </a:cubicBezTo>
                  <a:cubicBezTo>
                    <a:pt x="7542" y="29454"/>
                    <a:pt x="7587" y="28356"/>
                    <a:pt x="7679" y="27213"/>
                  </a:cubicBezTo>
                  <a:cubicBezTo>
                    <a:pt x="7770" y="26115"/>
                    <a:pt x="7953" y="24972"/>
                    <a:pt x="7999" y="23829"/>
                  </a:cubicBezTo>
                  <a:cubicBezTo>
                    <a:pt x="8090" y="22685"/>
                    <a:pt x="8045" y="21588"/>
                    <a:pt x="7953" y="20627"/>
                  </a:cubicBezTo>
                  <a:cubicBezTo>
                    <a:pt x="7816" y="18661"/>
                    <a:pt x="7359" y="17197"/>
                    <a:pt x="7221" y="16649"/>
                  </a:cubicBezTo>
                  <a:cubicBezTo>
                    <a:pt x="7084" y="16146"/>
                    <a:pt x="6627" y="14774"/>
                    <a:pt x="5849" y="13127"/>
                  </a:cubicBezTo>
                  <a:cubicBezTo>
                    <a:pt x="5072" y="11435"/>
                    <a:pt x="3929" y="9560"/>
                    <a:pt x="2968" y="7685"/>
                  </a:cubicBezTo>
                  <a:cubicBezTo>
                    <a:pt x="1962" y="5810"/>
                    <a:pt x="1230" y="3935"/>
                    <a:pt x="910" y="2471"/>
                  </a:cubicBezTo>
                  <a:cubicBezTo>
                    <a:pt x="590" y="1008"/>
                    <a:pt x="590" y="2"/>
                    <a:pt x="361" y="2"/>
                  </a:cubicBezTo>
                  <a:cubicBezTo>
                    <a:pt x="360" y="1"/>
                    <a:pt x="358" y="0"/>
                    <a:pt x="3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52"/>
            <p:cNvSpPr/>
            <p:nvPr/>
          </p:nvSpPr>
          <p:spPr>
            <a:xfrm>
              <a:off x="5675375" y="3255150"/>
              <a:ext cx="297300" cy="675775"/>
            </a:xfrm>
            <a:custGeom>
              <a:avLst/>
              <a:gdLst/>
              <a:ahLst/>
              <a:cxnLst/>
              <a:rect l="l" t="t" r="r" b="b"/>
              <a:pathLst>
                <a:path w="11892" h="27031" extrusionOk="0">
                  <a:moveTo>
                    <a:pt x="154" y="0"/>
                  </a:moveTo>
                  <a:cubicBezTo>
                    <a:pt x="149" y="0"/>
                    <a:pt x="143" y="1"/>
                    <a:pt x="138" y="2"/>
                  </a:cubicBezTo>
                  <a:cubicBezTo>
                    <a:pt x="1" y="2"/>
                    <a:pt x="47" y="825"/>
                    <a:pt x="321" y="2060"/>
                  </a:cubicBezTo>
                  <a:cubicBezTo>
                    <a:pt x="550" y="3295"/>
                    <a:pt x="1099" y="4941"/>
                    <a:pt x="1830" y="6542"/>
                  </a:cubicBezTo>
                  <a:cubicBezTo>
                    <a:pt x="2608" y="8142"/>
                    <a:pt x="3568" y="9652"/>
                    <a:pt x="4437" y="10841"/>
                  </a:cubicBezTo>
                  <a:cubicBezTo>
                    <a:pt x="5352" y="12030"/>
                    <a:pt x="6129" y="12899"/>
                    <a:pt x="6449" y="13173"/>
                  </a:cubicBezTo>
                  <a:cubicBezTo>
                    <a:pt x="6724" y="13539"/>
                    <a:pt x="7547" y="14362"/>
                    <a:pt x="8507" y="15551"/>
                  </a:cubicBezTo>
                  <a:cubicBezTo>
                    <a:pt x="8965" y="16100"/>
                    <a:pt x="9422" y="16786"/>
                    <a:pt x="9788" y="17564"/>
                  </a:cubicBezTo>
                  <a:cubicBezTo>
                    <a:pt x="10154" y="18295"/>
                    <a:pt x="10428" y="19118"/>
                    <a:pt x="10611" y="19987"/>
                  </a:cubicBezTo>
                  <a:cubicBezTo>
                    <a:pt x="10885" y="21725"/>
                    <a:pt x="10794" y="23509"/>
                    <a:pt x="10748" y="24835"/>
                  </a:cubicBezTo>
                  <a:cubicBezTo>
                    <a:pt x="10657" y="26116"/>
                    <a:pt x="10611" y="27030"/>
                    <a:pt x="10794" y="27030"/>
                  </a:cubicBezTo>
                  <a:cubicBezTo>
                    <a:pt x="10931" y="27030"/>
                    <a:pt x="11206" y="26207"/>
                    <a:pt x="11434" y="24881"/>
                  </a:cubicBezTo>
                  <a:cubicBezTo>
                    <a:pt x="11663" y="23555"/>
                    <a:pt x="11892" y="21725"/>
                    <a:pt x="11617" y="19804"/>
                  </a:cubicBezTo>
                  <a:cubicBezTo>
                    <a:pt x="11480" y="18890"/>
                    <a:pt x="11206" y="17929"/>
                    <a:pt x="10794" y="17060"/>
                  </a:cubicBezTo>
                  <a:cubicBezTo>
                    <a:pt x="10382" y="16192"/>
                    <a:pt x="9834" y="15460"/>
                    <a:pt x="9376" y="14820"/>
                  </a:cubicBezTo>
                  <a:cubicBezTo>
                    <a:pt x="8370" y="13585"/>
                    <a:pt x="7501" y="12762"/>
                    <a:pt x="7227" y="12441"/>
                  </a:cubicBezTo>
                  <a:cubicBezTo>
                    <a:pt x="6952" y="12121"/>
                    <a:pt x="6175" y="11298"/>
                    <a:pt x="5352" y="10200"/>
                  </a:cubicBezTo>
                  <a:cubicBezTo>
                    <a:pt x="4483" y="9057"/>
                    <a:pt x="3522" y="7594"/>
                    <a:pt x="2791" y="6084"/>
                  </a:cubicBezTo>
                  <a:cubicBezTo>
                    <a:pt x="1213" y="3109"/>
                    <a:pt x="524" y="0"/>
                    <a:pt x="1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52"/>
            <p:cNvSpPr/>
            <p:nvPr/>
          </p:nvSpPr>
          <p:spPr>
            <a:xfrm>
              <a:off x="6590050" y="3248300"/>
              <a:ext cx="294975" cy="821175"/>
            </a:xfrm>
            <a:custGeom>
              <a:avLst/>
              <a:gdLst/>
              <a:ahLst/>
              <a:cxnLst/>
              <a:rect l="l" t="t" r="r" b="b"/>
              <a:pathLst>
                <a:path w="11799" h="32847" extrusionOk="0">
                  <a:moveTo>
                    <a:pt x="11401" y="0"/>
                  </a:moveTo>
                  <a:cubicBezTo>
                    <a:pt x="11396" y="0"/>
                    <a:pt x="11392" y="1"/>
                    <a:pt x="11388" y="2"/>
                  </a:cubicBezTo>
                  <a:cubicBezTo>
                    <a:pt x="11251" y="2"/>
                    <a:pt x="11251" y="916"/>
                    <a:pt x="11022" y="2334"/>
                  </a:cubicBezTo>
                  <a:cubicBezTo>
                    <a:pt x="10839" y="3752"/>
                    <a:pt x="10428" y="5627"/>
                    <a:pt x="9650" y="7456"/>
                  </a:cubicBezTo>
                  <a:cubicBezTo>
                    <a:pt x="8919" y="9285"/>
                    <a:pt x="7867" y="11023"/>
                    <a:pt x="6952" y="12441"/>
                  </a:cubicBezTo>
                  <a:cubicBezTo>
                    <a:pt x="6037" y="13904"/>
                    <a:pt x="5351" y="15002"/>
                    <a:pt x="5077" y="15414"/>
                  </a:cubicBezTo>
                  <a:cubicBezTo>
                    <a:pt x="4803" y="15871"/>
                    <a:pt x="4071" y="17060"/>
                    <a:pt x="3248" y="18706"/>
                  </a:cubicBezTo>
                  <a:cubicBezTo>
                    <a:pt x="2836" y="19530"/>
                    <a:pt x="2424" y="20490"/>
                    <a:pt x="2104" y="21542"/>
                  </a:cubicBezTo>
                  <a:cubicBezTo>
                    <a:pt x="1784" y="22548"/>
                    <a:pt x="1601" y="23691"/>
                    <a:pt x="1510" y="24789"/>
                  </a:cubicBezTo>
                  <a:cubicBezTo>
                    <a:pt x="1418" y="25932"/>
                    <a:pt x="1418" y="26984"/>
                    <a:pt x="1373" y="27945"/>
                  </a:cubicBezTo>
                  <a:cubicBezTo>
                    <a:pt x="1327" y="28905"/>
                    <a:pt x="1190" y="29774"/>
                    <a:pt x="1007" y="30506"/>
                  </a:cubicBezTo>
                  <a:cubicBezTo>
                    <a:pt x="687" y="31923"/>
                    <a:pt x="1" y="32701"/>
                    <a:pt x="138" y="32838"/>
                  </a:cubicBezTo>
                  <a:cubicBezTo>
                    <a:pt x="143" y="32844"/>
                    <a:pt x="152" y="32847"/>
                    <a:pt x="163" y="32847"/>
                  </a:cubicBezTo>
                  <a:cubicBezTo>
                    <a:pt x="241" y="32847"/>
                    <a:pt x="452" y="32702"/>
                    <a:pt x="732" y="32381"/>
                  </a:cubicBezTo>
                  <a:cubicBezTo>
                    <a:pt x="1052" y="32061"/>
                    <a:pt x="1418" y="31466"/>
                    <a:pt x="1693" y="30689"/>
                  </a:cubicBezTo>
                  <a:cubicBezTo>
                    <a:pt x="2013" y="29957"/>
                    <a:pt x="2196" y="28996"/>
                    <a:pt x="2287" y="27990"/>
                  </a:cubicBezTo>
                  <a:cubicBezTo>
                    <a:pt x="2379" y="27030"/>
                    <a:pt x="2470" y="25932"/>
                    <a:pt x="2562" y="24880"/>
                  </a:cubicBezTo>
                  <a:cubicBezTo>
                    <a:pt x="2607" y="24377"/>
                    <a:pt x="2653" y="23829"/>
                    <a:pt x="2790" y="23326"/>
                  </a:cubicBezTo>
                  <a:cubicBezTo>
                    <a:pt x="2882" y="22822"/>
                    <a:pt x="3019" y="22319"/>
                    <a:pt x="3156" y="21862"/>
                  </a:cubicBezTo>
                  <a:cubicBezTo>
                    <a:pt x="3476" y="20902"/>
                    <a:pt x="3842" y="19987"/>
                    <a:pt x="4254" y="19210"/>
                  </a:cubicBezTo>
                  <a:cubicBezTo>
                    <a:pt x="5031" y="17609"/>
                    <a:pt x="5763" y="16420"/>
                    <a:pt x="5992" y="16008"/>
                  </a:cubicBezTo>
                  <a:cubicBezTo>
                    <a:pt x="6266" y="15597"/>
                    <a:pt x="6998" y="14499"/>
                    <a:pt x="7912" y="13036"/>
                  </a:cubicBezTo>
                  <a:cubicBezTo>
                    <a:pt x="8827" y="11618"/>
                    <a:pt x="9879" y="9788"/>
                    <a:pt x="10611" y="7822"/>
                  </a:cubicBezTo>
                  <a:cubicBezTo>
                    <a:pt x="11388" y="5901"/>
                    <a:pt x="11708" y="3889"/>
                    <a:pt x="11754" y="2425"/>
                  </a:cubicBezTo>
                  <a:cubicBezTo>
                    <a:pt x="11799" y="951"/>
                    <a:pt x="11581" y="0"/>
                    <a:pt x="11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52"/>
            <p:cNvSpPr/>
            <p:nvPr/>
          </p:nvSpPr>
          <p:spPr>
            <a:xfrm>
              <a:off x="6451700" y="3292925"/>
              <a:ext cx="339600" cy="604850"/>
            </a:xfrm>
            <a:custGeom>
              <a:avLst/>
              <a:gdLst/>
              <a:ahLst/>
              <a:cxnLst/>
              <a:rect l="l" t="t" r="r" b="b"/>
              <a:pathLst>
                <a:path w="13584" h="24194" extrusionOk="0">
                  <a:moveTo>
                    <a:pt x="13309" y="0"/>
                  </a:moveTo>
                  <a:cubicBezTo>
                    <a:pt x="13172" y="0"/>
                    <a:pt x="13035" y="778"/>
                    <a:pt x="12715" y="1875"/>
                  </a:cubicBezTo>
                  <a:cubicBezTo>
                    <a:pt x="12440" y="2973"/>
                    <a:pt x="11937" y="4482"/>
                    <a:pt x="11160" y="5854"/>
                  </a:cubicBezTo>
                  <a:cubicBezTo>
                    <a:pt x="10428" y="7272"/>
                    <a:pt x="9422" y="8552"/>
                    <a:pt x="8461" y="9513"/>
                  </a:cubicBezTo>
                  <a:cubicBezTo>
                    <a:pt x="7547" y="10473"/>
                    <a:pt x="6678" y="11068"/>
                    <a:pt x="6358" y="11296"/>
                  </a:cubicBezTo>
                  <a:cubicBezTo>
                    <a:pt x="6221" y="11388"/>
                    <a:pt x="5900" y="11616"/>
                    <a:pt x="5443" y="11891"/>
                  </a:cubicBezTo>
                  <a:cubicBezTo>
                    <a:pt x="5031" y="12165"/>
                    <a:pt x="4483" y="12531"/>
                    <a:pt x="3842" y="12988"/>
                  </a:cubicBezTo>
                  <a:cubicBezTo>
                    <a:pt x="3248" y="13446"/>
                    <a:pt x="2608" y="14086"/>
                    <a:pt x="2059" y="14818"/>
                  </a:cubicBezTo>
                  <a:cubicBezTo>
                    <a:pt x="1556" y="15595"/>
                    <a:pt x="1098" y="16418"/>
                    <a:pt x="824" y="17287"/>
                  </a:cubicBezTo>
                  <a:cubicBezTo>
                    <a:pt x="229" y="19025"/>
                    <a:pt x="92" y="20809"/>
                    <a:pt x="47" y="22089"/>
                  </a:cubicBezTo>
                  <a:cubicBezTo>
                    <a:pt x="1" y="23370"/>
                    <a:pt x="92" y="24193"/>
                    <a:pt x="275" y="24193"/>
                  </a:cubicBezTo>
                  <a:cubicBezTo>
                    <a:pt x="412" y="24193"/>
                    <a:pt x="595" y="23370"/>
                    <a:pt x="778" y="22135"/>
                  </a:cubicBezTo>
                  <a:cubicBezTo>
                    <a:pt x="961" y="20900"/>
                    <a:pt x="1190" y="19208"/>
                    <a:pt x="1784" y="17653"/>
                  </a:cubicBezTo>
                  <a:cubicBezTo>
                    <a:pt x="2105" y="16876"/>
                    <a:pt x="2470" y="16098"/>
                    <a:pt x="2973" y="15458"/>
                  </a:cubicBezTo>
                  <a:cubicBezTo>
                    <a:pt x="3431" y="14818"/>
                    <a:pt x="3980" y="14315"/>
                    <a:pt x="4528" y="13857"/>
                  </a:cubicBezTo>
                  <a:cubicBezTo>
                    <a:pt x="5672" y="13034"/>
                    <a:pt x="6678" y="12440"/>
                    <a:pt x="6998" y="12211"/>
                  </a:cubicBezTo>
                  <a:cubicBezTo>
                    <a:pt x="7318" y="11937"/>
                    <a:pt x="8279" y="11296"/>
                    <a:pt x="9285" y="10290"/>
                  </a:cubicBezTo>
                  <a:cubicBezTo>
                    <a:pt x="10245" y="9284"/>
                    <a:pt x="11343" y="7866"/>
                    <a:pt x="12074" y="6311"/>
                  </a:cubicBezTo>
                  <a:cubicBezTo>
                    <a:pt x="12852" y="4802"/>
                    <a:pt x="13263" y="3201"/>
                    <a:pt x="13446" y="2012"/>
                  </a:cubicBezTo>
                  <a:cubicBezTo>
                    <a:pt x="13584" y="823"/>
                    <a:pt x="13492" y="0"/>
                    <a:pt x="13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52"/>
            <p:cNvSpPr/>
            <p:nvPr/>
          </p:nvSpPr>
          <p:spPr>
            <a:xfrm>
              <a:off x="5534750" y="3123650"/>
              <a:ext cx="102925" cy="642950"/>
            </a:xfrm>
            <a:custGeom>
              <a:avLst/>
              <a:gdLst/>
              <a:ahLst/>
              <a:cxnLst/>
              <a:rect l="l" t="t" r="r" b="b"/>
              <a:pathLst>
                <a:path w="4117" h="25718" extrusionOk="0">
                  <a:moveTo>
                    <a:pt x="948" y="0"/>
                  </a:moveTo>
                  <a:cubicBezTo>
                    <a:pt x="807" y="0"/>
                    <a:pt x="544" y="677"/>
                    <a:pt x="367" y="1741"/>
                  </a:cubicBezTo>
                  <a:cubicBezTo>
                    <a:pt x="138" y="2838"/>
                    <a:pt x="1" y="4393"/>
                    <a:pt x="47" y="5948"/>
                  </a:cubicBezTo>
                  <a:cubicBezTo>
                    <a:pt x="138" y="7503"/>
                    <a:pt x="412" y="9104"/>
                    <a:pt x="778" y="10384"/>
                  </a:cubicBezTo>
                  <a:cubicBezTo>
                    <a:pt x="1144" y="11665"/>
                    <a:pt x="1464" y="12625"/>
                    <a:pt x="1601" y="12991"/>
                  </a:cubicBezTo>
                  <a:cubicBezTo>
                    <a:pt x="1693" y="13311"/>
                    <a:pt x="2059" y="14317"/>
                    <a:pt x="2379" y="15643"/>
                  </a:cubicBezTo>
                  <a:cubicBezTo>
                    <a:pt x="2745" y="16924"/>
                    <a:pt x="3019" y="18525"/>
                    <a:pt x="2836" y="20080"/>
                  </a:cubicBezTo>
                  <a:cubicBezTo>
                    <a:pt x="2699" y="21589"/>
                    <a:pt x="2105" y="23052"/>
                    <a:pt x="1510" y="24013"/>
                  </a:cubicBezTo>
                  <a:cubicBezTo>
                    <a:pt x="961" y="25019"/>
                    <a:pt x="458" y="25568"/>
                    <a:pt x="595" y="25705"/>
                  </a:cubicBezTo>
                  <a:lnTo>
                    <a:pt x="550" y="25705"/>
                  </a:lnTo>
                  <a:cubicBezTo>
                    <a:pt x="562" y="25713"/>
                    <a:pt x="579" y="25717"/>
                    <a:pt x="600" y="25717"/>
                  </a:cubicBezTo>
                  <a:cubicBezTo>
                    <a:pt x="811" y="25717"/>
                    <a:pt x="1439" y="25298"/>
                    <a:pt x="2105" y="24424"/>
                  </a:cubicBezTo>
                  <a:cubicBezTo>
                    <a:pt x="2882" y="23464"/>
                    <a:pt x="3614" y="21909"/>
                    <a:pt x="3888" y="20217"/>
                  </a:cubicBezTo>
                  <a:cubicBezTo>
                    <a:pt x="4117" y="18479"/>
                    <a:pt x="3797" y="16695"/>
                    <a:pt x="3477" y="15369"/>
                  </a:cubicBezTo>
                  <a:cubicBezTo>
                    <a:pt x="3111" y="13997"/>
                    <a:pt x="2745" y="12991"/>
                    <a:pt x="2653" y="12625"/>
                  </a:cubicBezTo>
                  <a:cubicBezTo>
                    <a:pt x="2516" y="12259"/>
                    <a:pt x="2196" y="11299"/>
                    <a:pt x="1830" y="10110"/>
                  </a:cubicBezTo>
                  <a:cubicBezTo>
                    <a:pt x="1510" y="8875"/>
                    <a:pt x="1236" y="7366"/>
                    <a:pt x="1098" y="5902"/>
                  </a:cubicBezTo>
                  <a:cubicBezTo>
                    <a:pt x="961" y="4393"/>
                    <a:pt x="1007" y="2930"/>
                    <a:pt x="1053" y="1832"/>
                  </a:cubicBezTo>
                  <a:cubicBezTo>
                    <a:pt x="1098" y="780"/>
                    <a:pt x="1144" y="48"/>
                    <a:pt x="961" y="3"/>
                  </a:cubicBezTo>
                  <a:cubicBezTo>
                    <a:pt x="957" y="1"/>
                    <a:pt x="952" y="0"/>
                    <a:pt x="9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52"/>
            <p:cNvSpPr/>
            <p:nvPr/>
          </p:nvSpPr>
          <p:spPr>
            <a:xfrm>
              <a:off x="6855300" y="3155675"/>
              <a:ext cx="115500" cy="677150"/>
            </a:xfrm>
            <a:custGeom>
              <a:avLst/>
              <a:gdLst/>
              <a:ahLst/>
              <a:cxnLst/>
              <a:rect l="l" t="t" r="r" b="b"/>
              <a:pathLst>
                <a:path w="4620" h="27086" extrusionOk="0">
                  <a:moveTo>
                    <a:pt x="3265" y="0"/>
                  </a:moveTo>
                  <a:cubicBezTo>
                    <a:pt x="3259" y="0"/>
                    <a:pt x="3253" y="1"/>
                    <a:pt x="3248" y="2"/>
                  </a:cubicBezTo>
                  <a:cubicBezTo>
                    <a:pt x="3110" y="2"/>
                    <a:pt x="3156" y="780"/>
                    <a:pt x="3293" y="1923"/>
                  </a:cubicBezTo>
                  <a:cubicBezTo>
                    <a:pt x="3431" y="3021"/>
                    <a:pt x="3568" y="4530"/>
                    <a:pt x="3568" y="6085"/>
                  </a:cubicBezTo>
                  <a:cubicBezTo>
                    <a:pt x="3522" y="9149"/>
                    <a:pt x="2242" y="12304"/>
                    <a:pt x="2059" y="13082"/>
                  </a:cubicBezTo>
                  <a:cubicBezTo>
                    <a:pt x="1921" y="13448"/>
                    <a:pt x="1556" y="14454"/>
                    <a:pt x="1098" y="15826"/>
                  </a:cubicBezTo>
                  <a:cubicBezTo>
                    <a:pt x="641" y="17198"/>
                    <a:pt x="184" y="18981"/>
                    <a:pt x="138" y="20719"/>
                  </a:cubicBezTo>
                  <a:cubicBezTo>
                    <a:pt x="1" y="22503"/>
                    <a:pt x="321" y="24241"/>
                    <a:pt x="870" y="25384"/>
                  </a:cubicBezTo>
                  <a:cubicBezTo>
                    <a:pt x="1339" y="26494"/>
                    <a:pt x="1968" y="27085"/>
                    <a:pt x="2124" y="27085"/>
                  </a:cubicBezTo>
                  <a:cubicBezTo>
                    <a:pt x="2135" y="27085"/>
                    <a:pt x="2144" y="27082"/>
                    <a:pt x="2150" y="27076"/>
                  </a:cubicBezTo>
                  <a:cubicBezTo>
                    <a:pt x="2287" y="26939"/>
                    <a:pt x="1876" y="26299"/>
                    <a:pt x="1556" y="25155"/>
                  </a:cubicBezTo>
                  <a:cubicBezTo>
                    <a:pt x="1190" y="24012"/>
                    <a:pt x="1007" y="22411"/>
                    <a:pt x="1144" y="20811"/>
                  </a:cubicBezTo>
                  <a:cubicBezTo>
                    <a:pt x="1327" y="19164"/>
                    <a:pt x="1739" y="17518"/>
                    <a:pt x="2150" y="16192"/>
                  </a:cubicBezTo>
                  <a:cubicBezTo>
                    <a:pt x="2607" y="14820"/>
                    <a:pt x="2973" y="13814"/>
                    <a:pt x="3110" y="13402"/>
                  </a:cubicBezTo>
                  <a:cubicBezTo>
                    <a:pt x="3202" y="13036"/>
                    <a:pt x="3568" y="12076"/>
                    <a:pt x="3934" y="10749"/>
                  </a:cubicBezTo>
                  <a:cubicBezTo>
                    <a:pt x="4300" y="9423"/>
                    <a:pt x="4620" y="7731"/>
                    <a:pt x="4574" y="6085"/>
                  </a:cubicBezTo>
                  <a:cubicBezTo>
                    <a:pt x="4574" y="4438"/>
                    <a:pt x="4300" y="2883"/>
                    <a:pt x="3979" y="1786"/>
                  </a:cubicBezTo>
                  <a:cubicBezTo>
                    <a:pt x="3714" y="678"/>
                    <a:pt x="3448" y="0"/>
                    <a:pt x="32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52"/>
            <p:cNvSpPr/>
            <p:nvPr/>
          </p:nvSpPr>
          <p:spPr>
            <a:xfrm>
              <a:off x="6935325" y="3044775"/>
              <a:ext cx="165825" cy="297150"/>
            </a:xfrm>
            <a:custGeom>
              <a:avLst/>
              <a:gdLst/>
              <a:ahLst/>
              <a:cxnLst/>
              <a:rect l="l" t="t" r="r" b="b"/>
              <a:pathLst>
                <a:path w="6633" h="11886" extrusionOk="0">
                  <a:moveTo>
                    <a:pt x="345" y="1"/>
                  </a:moveTo>
                  <a:cubicBezTo>
                    <a:pt x="295" y="1"/>
                    <a:pt x="256" y="16"/>
                    <a:pt x="230" y="48"/>
                  </a:cubicBezTo>
                  <a:cubicBezTo>
                    <a:pt x="1" y="231"/>
                    <a:pt x="961" y="1328"/>
                    <a:pt x="1602" y="2655"/>
                  </a:cubicBezTo>
                  <a:cubicBezTo>
                    <a:pt x="2333" y="4027"/>
                    <a:pt x="2745" y="5536"/>
                    <a:pt x="2791" y="5902"/>
                  </a:cubicBezTo>
                  <a:cubicBezTo>
                    <a:pt x="2836" y="6085"/>
                    <a:pt x="2974" y="6633"/>
                    <a:pt x="3111" y="7319"/>
                  </a:cubicBezTo>
                  <a:cubicBezTo>
                    <a:pt x="3294" y="8005"/>
                    <a:pt x="3522" y="8874"/>
                    <a:pt x="3934" y="9697"/>
                  </a:cubicBezTo>
                  <a:cubicBezTo>
                    <a:pt x="4300" y="10521"/>
                    <a:pt x="4940" y="11207"/>
                    <a:pt x="5489" y="11573"/>
                  </a:cubicBezTo>
                  <a:cubicBezTo>
                    <a:pt x="5858" y="11799"/>
                    <a:pt x="6174" y="11886"/>
                    <a:pt x="6371" y="11886"/>
                  </a:cubicBezTo>
                  <a:cubicBezTo>
                    <a:pt x="6492" y="11886"/>
                    <a:pt x="6569" y="11853"/>
                    <a:pt x="6587" y="11801"/>
                  </a:cubicBezTo>
                  <a:cubicBezTo>
                    <a:pt x="6632" y="11664"/>
                    <a:pt x="6312" y="11390"/>
                    <a:pt x="5946" y="10978"/>
                  </a:cubicBezTo>
                  <a:cubicBezTo>
                    <a:pt x="5580" y="10566"/>
                    <a:pt x="5169" y="9972"/>
                    <a:pt x="4849" y="9240"/>
                  </a:cubicBezTo>
                  <a:cubicBezTo>
                    <a:pt x="4574" y="8554"/>
                    <a:pt x="4346" y="7731"/>
                    <a:pt x="4208" y="7045"/>
                  </a:cubicBezTo>
                  <a:cubicBezTo>
                    <a:pt x="4071" y="6359"/>
                    <a:pt x="3934" y="5856"/>
                    <a:pt x="3888" y="5673"/>
                  </a:cubicBezTo>
                  <a:cubicBezTo>
                    <a:pt x="3843" y="5490"/>
                    <a:pt x="3751" y="4941"/>
                    <a:pt x="3522" y="4301"/>
                  </a:cubicBezTo>
                  <a:cubicBezTo>
                    <a:pt x="3294" y="3661"/>
                    <a:pt x="2974" y="2883"/>
                    <a:pt x="2516" y="2152"/>
                  </a:cubicBezTo>
                  <a:cubicBezTo>
                    <a:pt x="1748" y="897"/>
                    <a:pt x="728" y="1"/>
                    <a:pt x="3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52"/>
            <p:cNvSpPr/>
            <p:nvPr/>
          </p:nvSpPr>
          <p:spPr>
            <a:xfrm>
              <a:off x="5387275" y="3010675"/>
              <a:ext cx="178375" cy="375375"/>
            </a:xfrm>
            <a:custGeom>
              <a:avLst/>
              <a:gdLst/>
              <a:ahLst/>
              <a:cxnLst/>
              <a:rect l="l" t="t" r="r" b="b"/>
              <a:pathLst>
                <a:path w="7135" h="15015" extrusionOk="0">
                  <a:moveTo>
                    <a:pt x="6911" y="0"/>
                  </a:moveTo>
                  <a:cubicBezTo>
                    <a:pt x="6714" y="0"/>
                    <a:pt x="6320" y="106"/>
                    <a:pt x="5854" y="406"/>
                  </a:cubicBezTo>
                  <a:cubicBezTo>
                    <a:pt x="5214" y="772"/>
                    <a:pt x="4482" y="1549"/>
                    <a:pt x="3979" y="2418"/>
                  </a:cubicBezTo>
                  <a:cubicBezTo>
                    <a:pt x="2927" y="4202"/>
                    <a:pt x="2561" y="6305"/>
                    <a:pt x="2470" y="6808"/>
                  </a:cubicBezTo>
                  <a:cubicBezTo>
                    <a:pt x="2424" y="7037"/>
                    <a:pt x="2333" y="7677"/>
                    <a:pt x="2150" y="8546"/>
                  </a:cubicBezTo>
                  <a:cubicBezTo>
                    <a:pt x="2012" y="9415"/>
                    <a:pt x="1830" y="10421"/>
                    <a:pt x="1555" y="11382"/>
                  </a:cubicBezTo>
                  <a:cubicBezTo>
                    <a:pt x="1281" y="12342"/>
                    <a:pt x="915" y="13211"/>
                    <a:pt x="595" y="13851"/>
                  </a:cubicBezTo>
                  <a:cubicBezTo>
                    <a:pt x="275" y="14491"/>
                    <a:pt x="0" y="14857"/>
                    <a:pt x="92" y="14995"/>
                  </a:cubicBezTo>
                  <a:cubicBezTo>
                    <a:pt x="111" y="15007"/>
                    <a:pt x="137" y="15014"/>
                    <a:pt x="168" y="15014"/>
                  </a:cubicBezTo>
                  <a:cubicBezTo>
                    <a:pt x="359" y="15014"/>
                    <a:pt x="757" y="14773"/>
                    <a:pt x="1189" y="14263"/>
                  </a:cubicBezTo>
                  <a:cubicBezTo>
                    <a:pt x="1692" y="13668"/>
                    <a:pt x="2241" y="12708"/>
                    <a:pt x="2561" y="11702"/>
                  </a:cubicBezTo>
                  <a:cubicBezTo>
                    <a:pt x="2881" y="10650"/>
                    <a:pt x="3110" y="9598"/>
                    <a:pt x="3247" y="8729"/>
                  </a:cubicBezTo>
                  <a:cubicBezTo>
                    <a:pt x="3384" y="7906"/>
                    <a:pt x="3522" y="7220"/>
                    <a:pt x="3567" y="6991"/>
                  </a:cubicBezTo>
                  <a:cubicBezTo>
                    <a:pt x="3659" y="6534"/>
                    <a:pt x="4025" y="4522"/>
                    <a:pt x="4894" y="2921"/>
                  </a:cubicBezTo>
                  <a:cubicBezTo>
                    <a:pt x="5305" y="2098"/>
                    <a:pt x="5854" y="1412"/>
                    <a:pt x="6311" y="954"/>
                  </a:cubicBezTo>
                  <a:cubicBezTo>
                    <a:pt x="6769" y="497"/>
                    <a:pt x="7135" y="223"/>
                    <a:pt x="7043" y="40"/>
                  </a:cubicBezTo>
                  <a:cubicBezTo>
                    <a:pt x="7031" y="15"/>
                    <a:pt x="6985" y="0"/>
                    <a:pt x="69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52"/>
            <p:cNvSpPr/>
            <p:nvPr/>
          </p:nvSpPr>
          <p:spPr>
            <a:xfrm>
              <a:off x="5811450" y="3411700"/>
              <a:ext cx="181800" cy="204950"/>
            </a:xfrm>
            <a:custGeom>
              <a:avLst/>
              <a:gdLst/>
              <a:ahLst/>
              <a:cxnLst/>
              <a:rect l="l" t="t" r="r" b="b"/>
              <a:pathLst>
                <a:path w="7272" h="8198" extrusionOk="0">
                  <a:moveTo>
                    <a:pt x="223" y="0"/>
                  </a:moveTo>
                  <a:cubicBezTo>
                    <a:pt x="210" y="0"/>
                    <a:pt x="197" y="2"/>
                    <a:pt x="183" y="5"/>
                  </a:cubicBezTo>
                  <a:cubicBezTo>
                    <a:pt x="46" y="5"/>
                    <a:pt x="0" y="326"/>
                    <a:pt x="92" y="829"/>
                  </a:cubicBezTo>
                  <a:cubicBezTo>
                    <a:pt x="183" y="1286"/>
                    <a:pt x="412" y="1926"/>
                    <a:pt x="869" y="2475"/>
                  </a:cubicBezTo>
                  <a:cubicBezTo>
                    <a:pt x="1647" y="3573"/>
                    <a:pt x="2790" y="4350"/>
                    <a:pt x="3019" y="4533"/>
                  </a:cubicBezTo>
                  <a:cubicBezTo>
                    <a:pt x="3247" y="4762"/>
                    <a:pt x="4391" y="5585"/>
                    <a:pt x="5305" y="6454"/>
                  </a:cubicBezTo>
                  <a:cubicBezTo>
                    <a:pt x="5808" y="6865"/>
                    <a:pt x="6174" y="7323"/>
                    <a:pt x="6494" y="7643"/>
                  </a:cubicBezTo>
                  <a:cubicBezTo>
                    <a:pt x="6745" y="7978"/>
                    <a:pt x="6958" y="8197"/>
                    <a:pt x="7098" y="8197"/>
                  </a:cubicBezTo>
                  <a:cubicBezTo>
                    <a:pt x="7111" y="8197"/>
                    <a:pt x="7123" y="8196"/>
                    <a:pt x="7135" y="8192"/>
                  </a:cubicBezTo>
                  <a:cubicBezTo>
                    <a:pt x="7272" y="8100"/>
                    <a:pt x="7272" y="7780"/>
                    <a:pt x="7089" y="7277"/>
                  </a:cubicBezTo>
                  <a:cubicBezTo>
                    <a:pt x="6906" y="6820"/>
                    <a:pt x="6540" y="6225"/>
                    <a:pt x="6037" y="5722"/>
                  </a:cubicBezTo>
                  <a:cubicBezTo>
                    <a:pt x="5077" y="4670"/>
                    <a:pt x="3933" y="3893"/>
                    <a:pt x="3705" y="3664"/>
                  </a:cubicBezTo>
                  <a:cubicBezTo>
                    <a:pt x="3476" y="3481"/>
                    <a:pt x="2424" y="2704"/>
                    <a:pt x="1647" y="1835"/>
                  </a:cubicBezTo>
                  <a:cubicBezTo>
                    <a:pt x="1281" y="1377"/>
                    <a:pt x="1006" y="920"/>
                    <a:pt x="778" y="600"/>
                  </a:cubicBezTo>
                  <a:cubicBezTo>
                    <a:pt x="566" y="261"/>
                    <a:pt x="393" y="0"/>
                    <a:pt x="2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52"/>
            <p:cNvSpPr/>
            <p:nvPr/>
          </p:nvSpPr>
          <p:spPr>
            <a:xfrm>
              <a:off x="6373950" y="3364950"/>
              <a:ext cx="306450" cy="305300"/>
            </a:xfrm>
            <a:custGeom>
              <a:avLst/>
              <a:gdLst/>
              <a:ahLst/>
              <a:cxnLst/>
              <a:rect l="l" t="t" r="r" b="b"/>
              <a:pathLst>
                <a:path w="12258" h="12212" extrusionOk="0">
                  <a:moveTo>
                    <a:pt x="11937" y="0"/>
                  </a:moveTo>
                  <a:cubicBezTo>
                    <a:pt x="11800" y="0"/>
                    <a:pt x="11709" y="458"/>
                    <a:pt x="11389" y="1098"/>
                  </a:cubicBezTo>
                  <a:cubicBezTo>
                    <a:pt x="11160" y="1692"/>
                    <a:pt x="10657" y="2470"/>
                    <a:pt x="9971" y="3110"/>
                  </a:cubicBezTo>
                  <a:cubicBezTo>
                    <a:pt x="8645" y="4482"/>
                    <a:pt x="6724" y="5397"/>
                    <a:pt x="6312" y="5626"/>
                  </a:cubicBezTo>
                  <a:cubicBezTo>
                    <a:pt x="6083" y="5763"/>
                    <a:pt x="5443" y="6083"/>
                    <a:pt x="4666" y="6494"/>
                  </a:cubicBezTo>
                  <a:cubicBezTo>
                    <a:pt x="3843" y="6952"/>
                    <a:pt x="2882" y="7546"/>
                    <a:pt x="2059" y="8324"/>
                  </a:cubicBezTo>
                  <a:cubicBezTo>
                    <a:pt x="1190" y="9101"/>
                    <a:pt x="550" y="10062"/>
                    <a:pt x="275" y="10839"/>
                  </a:cubicBezTo>
                  <a:cubicBezTo>
                    <a:pt x="1" y="11617"/>
                    <a:pt x="47" y="12211"/>
                    <a:pt x="230" y="12211"/>
                  </a:cubicBezTo>
                  <a:cubicBezTo>
                    <a:pt x="367" y="12211"/>
                    <a:pt x="550" y="11754"/>
                    <a:pt x="961" y="11114"/>
                  </a:cubicBezTo>
                  <a:cubicBezTo>
                    <a:pt x="1327" y="10519"/>
                    <a:pt x="1967" y="9742"/>
                    <a:pt x="2745" y="9101"/>
                  </a:cubicBezTo>
                  <a:cubicBezTo>
                    <a:pt x="3522" y="8461"/>
                    <a:pt x="4437" y="7912"/>
                    <a:pt x="5215" y="7455"/>
                  </a:cubicBezTo>
                  <a:cubicBezTo>
                    <a:pt x="5992" y="7043"/>
                    <a:pt x="6587" y="6723"/>
                    <a:pt x="6815" y="6632"/>
                  </a:cubicBezTo>
                  <a:cubicBezTo>
                    <a:pt x="7044" y="6494"/>
                    <a:pt x="7638" y="6220"/>
                    <a:pt x="8370" y="5763"/>
                  </a:cubicBezTo>
                  <a:cubicBezTo>
                    <a:pt x="9102" y="5305"/>
                    <a:pt x="10017" y="4665"/>
                    <a:pt x="10748" y="3842"/>
                  </a:cubicBezTo>
                  <a:cubicBezTo>
                    <a:pt x="11434" y="3019"/>
                    <a:pt x="11937" y="2058"/>
                    <a:pt x="12075" y="1281"/>
                  </a:cubicBezTo>
                  <a:cubicBezTo>
                    <a:pt x="12257" y="549"/>
                    <a:pt x="12120" y="0"/>
                    <a:pt x="119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52"/>
            <p:cNvSpPr/>
            <p:nvPr/>
          </p:nvSpPr>
          <p:spPr>
            <a:xfrm>
              <a:off x="5706250" y="2350375"/>
              <a:ext cx="81200" cy="281600"/>
            </a:xfrm>
            <a:custGeom>
              <a:avLst/>
              <a:gdLst/>
              <a:ahLst/>
              <a:cxnLst/>
              <a:rect l="l" t="t" r="r" b="b"/>
              <a:pathLst>
                <a:path w="3248" h="11264" extrusionOk="0">
                  <a:moveTo>
                    <a:pt x="519" y="1"/>
                  </a:moveTo>
                  <a:cubicBezTo>
                    <a:pt x="496" y="1"/>
                    <a:pt x="476" y="6"/>
                    <a:pt x="458" y="18"/>
                  </a:cubicBezTo>
                  <a:cubicBezTo>
                    <a:pt x="321" y="109"/>
                    <a:pt x="412" y="430"/>
                    <a:pt x="458" y="933"/>
                  </a:cubicBezTo>
                  <a:cubicBezTo>
                    <a:pt x="550" y="1436"/>
                    <a:pt x="550" y="2122"/>
                    <a:pt x="504" y="2853"/>
                  </a:cubicBezTo>
                  <a:cubicBezTo>
                    <a:pt x="458" y="3585"/>
                    <a:pt x="321" y="4317"/>
                    <a:pt x="229" y="4957"/>
                  </a:cubicBezTo>
                  <a:cubicBezTo>
                    <a:pt x="138" y="5597"/>
                    <a:pt x="92" y="6100"/>
                    <a:pt x="92" y="6283"/>
                  </a:cubicBezTo>
                  <a:cubicBezTo>
                    <a:pt x="92" y="6466"/>
                    <a:pt x="1" y="6924"/>
                    <a:pt x="47" y="7564"/>
                  </a:cubicBezTo>
                  <a:cubicBezTo>
                    <a:pt x="92" y="8204"/>
                    <a:pt x="275" y="9073"/>
                    <a:pt x="687" y="9759"/>
                  </a:cubicBezTo>
                  <a:cubicBezTo>
                    <a:pt x="1098" y="10445"/>
                    <a:pt x="1693" y="10994"/>
                    <a:pt x="2287" y="11177"/>
                  </a:cubicBezTo>
                  <a:cubicBezTo>
                    <a:pt x="2470" y="11238"/>
                    <a:pt x="2638" y="11263"/>
                    <a:pt x="2780" y="11263"/>
                  </a:cubicBezTo>
                  <a:cubicBezTo>
                    <a:pt x="3065" y="11263"/>
                    <a:pt x="3248" y="11162"/>
                    <a:pt x="3248" y="11040"/>
                  </a:cubicBezTo>
                  <a:cubicBezTo>
                    <a:pt x="3248" y="10902"/>
                    <a:pt x="2973" y="10811"/>
                    <a:pt x="2608" y="10537"/>
                  </a:cubicBezTo>
                  <a:cubicBezTo>
                    <a:pt x="2242" y="10262"/>
                    <a:pt x="1876" y="9805"/>
                    <a:pt x="1601" y="9256"/>
                  </a:cubicBezTo>
                  <a:cubicBezTo>
                    <a:pt x="1007" y="8113"/>
                    <a:pt x="1190" y="6695"/>
                    <a:pt x="1190" y="6329"/>
                  </a:cubicBezTo>
                  <a:cubicBezTo>
                    <a:pt x="1190" y="6192"/>
                    <a:pt x="1281" y="5735"/>
                    <a:pt x="1373" y="5094"/>
                  </a:cubicBezTo>
                  <a:cubicBezTo>
                    <a:pt x="1419" y="4500"/>
                    <a:pt x="1556" y="3677"/>
                    <a:pt x="1556" y="2899"/>
                  </a:cubicBezTo>
                  <a:cubicBezTo>
                    <a:pt x="1556" y="2076"/>
                    <a:pt x="1419" y="1298"/>
                    <a:pt x="1144" y="750"/>
                  </a:cubicBezTo>
                  <a:cubicBezTo>
                    <a:pt x="944" y="271"/>
                    <a:pt x="675" y="1"/>
                    <a:pt x="5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52"/>
            <p:cNvSpPr/>
            <p:nvPr/>
          </p:nvSpPr>
          <p:spPr>
            <a:xfrm>
              <a:off x="6712375" y="2348575"/>
              <a:ext cx="133800" cy="264050"/>
            </a:xfrm>
            <a:custGeom>
              <a:avLst/>
              <a:gdLst/>
              <a:ahLst/>
              <a:cxnLst/>
              <a:rect l="l" t="t" r="r" b="b"/>
              <a:pathLst>
                <a:path w="5352" h="10562" extrusionOk="0">
                  <a:moveTo>
                    <a:pt x="4981" y="0"/>
                  </a:moveTo>
                  <a:cubicBezTo>
                    <a:pt x="4813" y="0"/>
                    <a:pt x="4595" y="40"/>
                    <a:pt x="4346" y="136"/>
                  </a:cubicBezTo>
                  <a:cubicBezTo>
                    <a:pt x="3751" y="364"/>
                    <a:pt x="3111" y="1005"/>
                    <a:pt x="2699" y="1736"/>
                  </a:cubicBezTo>
                  <a:cubicBezTo>
                    <a:pt x="2288" y="2468"/>
                    <a:pt x="2150" y="3337"/>
                    <a:pt x="2059" y="3977"/>
                  </a:cubicBezTo>
                  <a:cubicBezTo>
                    <a:pt x="1968" y="4618"/>
                    <a:pt x="1968" y="5121"/>
                    <a:pt x="1968" y="5304"/>
                  </a:cubicBezTo>
                  <a:cubicBezTo>
                    <a:pt x="1922" y="5486"/>
                    <a:pt x="1922" y="5944"/>
                    <a:pt x="1830" y="6493"/>
                  </a:cubicBezTo>
                  <a:cubicBezTo>
                    <a:pt x="1785" y="7087"/>
                    <a:pt x="1647" y="7727"/>
                    <a:pt x="1419" y="8322"/>
                  </a:cubicBezTo>
                  <a:cubicBezTo>
                    <a:pt x="1190" y="8916"/>
                    <a:pt x="870" y="9420"/>
                    <a:pt x="550" y="9785"/>
                  </a:cubicBezTo>
                  <a:cubicBezTo>
                    <a:pt x="230" y="10106"/>
                    <a:pt x="1" y="10288"/>
                    <a:pt x="47" y="10471"/>
                  </a:cubicBezTo>
                  <a:cubicBezTo>
                    <a:pt x="47" y="10528"/>
                    <a:pt x="117" y="10562"/>
                    <a:pt x="236" y="10562"/>
                  </a:cubicBezTo>
                  <a:cubicBezTo>
                    <a:pt x="403" y="10562"/>
                    <a:pt x="667" y="10495"/>
                    <a:pt x="961" y="10334"/>
                  </a:cubicBezTo>
                  <a:cubicBezTo>
                    <a:pt x="1510" y="10060"/>
                    <a:pt x="2013" y="9465"/>
                    <a:pt x="2379" y="8734"/>
                  </a:cubicBezTo>
                  <a:cubicBezTo>
                    <a:pt x="2699" y="8048"/>
                    <a:pt x="2882" y="7270"/>
                    <a:pt x="2928" y="6630"/>
                  </a:cubicBezTo>
                  <a:cubicBezTo>
                    <a:pt x="3019" y="5990"/>
                    <a:pt x="3019" y="5532"/>
                    <a:pt x="3065" y="5349"/>
                  </a:cubicBezTo>
                  <a:cubicBezTo>
                    <a:pt x="3065" y="5212"/>
                    <a:pt x="3111" y="4709"/>
                    <a:pt x="3157" y="4114"/>
                  </a:cubicBezTo>
                  <a:cubicBezTo>
                    <a:pt x="3248" y="3474"/>
                    <a:pt x="3340" y="2788"/>
                    <a:pt x="3660" y="2194"/>
                  </a:cubicBezTo>
                  <a:cubicBezTo>
                    <a:pt x="3934" y="1553"/>
                    <a:pt x="4346" y="1050"/>
                    <a:pt x="4712" y="776"/>
                  </a:cubicBezTo>
                  <a:cubicBezTo>
                    <a:pt x="5077" y="456"/>
                    <a:pt x="5352" y="319"/>
                    <a:pt x="5352" y="181"/>
                  </a:cubicBezTo>
                  <a:cubicBezTo>
                    <a:pt x="5352" y="75"/>
                    <a:pt x="5213" y="0"/>
                    <a:pt x="49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52"/>
            <p:cNvSpPr/>
            <p:nvPr/>
          </p:nvSpPr>
          <p:spPr>
            <a:xfrm>
              <a:off x="6086975" y="2307975"/>
              <a:ext cx="85775" cy="132600"/>
            </a:xfrm>
            <a:custGeom>
              <a:avLst/>
              <a:gdLst/>
              <a:ahLst/>
              <a:cxnLst/>
              <a:rect l="l" t="t" r="r" b="b"/>
              <a:pathLst>
                <a:path w="3431" h="5304" extrusionOk="0">
                  <a:moveTo>
                    <a:pt x="692" y="1"/>
                  </a:moveTo>
                  <a:cubicBezTo>
                    <a:pt x="659" y="1"/>
                    <a:pt x="627" y="7"/>
                    <a:pt x="595" y="22"/>
                  </a:cubicBezTo>
                  <a:cubicBezTo>
                    <a:pt x="1" y="250"/>
                    <a:pt x="1144" y="2674"/>
                    <a:pt x="1281" y="2949"/>
                  </a:cubicBezTo>
                  <a:cubicBezTo>
                    <a:pt x="1411" y="3251"/>
                    <a:pt x="2192" y="5304"/>
                    <a:pt x="2856" y="5304"/>
                  </a:cubicBezTo>
                  <a:cubicBezTo>
                    <a:pt x="2896" y="5304"/>
                    <a:pt x="2935" y="5297"/>
                    <a:pt x="2974" y="5281"/>
                  </a:cubicBezTo>
                  <a:cubicBezTo>
                    <a:pt x="3431" y="5052"/>
                    <a:pt x="2425" y="2812"/>
                    <a:pt x="2288" y="2491"/>
                  </a:cubicBezTo>
                  <a:cubicBezTo>
                    <a:pt x="2158" y="2231"/>
                    <a:pt x="1289" y="1"/>
                    <a:pt x="6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52"/>
            <p:cNvSpPr/>
            <p:nvPr/>
          </p:nvSpPr>
          <p:spPr>
            <a:xfrm>
              <a:off x="6340800" y="2308800"/>
              <a:ext cx="117800" cy="144325"/>
            </a:xfrm>
            <a:custGeom>
              <a:avLst/>
              <a:gdLst/>
              <a:ahLst/>
              <a:cxnLst/>
              <a:rect l="l" t="t" r="r" b="b"/>
              <a:pathLst>
                <a:path w="4712" h="5773" extrusionOk="0">
                  <a:moveTo>
                    <a:pt x="4039" y="0"/>
                  </a:moveTo>
                  <a:cubicBezTo>
                    <a:pt x="3382" y="0"/>
                    <a:pt x="2044" y="2387"/>
                    <a:pt x="1830" y="2687"/>
                  </a:cubicBezTo>
                  <a:cubicBezTo>
                    <a:pt x="1647" y="3007"/>
                    <a:pt x="1" y="5385"/>
                    <a:pt x="641" y="5751"/>
                  </a:cubicBezTo>
                  <a:cubicBezTo>
                    <a:pt x="665" y="5766"/>
                    <a:pt x="692" y="5772"/>
                    <a:pt x="721" y="5772"/>
                  </a:cubicBezTo>
                  <a:cubicBezTo>
                    <a:pt x="1248" y="5772"/>
                    <a:pt x="2574" y="3539"/>
                    <a:pt x="2790" y="3236"/>
                  </a:cubicBezTo>
                  <a:cubicBezTo>
                    <a:pt x="2973" y="2916"/>
                    <a:pt x="4711" y="355"/>
                    <a:pt x="4162" y="35"/>
                  </a:cubicBezTo>
                  <a:cubicBezTo>
                    <a:pt x="4125" y="11"/>
                    <a:pt x="4084" y="0"/>
                    <a:pt x="4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2"/>
            <p:cNvSpPr/>
            <p:nvPr/>
          </p:nvSpPr>
          <p:spPr>
            <a:xfrm>
              <a:off x="5509600" y="2414825"/>
              <a:ext cx="1514950" cy="1034825"/>
            </a:xfrm>
            <a:custGeom>
              <a:avLst/>
              <a:gdLst/>
              <a:ahLst/>
              <a:cxnLst/>
              <a:rect l="l" t="t" r="r" b="b"/>
              <a:pathLst>
                <a:path w="60598" h="41393" extrusionOk="0">
                  <a:moveTo>
                    <a:pt x="29616" y="0"/>
                  </a:moveTo>
                  <a:cubicBezTo>
                    <a:pt x="25755" y="0"/>
                    <a:pt x="21871" y="748"/>
                    <a:pt x="18157" y="2379"/>
                  </a:cubicBezTo>
                  <a:cubicBezTo>
                    <a:pt x="11846" y="5535"/>
                    <a:pt x="6037" y="9239"/>
                    <a:pt x="2882" y="15550"/>
                  </a:cubicBezTo>
                  <a:cubicBezTo>
                    <a:pt x="2059" y="17060"/>
                    <a:pt x="1373" y="18614"/>
                    <a:pt x="961" y="20215"/>
                  </a:cubicBezTo>
                  <a:cubicBezTo>
                    <a:pt x="46" y="23416"/>
                    <a:pt x="1" y="26755"/>
                    <a:pt x="915" y="30002"/>
                  </a:cubicBezTo>
                  <a:cubicBezTo>
                    <a:pt x="1373" y="31603"/>
                    <a:pt x="2059" y="33203"/>
                    <a:pt x="3019" y="34758"/>
                  </a:cubicBezTo>
                  <a:cubicBezTo>
                    <a:pt x="5122" y="38009"/>
                    <a:pt x="8409" y="41131"/>
                    <a:pt x="12183" y="41131"/>
                  </a:cubicBezTo>
                  <a:cubicBezTo>
                    <a:pt x="12923" y="41131"/>
                    <a:pt x="13681" y="41012"/>
                    <a:pt x="14452" y="40749"/>
                  </a:cubicBezTo>
                  <a:cubicBezTo>
                    <a:pt x="19813" y="39061"/>
                    <a:pt x="25002" y="37974"/>
                    <a:pt x="30204" y="37974"/>
                  </a:cubicBezTo>
                  <a:cubicBezTo>
                    <a:pt x="34722" y="37974"/>
                    <a:pt x="39249" y="38794"/>
                    <a:pt x="43905" y="40749"/>
                  </a:cubicBezTo>
                  <a:cubicBezTo>
                    <a:pt x="44782" y="41195"/>
                    <a:pt x="45742" y="41392"/>
                    <a:pt x="46718" y="41392"/>
                  </a:cubicBezTo>
                  <a:cubicBezTo>
                    <a:pt x="49252" y="41392"/>
                    <a:pt x="51904" y="40062"/>
                    <a:pt x="53554" y="38280"/>
                  </a:cubicBezTo>
                  <a:cubicBezTo>
                    <a:pt x="54835" y="37136"/>
                    <a:pt x="55978" y="35810"/>
                    <a:pt x="56893" y="34392"/>
                  </a:cubicBezTo>
                  <a:cubicBezTo>
                    <a:pt x="59637" y="30139"/>
                    <a:pt x="60597" y="25292"/>
                    <a:pt x="59362" y="20398"/>
                  </a:cubicBezTo>
                  <a:cubicBezTo>
                    <a:pt x="58996" y="18797"/>
                    <a:pt x="58448" y="17242"/>
                    <a:pt x="57716" y="15825"/>
                  </a:cubicBezTo>
                  <a:cubicBezTo>
                    <a:pt x="57076" y="14544"/>
                    <a:pt x="56344" y="13355"/>
                    <a:pt x="55429" y="12212"/>
                  </a:cubicBezTo>
                  <a:cubicBezTo>
                    <a:pt x="49035" y="4801"/>
                    <a:pt x="39397" y="0"/>
                    <a:pt x="296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52"/>
            <p:cNvSpPr/>
            <p:nvPr/>
          </p:nvSpPr>
          <p:spPr>
            <a:xfrm>
              <a:off x="5764575" y="2747125"/>
              <a:ext cx="74325" cy="78200"/>
            </a:xfrm>
            <a:custGeom>
              <a:avLst/>
              <a:gdLst/>
              <a:ahLst/>
              <a:cxnLst/>
              <a:rect l="l" t="t" r="r" b="b"/>
              <a:pathLst>
                <a:path w="2973" h="3128" extrusionOk="0">
                  <a:moveTo>
                    <a:pt x="1569" y="0"/>
                  </a:moveTo>
                  <a:cubicBezTo>
                    <a:pt x="1433" y="0"/>
                    <a:pt x="1303" y="21"/>
                    <a:pt x="1189" y="63"/>
                  </a:cubicBezTo>
                  <a:cubicBezTo>
                    <a:pt x="870" y="170"/>
                    <a:pt x="633" y="386"/>
                    <a:pt x="457" y="649"/>
                  </a:cubicBezTo>
                  <a:lnTo>
                    <a:pt x="457" y="649"/>
                  </a:lnTo>
                  <a:cubicBezTo>
                    <a:pt x="254" y="792"/>
                    <a:pt x="117" y="983"/>
                    <a:pt x="92" y="1161"/>
                  </a:cubicBezTo>
                  <a:cubicBezTo>
                    <a:pt x="0" y="1527"/>
                    <a:pt x="92" y="1801"/>
                    <a:pt x="183" y="1984"/>
                  </a:cubicBezTo>
                  <a:cubicBezTo>
                    <a:pt x="198" y="2043"/>
                    <a:pt x="245" y="2125"/>
                    <a:pt x="317" y="2214"/>
                  </a:cubicBezTo>
                  <a:lnTo>
                    <a:pt x="317" y="2214"/>
                  </a:lnTo>
                  <a:cubicBezTo>
                    <a:pt x="345" y="2276"/>
                    <a:pt x="377" y="2337"/>
                    <a:pt x="412" y="2396"/>
                  </a:cubicBezTo>
                  <a:cubicBezTo>
                    <a:pt x="549" y="2624"/>
                    <a:pt x="732" y="2807"/>
                    <a:pt x="915" y="2899"/>
                  </a:cubicBezTo>
                  <a:cubicBezTo>
                    <a:pt x="1098" y="3036"/>
                    <a:pt x="1326" y="3082"/>
                    <a:pt x="1509" y="3127"/>
                  </a:cubicBezTo>
                  <a:cubicBezTo>
                    <a:pt x="1660" y="3007"/>
                    <a:pt x="1810" y="2886"/>
                    <a:pt x="1935" y="2740"/>
                  </a:cubicBezTo>
                  <a:lnTo>
                    <a:pt x="1935" y="2740"/>
                  </a:lnTo>
                  <a:cubicBezTo>
                    <a:pt x="2170" y="2690"/>
                    <a:pt x="2430" y="2552"/>
                    <a:pt x="2607" y="2304"/>
                  </a:cubicBezTo>
                  <a:cubicBezTo>
                    <a:pt x="2836" y="2030"/>
                    <a:pt x="2973" y="1664"/>
                    <a:pt x="2927" y="1298"/>
                  </a:cubicBezTo>
                  <a:cubicBezTo>
                    <a:pt x="2881" y="932"/>
                    <a:pt x="2744" y="566"/>
                    <a:pt x="2424" y="292"/>
                  </a:cubicBezTo>
                  <a:cubicBezTo>
                    <a:pt x="2203" y="102"/>
                    <a:pt x="1873" y="0"/>
                    <a:pt x="15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2"/>
            <p:cNvSpPr/>
            <p:nvPr/>
          </p:nvSpPr>
          <p:spPr>
            <a:xfrm>
              <a:off x="5936075" y="2859600"/>
              <a:ext cx="58875" cy="58625"/>
            </a:xfrm>
            <a:custGeom>
              <a:avLst/>
              <a:gdLst/>
              <a:ahLst/>
              <a:cxnLst/>
              <a:rect l="l" t="t" r="r" b="b"/>
              <a:pathLst>
                <a:path w="2355" h="2345" extrusionOk="0">
                  <a:moveTo>
                    <a:pt x="1235" y="0"/>
                  </a:moveTo>
                  <a:lnTo>
                    <a:pt x="1006" y="46"/>
                  </a:lnTo>
                  <a:cubicBezTo>
                    <a:pt x="549" y="137"/>
                    <a:pt x="275" y="458"/>
                    <a:pt x="137" y="732"/>
                  </a:cubicBezTo>
                  <a:cubicBezTo>
                    <a:pt x="0" y="1052"/>
                    <a:pt x="0" y="1464"/>
                    <a:pt x="183" y="1784"/>
                  </a:cubicBezTo>
                  <a:cubicBezTo>
                    <a:pt x="320" y="2104"/>
                    <a:pt x="595" y="2241"/>
                    <a:pt x="869" y="2287"/>
                  </a:cubicBezTo>
                  <a:cubicBezTo>
                    <a:pt x="983" y="2333"/>
                    <a:pt x="1086" y="2344"/>
                    <a:pt x="1172" y="2344"/>
                  </a:cubicBezTo>
                  <a:cubicBezTo>
                    <a:pt x="1258" y="2344"/>
                    <a:pt x="1326" y="2333"/>
                    <a:pt x="1372" y="2333"/>
                  </a:cubicBezTo>
                  <a:cubicBezTo>
                    <a:pt x="1464" y="2287"/>
                    <a:pt x="1601" y="2287"/>
                    <a:pt x="1829" y="2150"/>
                  </a:cubicBezTo>
                  <a:cubicBezTo>
                    <a:pt x="1975" y="2077"/>
                    <a:pt x="2180" y="1887"/>
                    <a:pt x="2279" y="1605"/>
                  </a:cubicBezTo>
                  <a:lnTo>
                    <a:pt x="2279" y="1605"/>
                  </a:lnTo>
                  <a:lnTo>
                    <a:pt x="2287" y="1601"/>
                  </a:lnTo>
                  <a:lnTo>
                    <a:pt x="2297" y="1551"/>
                  </a:lnTo>
                  <a:lnTo>
                    <a:pt x="2297" y="1551"/>
                  </a:lnTo>
                  <a:cubicBezTo>
                    <a:pt x="2313" y="1494"/>
                    <a:pt x="2326" y="1435"/>
                    <a:pt x="2333" y="1372"/>
                  </a:cubicBezTo>
                  <a:cubicBezTo>
                    <a:pt x="2355" y="1171"/>
                    <a:pt x="2323" y="1002"/>
                    <a:pt x="2257" y="867"/>
                  </a:cubicBezTo>
                  <a:lnTo>
                    <a:pt x="2257" y="867"/>
                  </a:lnTo>
                  <a:cubicBezTo>
                    <a:pt x="2168" y="653"/>
                    <a:pt x="2014" y="472"/>
                    <a:pt x="1829" y="366"/>
                  </a:cubicBezTo>
                  <a:cubicBezTo>
                    <a:pt x="1718" y="255"/>
                    <a:pt x="1577" y="204"/>
                    <a:pt x="1406" y="164"/>
                  </a:cubicBezTo>
                  <a:lnTo>
                    <a:pt x="1406" y="164"/>
                  </a:lnTo>
                  <a:cubicBezTo>
                    <a:pt x="1395" y="155"/>
                    <a:pt x="1384" y="146"/>
                    <a:pt x="1372" y="137"/>
                  </a:cubicBezTo>
                  <a:lnTo>
                    <a:pt x="12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2"/>
            <p:cNvSpPr/>
            <p:nvPr/>
          </p:nvSpPr>
          <p:spPr>
            <a:xfrm>
              <a:off x="6259650" y="2548825"/>
              <a:ext cx="96050" cy="91025"/>
            </a:xfrm>
            <a:custGeom>
              <a:avLst/>
              <a:gdLst/>
              <a:ahLst/>
              <a:cxnLst/>
              <a:rect l="l" t="t" r="r" b="b"/>
              <a:pathLst>
                <a:path w="3842" h="3641" extrusionOk="0">
                  <a:moveTo>
                    <a:pt x="1679" y="0"/>
                  </a:moveTo>
                  <a:cubicBezTo>
                    <a:pt x="1477" y="0"/>
                    <a:pt x="1249" y="39"/>
                    <a:pt x="1006" y="175"/>
                  </a:cubicBezTo>
                  <a:cubicBezTo>
                    <a:pt x="406" y="441"/>
                    <a:pt x="1" y="1168"/>
                    <a:pt x="37" y="1932"/>
                  </a:cubicBezTo>
                  <a:lnTo>
                    <a:pt x="37" y="1932"/>
                  </a:lnTo>
                  <a:cubicBezTo>
                    <a:pt x="42" y="2152"/>
                    <a:pt x="90" y="2375"/>
                    <a:pt x="183" y="2599"/>
                  </a:cubicBezTo>
                  <a:cubicBezTo>
                    <a:pt x="411" y="3147"/>
                    <a:pt x="914" y="3513"/>
                    <a:pt x="1417" y="3605"/>
                  </a:cubicBezTo>
                  <a:cubicBezTo>
                    <a:pt x="1552" y="3629"/>
                    <a:pt x="1684" y="3641"/>
                    <a:pt x="1812" y="3641"/>
                  </a:cubicBezTo>
                  <a:cubicBezTo>
                    <a:pt x="2162" y="3641"/>
                    <a:pt x="2488" y="3556"/>
                    <a:pt x="2789" y="3422"/>
                  </a:cubicBezTo>
                  <a:cubicBezTo>
                    <a:pt x="3201" y="3239"/>
                    <a:pt x="3567" y="2827"/>
                    <a:pt x="3704" y="2416"/>
                  </a:cubicBezTo>
                  <a:cubicBezTo>
                    <a:pt x="3841" y="2004"/>
                    <a:pt x="3796" y="1547"/>
                    <a:pt x="3613" y="1227"/>
                  </a:cubicBezTo>
                  <a:cubicBezTo>
                    <a:pt x="3338" y="632"/>
                    <a:pt x="2927" y="358"/>
                    <a:pt x="2698" y="220"/>
                  </a:cubicBezTo>
                  <a:cubicBezTo>
                    <a:pt x="2561" y="175"/>
                    <a:pt x="2378" y="83"/>
                    <a:pt x="2058" y="38"/>
                  </a:cubicBezTo>
                  <a:cubicBezTo>
                    <a:pt x="1946" y="19"/>
                    <a:pt x="1818" y="0"/>
                    <a:pt x="1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2"/>
            <p:cNvSpPr/>
            <p:nvPr/>
          </p:nvSpPr>
          <p:spPr>
            <a:xfrm>
              <a:off x="6259700" y="3109700"/>
              <a:ext cx="96000" cy="91150"/>
            </a:xfrm>
            <a:custGeom>
              <a:avLst/>
              <a:gdLst/>
              <a:ahLst/>
              <a:cxnLst/>
              <a:rect l="l" t="t" r="r" b="b"/>
              <a:pathLst>
                <a:path w="3840" h="3646" extrusionOk="0">
                  <a:moveTo>
                    <a:pt x="1698" y="0"/>
                  </a:moveTo>
                  <a:cubicBezTo>
                    <a:pt x="1491" y="0"/>
                    <a:pt x="1256" y="55"/>
                    <a:pt x="1004" y="195"/>
                  </a:cubicBezTo>
                  <a:cubicBezTo>
                    <a:pt x="406" y="461"/>
                    <a:pt x="1" y="1161"/>
                    <a:pt x="34" y="1927"/>
                  </a:cubicBezTo>
                  <a:lnTo>
                    <a:pt x="34" y="1927"/>
                  </a:lnTo>
                  <a:cubicBezTo>
                    <a:pt x="38" y="2157"/>
                    <a:pt x="86" y="2392"/>
                    <a:pt x="181" y="2619"/>
                  </a:cubicBezTo>
                  <a:cubicBezTo>
                    <a:pt x="307" y="2921"/>
                    <a:pt x="516" y="3155"/>
                    <a:pt x="764" y="3318"/>
                  </a:cubicBezTo>
                  <a:lnTo>
                    <a:pt x="764" y="3318"/>
                  </a:lnTo>
                  <a:cubicBezTo>
                    <a:pt x="826" y="3366"/>
                    <a:pt x="890" y="3408"/>
                    <a:pt x="958" y="3442"/>
                  </a:cubicBezTo>
                  <a:cubicBezTo>
                    <a:pt x="1067" y="3489"/>
                    <a:pt x="1176" y="3525"/>
                    <a:pt x="1285" y="3550"/>
                  </a:cubicBezTo>
                  <a:lnTo>
                    <a:pt x="1285" y="3550"/>
                  </a:lnTo>
                  <a:cubicBezTo>
                    <a:pt x="1328" y="3561"/>
                    <a:pt x="1372" y="3571"/>
                    <a:pt x="1415" y="3579"/>
                  </a:cubicBezTo>
                  <a:cubicBezTo>
                    <a:pt x="1583" y="3625"/>
                    <a:pt x="1746" y="3645"/>
                    <a:pt x="1903" y="3645"/>
                  </a:cubicBezTo>
                  <a:cubicBezTo>
                    <a:pt x="2218" y="3645"/>
                    <a:pt x="2513" y="3564"/>
                    <a:pt x="2787" y="3442"/>
                  </a:cubicBezTo>
                  <a:cubicBezTo>
                    <a:pt x="3199" y="3213"/>
                    <a:pt x="3565" y="2847"/>
                    <a:pt x="3702" y="2436"/>
                  </a:cubicBezTo>
                  <a:cubicBezTo>
                    <a:pt x="3839" y="1978"/>
                    <a:pt x="3794" y="1567"/>
                    <a:pt x="3611" y="1247"/>
                  </a:cubicBezTo>
                  <a:cubicBezTo>
                    <a:pt x="3336" y="606"/>
                    <a:pt x="2925" y="378"/>
                    <a:pt x="2696" y="241"/>
                  </a:cubicBezTo>
                  <a:cubicBezTo>
                    <a:pt x="2559" y="195"/>
                    <a:pt x="2376" y="103"/>
                    <a:pt x="2056" y="58"/>
                  </a:cubicBezTo>
                  <a:cubicBezTo>
                    <a:pt x="1949" y="22"/>
                    <a:pt x="1829" y="0"/>
                    <a:pt x="16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2"/>
            <p:cNvSpPr/>
            <p:nvPr/>
          </p:nvSpPr>
          <p:spPr>
            <a:xfrm>
              <a:off x="6655225" y="2692450"/>
              <a:ext cx="62900" cy="64275"/>
            </a:xfrm>
            <a:custGeom>
              <a:avLst/>
              <a:gdLst/>
              <a:ahLst/>
              <a:cxnLst/>
              <a:rect l="l" t="t" r="r" b="b"/>
              <a:pathLst>
                <a:path w="2516" h="2571" extrusionOk="0">
                  <a:moveTo>
                    <a:pt x="1414" y="1"/>
                  </a:moveTo>
                  <a:cubicBezTo>
                    <a:pt x="1077" y="1"/>
                    <a:pt x="692" y="141"/>
                    <a:pt x="412" y="421"/>
                  </a:cubicBezTo>
                  <a:cubicBezTo>
                    <a:pt x="275" y="558"/>
                    <a:pt x="138" y="787"/>
                    <a:pt x="92" y="1015"/>
                  </a:cubicBezTo>
                  <a:cubicBezTo>
                    <a:pt x="0" y="1244"/>
                    <a:pt x="0" y="1518"/>
                    <a:pt x="92" y="1793"/>
                  </a:cubicBezTo>
                  <a:cubicBezTo>
                    <a:pt x="183" y="2113"/>
                    <a:pt x="412" y="2342"/>
                    <a:pt x="732" y="2479"/>
                  </a:cubicBezTo>
                  <a:cubicBezTo>
                    <a:pt x="869" y="2547"/>
                    <a:pt x="1018" y="2570"/>
                    <a:pt x="1161" y="2570"/>
                  </a:cubicBezTo>
                  <a:cubicBezTo>
                    <a:pt x="1304" y="2570"/>
                    <a:pt x="1441" y="2547"/>
                    <a:pt x="1555" y="2525"/>
                  </a:cubicBezTo>
                  <a:cubicBezTo>
                    <a:pt x="1830" y="2433"/>
                    <a:pt x="2058" y="2296"/>
                    <a:pt x="2241" y="2067"/>
                  </a:cubicBezTo>
                  <a:cubicBezTo>
                    <a:pt x="2424" y="1793"/>
                    <a:pt x="2516" y="1518"/>
                    <a:pt x="2470" y="1198"/>
                  </a:cubicBezTo>
                  <a:cubicBezTo>
                    <a:pt x="2423" y="989"/>
                    <a:pt x="2294" y="803"/>
                    <a:pt x="2136" y="665"/>
                  </a:cubicBezTo>
                  <a:lnTo>
                    <a:pt x="2136" y="665"/>
                  </a:lnTo>
                  <a:cubicBezTo>
                    <a:pt x="2094" y="567"/>
                    <a:pt x="2040" y="403"/>
                    <a:pt x="1875" y="238"/>
                  </a:cubicBezTo>
                  <a:lnTo>
                    <a:pt x="1738" y="55"/>
                  </a:lnTo>
                  <a:lnTo>
                    <a:pt x="1555" y="9"/>
                  </a:lnTo>
                  <a:cubicBezTo>
                    <a:pt x="1510" y="3"/>
                    <a:pt x="1462" y="1"/>
                    <a:pt x="1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2"/>
            <p:cNvSpPr/>
            <p:nvPr/>
          </p:nvSpPr>
          <p:spPr>
            <a:xfrm>
              <a:off x="6722000" y="2977175"/>
              <a:ext cx="92175" cy="90250"/>
            </a:xfrm>
            <a:custGeom>
              <a:avLst/>
              <a:gdLst/>
              <a:ahLst/>
              <a:cxnLst/>
              <a:rect l="l" t="t" r="r" b="b"/>
              <a:pathLst>
                <a:path w="3687" h="3610" extrusionOk="0">
                  <a:moveTo>
                    <a:pt x="1774" y="1"/>
                  </a:moveTo>
                  <a:cubicBezTo>
                    <a:pt x="1390" y="1"/>
                    <a:pt x="951" y="178"/>
                    <a:pt x="622" y="465"/>
                  </a:cubicBezTo>
                  <a:cubicBezTo>
                    <a:pt x="450" y="638"/>
                    <a:pt x="317" y="836"/>
                    <a:pt x="224" y="1055"/>
                  </a:cubicBezTo>
                  <a:lnTo>
                    <a:pt x="224" y="1055"/>
                  </a:lnTo>
                  <a:cubicBezTo>
                    <a:pt x="43" y="1417"/>
                    <a:pt x="1" y="1830"/>
                    <a:pt x="73" y="2157"/>
                  </a:cubicBezTo>
                  <a:cubicBezTo>
                    <a:pt x="83" y="2202"/>
                    <a:pt x="95" y="2245"/>
                    <a:pt x="108" y="2287"/>
                  </a:cubicBezTo>
                  <a:lnTo>
                    <a:pt x="108" y="2287"/>
                  </a:lnTo>
                  <a:cubicBezTo>
                    <a:pt x="166" y="2546"/>
                    <a:pt x="284" y="2800"/>
                    <a:pt x="485" y="3026"/>
                  </a:cubicBezTo>
                  <a:cubicBezTo>
                    <a:pt x="519" y="3060"/>
                    <a:pt x="553" y="3092"/>
                    <a:pt x="589" y="3123"/>
                  </a:cubicBezTo>
                  <a:lnTo>
                    <a:pt x="589" y="3123"/>
                  </a:lnTo>
                  <a:cubicBezTo>
                    <a:pt x="600" y="3137"/>
                    <a:pt x="611" y="3150"/>
                    <a:pt x="622" y="3163"/>
                  </a:cubicBezTo>
                  <a:cubicBezTo>
                    <a:pt x="897" y="3392"/>
                    <a:pt x="1171" y="3529"/>
                    <a:pt x="1445" y="3575"/>
                  </a:cubicBezTo>
                  <a:cubicBezTo>
                    <a:pt x="1583" y="3598"/>
                    <a:pt x="1697" y="3609"/>
                    <a:pt x="1800" y="3609"/>
                  </a:cubicBezTo>
                  <a:cubicBezTo>
                    <a:pt x="1903" y="3609"/>
                    <a:pt x="1994" y="3598"/>
                    <a:pt x="2086" y="3575"/>
                  </a:cubicBezTo>
                  <a:cubicBezTo>
                    <a:pt x="2314" y="3529"/>
                    <a:pt x="2680" y="3438"/>
                    <a:pt x="3046" y="3118"/>
                  </a:cubicBezTo>
                  <a:cubicBezTo>
                    <a:pt x="3229" y="2980"/>
                    <a:pt x="3366" y="2752"/>
                    <a:pt x="3503" y="2477"/>
                  </a:cubicBezTo>
                  <a:cubicBezTo>
                    <a:pt x="3641" y="2157"/>
                    <a:pt x="3686" y="1791"/>
                    <a:pt x="3595" y="1426"/>
                  </a:cubicBezTo>
                  <a:cubicBezTo>
                    <a:pt x="3412" y="694"/>
                    <a:pt x="2772" y="99"/>
                    <a:pt x="1903" y="8"/>
                  </a:cubicBezTo>
                  <a:cubicBezTo>
                    <a:pt x="1861" y="3"/>
                    <a:pt x="1818" y="1"/>
                    <a:pt x="17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2"/>
            <p:cNvSpPr/>
            <p:nvPr/>
          </p:nvSpPr>
          <p:spPr>
            <a:xfrm>
              <a:off x="6840450" y="2860725"/>
              <a:ext cx="56050" cy="45775"/>
            </a:xfrm>
            <a:custGeom>
              <a:avLst/>
              <a:gdLst/>
              <a:ahLst/>
              <a:cxnLst/>
              <a:rect l="l" t="t" r="r" b="b"/>
              <a:pathLst>
                <a:path w="2242" h="1831" extrusionOk="0">
                  <a:moveTo>
                    <a:pt x="1281" y="1"/>
                  </a:moveTo>
                  <a:cubicBezTo>
                    <a:pt x="1143" y="1"/>
                    <a:pt x="961" y="1"/>
                    <a:pt x="778" y="47"/>
                  </a:cubicBezTo>
                  <a:cubicBezTo>
                    <a:pt x="549" y="92"/>
                    <a:pt x="320" y="230"/>
                    <a:pt x="183" y="458"/>
                  </a:cubicBezTo>
                  <a:lnTo>
                    <a:pt x="0" y="687"/>
                  </a:lnTo>
                  <a:lnTo>
                    <a:pt x="92" y="961"/>
                  </a:lnTo>
                  <a:cubicBezTo>
                    <a:pt x="183" y="1144"/>
                    <a:pt x="275" y="1327"/>
                    <a:pt x="549" y="1556"/>
                  </a:cubicBezTo>
                  <a:cubicBezTo>
                    <a:pt x="570" y="1570"/>
                    <a:pt x="593" y="1583"/>
                    <a:pt x="617" y="1596"/>
                  </a:cubicBezTo>
                  <a:lnTo>
                    <a:pt x="617" y="1596"/>
                  </a:lnTo>
                  <a:cubicBezTo>
                    <a:pt x="651" y="1628"/>
                    <a:pt x="689" y="1661"/>
                    <a:pt x="732" y="1693"/>
                  </a:cubicBezTo>
                  <a:cubicBezTo>
                    <a:pt x="915" y="1785"/>
                    <a:pt x="1098" y="1830"/>
                    <a:pt x="1281" y="1830"/>
                  </a:cubicBezTo>
                  <a:cubicBezTo>
                    <a:pt x="1647" y="1830"/>
                    <a:pt x="2012" y="1602"/>
                    <a:pt x="2150" y="1282"/>
                  </a:cubicBezTo>
                  <a:lnTo>
                    <a:pt x="2241" y="1144"/>
                  </a:lnTo>
                  <a:lnTo>
                    <a:pt x="2241" y="1007"/>
                  </a:lnTo>
                  <a:cubicBezTo>
                    <a:pt x="2195" y="596"/>
                    <a:pt x="1921" y="367"/>
                    <a:pt x="1875" y="321"/>
                  </a:cubicBezTo>
                  <a:cubicBezTo>
                    <a:pt x="1784" y="230"/>
                    <a:pt x="1601" y="92"/>
                    <a:pt x="12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2"/>
            <p:cNvSpPr/>
            <p:nvPr/>
          </p:nvSpPr>
          <p:spPr>
            <a:xfrm>
              <a:off x="5708550" y="3019150"/>
              <a:ext cx="66325" cy="59550"/>
            </a:xfrm>
            <a:custGeom>
              <a:avLst/>
              <a:gdLst/>
              <a:ahLst/>
              <a:cxnLst/>
              <a:rect l="l" t="t" r="r" b="b"/>
              <a:pathLst>
                <a:path w="2653" h="2382" extrusionOk="0">
                  <a:moveTo>
                    <a:pt x="1143" y="1142"/>
                  </a:moveTo>
                  <a:cubicBezTo>
                    <a:pt x="1144" y="1147"/>
                    <a:pt x="1144" y="1155"/>
                    <a:pt x="1144" y="1164"/>
                  </a:cubicBezTo>
                  <a:cubicBezTo>
                    <a:pt x="1178" y="1199"/>
                    <a:pt x="1213" y="1207"/>
                    <a:pt x="1227" y="1229"/>
                  </a:cubicBezTo>
                  <a:lnTo>
                    <a:pt x="1227" y="1229"/>
                  </a:lnTo>
                  <a:cubicBezTo>
                    <a:pt x="1217" y="1224"/>
                    <a:pt x="1204" y="1217"/>
                    <a:pt x="1189" y="1210"/>
                  </a:cubicBezTo>
                  <a:cubicBezTo>
                    <a:pt x="1170" y="1210"/>
                    <a:pt x="1150" y="1193"/>
                    <a:pt x="1134" y="1170"/>
                  </a:cubicBezTo>
                  <a:lnTo>
                    <a:pt x="1134" y="1170"/>
                  </a:lnTo>
                  <a:cubicBezTo>
                    <a:pt x="1140" y="1161"/>
                    <a:pt x="1142" y="1153"/>
                    <a:pt x="1143" y="1142"/>
                  </a:cubicBezTo>
                  <a:close/>
                  <a:moveTo>
                    <a:pt x="1636" y="1"/>
                  </a:moveTo>
                  <a:cubicBezTo>
                    <a:pt x="1418" y="1"/>
                    <a:pt x="1227" y="54"/>
                    <a:pt x="1073" y="143"/>
                  </a:cubicBezTo>
                  <a:lnTo>
                    <a:pt x="1073" y="143"/>
                  </a:lnTo>
                  <a:cubicBezTo>
                    <a:pt x="1057" y="147"/>
                    <a:pt x="1041" y="151"/>
                    <a:pt x="1025" y="156"/>
                  </a:cubicBezTo>
                  <a:lnTo>
                    <a:pt x="1025" y="156"/>
                  </a:lnTo>
                  <a:cubicBezTo>
                    <a:pt x="804" y="183"/>
                    <a:pt x="611" y="264"/>
                    <a:pt x="458" y="387"/>
                  </a:cubicBezTo>
                  <a:cubicBezTo>
                    <a:pt x="183" y="570"/>
                    <a:pt x="0" y="890"/>
                    <a:pt x="0" y="1256"/>
                  </a:cubicBezTo>
                  <a:lnTo>
                    <a:pt x="0" y="1301"/>
                  </a:lnTo>
                  <a:lnTo>
                    <a:pt x="0" y="1347"/>
                  </a:lnTo>
                  <a:cubicBezTo>
                    <a:pt x="197" y="2017"/>
                    <a:pt x="768" y="2382"/>
                    <a:pt x="1332" y="2382"/>
                  </a:cubicBezTo>
                  <a:cubicBezTo>
                    <a:pt x="1422" y="2382"/>
                    <a:pt x="1512" y="2372"/>
                    <a:pt x="1601" y="2353"/>
                  </a:cubicBezTo>
                  <a:cubicBezTo>
                    <a:pt x="1921" y="2262"/>
                    <a:pt x="2150" y="2033"/>
                    <a:pt x="2241" y="1896"/>
                  </a:cubicBezTo>
                  <a:cubicBezTo>
                    <a:pt x="2351" y="1750"/>
                    <a:pt x="2402" y="1604"/>
                    <a:pt x="2418" y="1505"/>
                  </a:cubicBezTo>
                  <a:lnTo>
                    <a:pt x="2418" y="1505"/>
                  </a:lnTo>
                  <a:cubicBezTo>
                    <a:pt x="2454" y="1457"/>
                    <a:pt x="2487" y="1404"/>
                    <a:pt x="2516" y="1347"/>
                  </a:cubicBezTo>
                  <a:cubicBezTo>
                    <a:pt x="2653" y="1119"/>
                    <a:pt x="2653" y="890"/>
                    <a:pt x="2607" y="707"/>
                  </a:cubicBezTo>
                  <a:cubicBezTo>
                    <a:pt x="2561" y="524"/>
                    <a:pt x="2470" y="341"/>
                    <a:pt x="2333" y="204"/>
                  </a:cubicBezTo>
                  <a:cubicBezTo>
                    <a:pt x="2150" y="112"/>
                    <a:pt x="2013" y="21"/>
                    <a:pt x="1875" y="21"/>
                  </a:cubicBezTo>
                  <a:cubicBezTo>
                    <a:pt x="1792" y="7"/>
                    <a:pt x="1713" y="1"/>
                    <a:pt x="1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2"/>
            <p:cNvSpPr/>
            <p:nvPr/>
          </p:nvSpPr>
          <p:spPr>
            <a:xfrm>
              <a:off x="6076700" y="2619175"/>
              <a:ext cx="40025" cy="44550"/>
            </a:xfrm>
            <a:custGeom>
              <a:avLst/>
              <a:gdLst/>
              <a:ahLst/>
              <a:cxnLst/>
              <a:rect l="l" t="t" r="r" b="b"/>
              <a:pathLst>
                <a:path w="1601" h="1782" extrusionOk="0">
                  <a:moveTo>
                    <a:pt x="695" y="498"/>
                  </a:moveTo>
                  <a:cubicBezTo>
                    <a:pt x="702" y="498"/>
                    <a:pt x="719" y="517"/>
                    <a:pt x="727" y="557"/>
                  </a:cubicBezTo>
                  <a:lnTo>
                    <a:pt x="727" y="557"/>
                  </a:lnTo>
                  <a:cubicBezTo>
                    <a:pt x="691" y="519"/>
                    <a:pt x="687" y="498"/>
                    <a:pt x="695" y="498"/>
                  </a:cubicBezTo>
                  <a:close/>
                  <a:moveTo>
                    <a:pt x="815" y="1"/>
                  </a:moveTo>
                  <a:cubicBezTo>
                    <a:pt x="680" y="1"/>
                    <a:pt x="569" y="68"/>
                    <a:pt x="458" y="105"/>
                  </a:cubicBezTo>
                  <a:cubicBezTo>
                    <a:pt x="320" y="196"/>
                    <a:pt x="229" y="288"/>
                    <a:pt x="183" y="379"/>
                  </a:cubicBezTo>
                  <a:cubicBezTo>
                    <a:pt x="92" y="562"/>
                    <a:pt x="46" y="699"/>
                    <a:pt x="46" y="745"/>
                  </a:cubicBezTo>
                  <a:cubicBezTo>
                    <a:pt x="46" y="836"/>
                    <a:pt x="0" y="1019"/>
                    <a:pt x="92" y="1340"/>
                  </a:cubicBezTo>
                  <a:cubicBezTo>
                    <a:pt x="183" y="1477"/>
                    <a:pt x="275" y="1614"/>
                    <a:pt x="549" y="1705"/>
                  </a:cubicBezTo>
                  <a:cubicBezTo>
                    <a:pt x="603" y="1759"/>
                    <a:pt x="688" y="1781"/>
                    <a:pt x="776" y="1781"/>
                  </a:cubicBezTo>
                  <a:cubicBezTo>
                    <a:pt x="839" y="1781"/>
                    <a:pt x="904" y="1770"/>
                    <a:pt x="961" y="1751"/>
                  </a:cubicBezTo>
                  <a:cubicBezTo>
                    <a:pt x="1098" y="1751"/>
                    <a:pt x="1189" y="1660"/>
                    <a:pt x="1281" y="1614"/>
                  </a:cubicBezTo>
                  <a:cubicBezTo>
                    <a:pt x="1555" y="1340"/>
                    <a:pt x="1601" y="1065"/>
                    <a:pt x="1464" y="745"/>
                  </a:cubicBezTo>
                  <a:cubicBezTo>
                    <a:pt x="1458" y="737"/>
                    <a:pt x="1452" y="728"/>
                    <a:pt x="1446" y="721"/>
                  </a:cubicBezTo>
                  <a:lnTo>
                    <a:pt x="1446" y="721"/>
                  </a:lnTo>
                  <a:cubicBezTo>
                    <a:pt x="1457" y="676"/>
                    <a:pt x="1464" y="624"/>
                    <a:pt x="1464" y="562"/>
                  </a:cubicBezTo>
                  <a:cubicBezTo>
                    <a:pt x="1464" y="425"/>
                    <a:pt x="1418" y="288"/>
                    <a:pt x="1327" y="196"/>
                  </a:cubicBezTo>
                  <a:cubicBezTo>
                    <a:pt x="1281" y="105"/>
                    <a:pt x="1235" y="105"/>
                    <a:pt x="1144" y="59"/>
                  </a:cubicBezTo>
                  <a:lnTo>
                    <a:pt x="1052" y="13"/>
                  </a:lnTo>
                  <a:lnTo>
                    <a:pt x="915" y="13"/>
                  </a:lnTo>
                  <a:cubicBezTo>
                    <a:pt x="880" y="5"/>
                    <a:pt x="847" y="1"/>
                    <a:pt x="8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2"/>
            <p:cNvSpPr/>
            <p:nvPr/>
          </p:nvSpPr>
          <p:spPr>
            <a:xfrm>
              <a:off x="6349950" y="2840850"/>
              <a:ext cx="51475" cy="45500"/>
            </a:xfrm>
            <a:custGeom>
              <a:avLst/>
              <a:gdLst/>
              <a:ahLst/>
              <a:cxnLst/>
              <a:rect l="l" t="t" r="r" b="b"/>
              <a:pathLst>
                <a:path w="2059" h="1820" extrusionOk="0">
                  <a:moveTo>
                    <a:pt x="919" y="1014"/>
                  </a:moveTo>
                  <a:lnTo>
                    <a:pt x="915" y="1025"/>
                  </a:lnTo>
                  <a:cubicBezTo>
                    <a:pt x="915" y="1025"/>
                    <a:pt x="915" y="1016"/>
                    <a:pt x="919" y="1014"/>
                  </a:cubicBezTo>
                  <a:close/>
                  <a:moveTo>
                    <a:pt x="1105" y="1123"/>
                  </a:moveTo>
                  <a:cubicBezTo>
                    <a:pt x="1118" y="1138"/>
                    <a:pt x="1120" y="1146"/>
                    <a:pt x="1118" y="1146"/>
                  </a:cubicBezTo>
                  <a:cubicBezTo>
                    <a:pt x="1116" y="1146"/>
                    <a:pt x="1110" y="1139"/>
                    <a:pt x="1105" y="1123"/>
                  </a:cubicBezTo>
                  <a:close/>
                  <a:moveTo>
                    <a:pt x="988" y="1"/>
                  </a:moveTo>
                  <a:cubicBezTo>
                    <a:pt x="838" y="1"/>
                    <a:pt x="671" y="43"/>
                    <a:pt x="504" y="110"/>
                  </a:cubicBezTo>
                  <a:cubicBezTo>
                    <a:pt x="321" y="156"/>
                    <a:pt x="184" y="293"/>
                    <a:pt x="138" y="430"/>
                  </a:cubicBezTo>
                  <a:lnTo>
                    <a:pt x="1" y="567"/>
                  </a:lnTo>
                  <a:lnTo>
                    <a:pt x="1" y="750"/>
                  </a:lnTo>
                  <a:cubicBezTo>
                    <a:pt x="1" y="842"/>
                    <a:pt x="1" y="887"/>
                    <a:pt x="1" y="887"/>
                  </a:cubicBezTo>
                  <a:cubicBezTo>
                    <a:pt x="46" y="1025"/>
                    <a:pt x="138" y="1345"/>
                    <a:pt x="412" y="1573"/>
                  </a:cubicBezTo>
                  <a:cubicBezTo>
                    <a:pt x="549" y="1665"/>
                    <a:pt x="732" y="1756"/>
                    <a:pt x="915" y="1802"/>
                  </a:cubicBezTo>
                  <a:cubicBezTo>
                    <a:pt x="972" y="1814"/>
                    <a:pt x="1032" y="1819"/>
                    <a:pt x="1094" y="1819"/>
                  </a:cubicBezTo>
                  <a:cubicBezTo>
                    <a:pt x="1278" y="1819"/>
                    <a:pt x="1475" y="1768"/>
                    <a:pt x="1647" y="1665"/>
                  </a:cubicBezTo>
                  <a:lnTo>
                    <a:pt x="1693" y="1619"/>
                  </a:lnTo>
                  <a:lnTo>
                    <a:pt x="1738" y="1619"/>
                  </a:lnTo>
                  <a:cubicBezTo>
                    <a:pt x="1876" y="1482"/>
                    <a:pt x="1967" y="1299"/>
                    <a:pt x="2013" y="1070"/>
                  </a:cubicBezTo>
                  <a:cubicBezTo>
                    <a:pt x="2013" y="1051"/>
                    <a:pt x="2012" y="1032"/>
                    <a:pt x="2011" y="1013"/>
                  </a:cubicBezTo>
                  <a:lnTo>
                    <a:pt x="2011" y="1013"/>
                  </a:lnTo>
                  <a:cubicBezTo>
                    <a:pt x="2025" y="1002"/>
                    <a:pt x="2041" y="991"/>
                    <a:pt x="2059" y="979"/>
                  </a:cubicBezTo>
                  <a:cubicBezTo>
                    <a:pt x="2059" y="770"/>
                    <a:pt x="1982" y="561"/>
                    <a:pt x="1794" y="387"/>
                  </a:cubicBezTo>
                  <a:lnTo>
                    <a:pt x="1794" y="387"/>
                  </a:lnTo>
                  <a:cubicBezTo>
                    <a:pt x="1752" y="336"/>
                    <a:pt x="1707" y="290"/>
                    <a:pt x="1659" y="251"/>
                  </a:cubicBezTo>
                  <a:lnTo>
                    <a:pt x="1659" y="251"/>
                  </a:lnTo>
                  <a:cubicBezTo>
                    <a:pt x="1521" y="125"/>
                    <a:pt x="1333" y="56"/>
                    <a:pt x="1144" y="19"/>
                  </a:cubicBezTo>
                  <a:cubicBezTo>
                    <a:pt x="1095" y="6"/>
                    <a:pt x="1043" y="1"/>
                    <a:pt x="9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2"/>
            <p:cNvSpPr/>
            <p:nvPr/>
          </p:nvSpPr>
          <p:spPr>
            <a:xfrm>
              <a:off x="6105275" y="3014650"/>
              <a:ext cx="51475" cy="45475"/>
            </a:xfrm>
            <a:custGeom>
              <a:avLst/>
              <a:gdLst/>
              <a:ahLst/>
              <a:cxnLst/>
              <a:rect l="l" t="t" r="r" b="b"/>
              <a:pathLst>
                <a:path w="2059" h="1819" extrusionOk="0">
                  <a:moveTo>
                    <a:pt x="919" y="1013"/>
                  </a:moveTo>
                  <a:lnTo>
                    <a:pt x="915" y="1024"/>
                  </a:lnTo>
                  <a:cubicBezTo>
                    <a:pt x="915" y="1024"/>
                    <a:pt x="915" y="1016"/>
                    <a:pt x="919" y="1013"/>
                  </a:cubicBezTo>
                  <a:close/>
                  <a:moveTo>
                    <a:pt x="1105" y="1123"/>
                  </a:moveTo>
                  <a:cubicBezTo>
                    <a:pt x="1118" y="1137"/>
                    <a:pt x="1120" y="1146"/>
                    <a:pt x="1118" y="1146"/>
                  </a:cubicBezTo>
                  <a:cubicBezTo>
                    <a:pt x="1116" y="1146"/>
                    <a:pt x="1110" y="1138"/>
                    <a:pt x="1105" y="1123"/>
                  </a:cubicBezTo>
                  <a:close/>
                  <a:moveTo>
                    <a:pt x="988" y="0"/>
                  </a:moveTo>
                  <a:cubicBezTo>
                    <a:pt x="839" y="0"/>
                    <a:pt x="671" y="42"/>
                    <a:pt x="504" y="109"/>
                  </a:cubicBezTo>
                  <a:cubicBezTo>
                    <a:pt x="321" y="201"/>
                    <a:pt x="184" y="338"/>
                    <a:pt x="138" y="430"/>
                  </a:cubicBezTo>
                  <a:lnTo>
                    <a:pt x="1" y="567"/>
                  </a:lnTo>
                  <a:lnTo>
                    <a:pt x="1" y="750"/>
                  </a:lnTo>
                  <a:cubicBezTo>
                    <a:pt x="1" y="841"/>
                    <a:pt x="1" y="887"/>
                    <a:pt x="1" y="887"/>
                  </a:cubicBezTo>
                  <a:cubicBezTo>
                    <a:pt x="46" y="1024"/>
                    <a:pt x="138" y="1344"/>
                    <a:pt x="412" y="1573"/>
                  </a:cubicBezTo>
                  <a:cubicBezTo>
                    <a:pt x="549" y="1664"/>
                    <a:pt x="732" y="1756"/>
                    <a:pt x="915" y="1802"/>
                  </a:cubicBezTo>
                  <a:cubicBezTo>
                    <a:pt x="973" y="1813"/>
                    <a:pt x="1033" y="1819"/>
                    <a:pt x="1094" y="1819"/>
                  </a:cubicBezTo>
                  <a:cubicBezTo>
                    <a:pt x="1278" y="1819"/>
                    <a:pt x="1476" y="1767"/>
                    <a:pt x="1647" y="1664"/>
                  </a:cubicBezTo>
                  <a:lnTo>
                    <a:pt x="1693" y="1664"/>
                  </a:lnTo>
                  <a:lnTo>
                    <a:pt x="1739" y="1619"/>
                  </a:lnTo>
                  <a:cubicBezTo>
                    <a:pt x="1876" y="1481"/>
                    <a:pt x="1967" y="1299"/>
                    <a:pt x="2013" y="1070"/>
                  </a:cubicBezTo>
                  <a:cubicBezTo>
                    <a:pt x="2013" y="1051"/>
                    <a:pt x="2012" y="1031"/>
                    <a:pt x="2011" y="1012"/>
                  </a:cubicBezTo>
                  <a:lnTo>
                    <a:pt x="2011" y="1012"/>
                  </a:lnTo>
                  <a:cubicBezTo>
                    <a:pt x="2025" y="1002"/>
                    <a:pt x="2041" y="990"/>
                    <a:pt x="2059" y="978"/>
                  </a:cubicBezTo>
                  <a:cubicBezTo>
                    <a:pt x="2059" y="769"/>
                    <a:pt x="1982" y="560"/>
                    <a:pt x="1794" y="386"/>
                  </a:cubicBezTo>
                  <a:lnTo>
                    <a:pt x="1794" y="386"/>
                  </a:lnTo>
                  <a:cubicBezTo>
                    <a:pt x="1752" y="336"/>
                    <a:pt x="1707" y="290"/>
                    <a:pt x="1659" y="250"/>
                  </a:cubicBezTo>
                  <a:lnTo>
                    <a:pt x="1659" y="250"/>
                  </a:lnTo>
                  <a:cubicBezTo>
                    <a:pt x="1522" y="125"/>
                    <a:pt x="1333" y="56"/>
                    <a:pt x="1144" y="18"/>
                  </a:cubicBezTo>
                  <a:cubicBezTo>
                    <a:pt x="1095" y="6"/>
                    <a:pt x="1043" y="0"/>
                    <a:pt x="9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2"/>
            <p:cNvSpPr/>
            <p:nvPr/>
          </p:nvSpPr>
          <p:spPr>
            <a:xfrm>
              <a:off x="6578625" y="3255000"/>
              <a:ext cx="52600" cy="46425"/>
            </a:xfrm>
            <a:custGeom>
              <a:avLst/>
              <a:gdLst/>
              <a:ahLst/>
              <a:cxnLst/>
              <a:rect l="l" t="t" r="r" b="b"/>
              <a:pathLst>
                <a:path w="2104" h="1857" extrusionOk="0">
                  <a:moveTo>
                    <a:pt x="1112" y="838"/>
                  </a:moveTo>
                  <a:cubicBezTo>
                    <a:pt x="1117" y="845"/>
                    <a:pt x="1119" y="857"/>
                    <a:pt x="1118" y="870"/>
                  </a:cubicBezTo>
                  <a:lnTo>
                    <a:pt x="1118" y="870"/>
                  </a:lnTo>
                  <a:cubicBezTo>
                    <a:pt x="1111" y="862"/>
                    <a:pt x="1104" y="854"/>
                    <a:pt x="1099" y="847"/>
                  </a:cubicBezTo>
                  <a:lnTo>
                    <a:pt x="1099" y="847"/>
                  </a:lnTo>
                  <a:cubicBezTo>
                    <a:pt x="1103" y="844"/>
                    <a:pt x="1107" y="841"/>
                    <a:pt x="1112" y="838"/>
                  </a:cubicBezTo>
                  <a:close/>
                  <a:moveTo>
                    <a:pt x="878" y="1"/>
                  </a:moveTo>
                  <a:cubicBezTo>
                    <a:pt x="844" y="1"/>
                    <a:pt x="811" y="3"/>
                    <a:pt x="778" y="8"/>
                  </a:cubicBezTo>
                  <a:lnTo>
                    <a:pt x="595" y="54"/>
                  </a:lnTo>
                  <a:lnTo>
                    <a:pt x="458" y="145"/>
                  </a:lnTo>
                  <a:cubicBezTo>
                    <a:pt x="320" y="328"/>
                    <a:pt x="229" y="465"/>
                    <a:pt x="229" y="511"/>
                  </a:cubicBezTo>
                  <a:cubicBezTo>
                    <a:pt x="183" y="648"/>
                    <a:pt x="0" y="1151"/>
                    <a:pt x="458" y="1609"/>
                  </a:cubicBezTo>
                  <a:cubicBezTo>
                    <a:pt x="613" y="1764"/>
                    <a:pt x="853" y="1856"/>
                    <a:pt x="1077" y="1856"/>
                  </a:cubicBezTo>
                  <a:cubicBezTo>
                    <a:pt x="1182" y="1856"/>
                    <a:pt x="1284" y="1836"/>
                    <a:pt x="1372" y="1792"/>
                  </a:cubicBezTo>
                  <a:cubicBezTo>
                    <a:pt x="1647" y="1746"/>
                    <a:pt x="1921" y="1517"/>
                    <a:pt x="2012" y="1197"/>
                  </a:cubicBezTo>
                  <a:lnTo>
                    <a:pt x="2104" y="831"/>
                  </a:lnTo>
                  <a:lnTo>
                    <a:pt x="1875" y="648"/>
                  </a:lnTo>
                  <a:cubicBezTo>
                    <a:pt x="1838" y="621"/>
                    <a:pt x="1801" y="597"/>
                    <a:pt x="1763" y="576"/>
                  </a:cubicBezTo>
                  <a:lnTo>
                    <a:pt x="1763" y="576"/>
                  </a:lnTo>
                  <a:cubicBezTo>
                    <a:pt x="1730" y="517"/>
                    <a:pt x="1691" y="464"/>
                    <a:pt x="1647" y="420"/>
                  </a:cubicBezTo>
                  <a:cubicBezTo>
                    <a:pt x="1483" y="173"/>
                    <a:pt x="1171" y="1"/>
                    <a:pt x="8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2"/>
            <p:cNvSpPr/>
            <p:nvPr/>
          </p:nvSpPr>
          <p:spPr>
            <a:xfrm>
              <a:off x="5826300" y="3235750"/>
              <a:ext cx="51475" cy="56050"/>
            </a:xfrm>
            <a:custGeom>
              <a:avLst/>
              <a:gdLst/>
              <a:ahLst/>
              <a:cxnLst/>
              <a:rect l="l" t="t" r="r" b="b"/>
              <a:pathLst>
                <a:path w="2059" h="2242" extrusionOk="0">
                  <a:moveTo>
                    <a:pt x="961" y="0"/>
                  </a:moveTo>
                  <a:cubicBezTo>
                    <a:pt x="846" y="29"/>
                    <a:pt x="746" y="68"/>
                    <a:pt x="658" y="115"/>
                  </a:cubicBezTo>
                  <a:lnTo>
                    <a:pt x="658" y="115"/>
                  </a:lnTo>
                  <a:cubicBezTo>
                    <a:pt x="499" y="184"/>
                    <a:pt x="361" y="298"/>
                    <a:pt x="275" y="412"/>
                  </a:cubicBezTo>
                  <a:cubicBezTo>
                    <a:pt x="138" y="595"/>
                    <a:pt x="92" y="778"/>
                    <a:pt x="47" y="915"/>
                  </a:cubicBezTo>
                  <a:cubicBezTo>
                    <a:pt x="1" y="1235"/>
                    <a:pt x="92" y="1464"/>
                    <a:pt x="138" y="1601"/>
                  </a:cubicBezTo>
                  <a:cubicBezTo>
                    <a:pt x="138" y="1647"/>
                    <a:pt x="184" y="1784"/>
                    <a:pt x="321" y="1921"/>
                  </a:cubicBezTo>
                  <a:cubicBezTo>
                    <a:pt x="412" y="2058"/>
                    <a:pt x="641" y="2196"/>
                    <a:pt x="915" y="2241"/>
                  </a:cubicBezTo>
                  <a:lnTo>
                    <a:pt x="1098" y="2241"/>
                  </a:lnTo>
                  <a:cubicBezTo>
                    <a:pt x="1601" y="2150"/>
                    <a:pt x="1967" y="1693"/>
                    <a:pt x="2013" y="1190"/>
                  </a:cubicBezTo>
                  <a:cubicBezTo>
                    <a:pt x="2059" y="961"/>
                    <a:pt x="2013" y="641"/>
                    <a:pt x="1830" y="366"/>
                  </a:cubicBezTo>
                  <a:cubicBezTo>
                    <a:pt x="1739" y="229"/>
                    <a:pt x="1601" y="138"/>
                    <a:pt x="1464" y="46"/>
                  </a:cubicBezTo>
                  <a:cubicBezTo>
                    <a:pt x="1281" y="0"/>
                    <a:pt x="1098" y="0"/>
                    <a:pt x="9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2"/>
            <p:cNvSpPr/>
            <p:nvPr/>
          </p:nvSpPr>
          <p:spPr>
            <a:xfrm>
              <a:off x="6577475" y="3022650"/>
              <a:ext cx="40050" cy="35275"/>
            </a:xfrm>
            <a:custGeom>
              <a:avLst/>
              <a:gdLst/>
              <a:ahLst/>
              <a:cxnLst/>
              <a:rect l="l" t="t" r="r" b="b"/>
              <a:pathLst>
                <a:path w="1602" h="1411" extrusionOk="0">
                  <a:moveTo>
                    <a:pt x="956" y="0"/>
                  </a:moveTo>
                  <a:cubicBezTo>
                    <a:pt x="874" y="0"/>
                    <a:pt x="794" y="23"/>
                    <a:pt x="732" y="64"/>
                  </a:cubicBezTo>
                  <a:cubicBezTo>
                    <a:pt x="595" y="110"/>
                    <a:pt x="595" y="247"/>
                    <a:pt x="641" y="384"/>
                  </a:cubicBezTo>
                  <a:cubicBezTo>
                    <a:pt x="644" y="390"/>
                    <a:pt x="646" y="395"/>
                    <a:pt x="650" y="401"/>
                  </a:cubicBezTo>
                  <a:lnTo>
                    <a:pt x="650" y="401"/>
                  </a:lnTo>
                  <a:cubicBezTo>
                    <a:pt x="572" y="394"/>
                    <a:pt x="478" y="366"/>
                    <a:pt x="366" y="338"/>
                  </a:cubicBezTo>
                  <a:cubicBezTo>
                    <a:pt x="332" y="327"/>
                    <a:pt x="301" y="321"/>
                    <a:pt x="271" y="321"/>
                  </a:cubicBezTo>
                  <a:cubicBezTo>
                    <a:pt x="183" y="321"/>
                    <a:pt x="115" y="373"/>
                    <a:pt x="46" y="475"/>
                  </a:cubicBezTo>
                  <a:cubicBezTo>
                    <a:pt x="0" y="613"/>
                    <a:pt x="0" y="796"/>
                    <a:pt x="92" y="979"/>
                  </a:cubicBezTo>
                  <a:cubicBezTo>
                    <a:pt x="183" y="1116"/>
                    <a:pt x="321" y="1253"/>
                    <a:pt x="458" y="1299"/>
                  </a:cubicBezTo>
                  <a:cubicBezTo>
                    <a:pt x="595" y="1390"/>
                    <a:pt x="732" y="1390"/>
                    <a:pt x="824" y="1390"/>
                  </a:cubicBezTo>
                  <a:cubicBezTo>
                    <a:pt x="824" y="1390"/>
                    <a:pt x="885" y="1410"/>
                    <a:pt x="966" y="1410"/>
                  </a:cubicBezTo>
                  <a:cubicBezTo>
                    <a:pt x="1007" y="1410"/>
                    <a:pt x="1052" y="1405"/>
                    <a:pt x="1098" y="1390"/>
                  </a:cubicBezTo>
                  <a:lnTo>
                    <a:pt x="1235" y="1344"/>
                  </a:lnTo>
                  <a:lnTo>
                    <a:pt x="1372" y="1253"/>
                  </a:lnTo>
                  <a:cubicBezTo>
                    <a:pt x="1510" y="1070"/>
                    <a:pt x="1601" y="796"/>
                    <a:pt x="1555" y="567"/>
                  </a:cubicBezTo>
                  <a:cubicBezTo>
                    <a:pt x="1510" y="338"/>
                    <a:pt x="1418" y="201"/>
                    <a:pt x="1235" y="110"/>
                  </a:cubicBezTo>
                  <a:cubicBezTo>
                    <a:pt x="1160" y="34"/>
                    <a:pt x="1056" y="0"/>
                    <a:pt x="9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2"/>
            <p:cNvSpPr/>
            <p:nvPr/>
          </p:nvSpPr>
          <p:spPr>
            <a:xfrm>
              <a:off x="6388825" y="2598925"/>
              <a:ext cx="106350" cy="100225"/>
            </a:xfrm>
            <a:custGeom>
              <a:avLst/>
              <a:gdLst/>
              <a:ahLst/>
              <a:cxnLst/>
              <a:rect l="l" t="t" r="r" b="b"/>
              <a:pathLst>
                <a:path w="4254" h="4009" extrusionOk="0">
                  <a:moveTo>
                    <a:pt x="2058" y="1622"/>
                  </a:moveTo>
                  <a:cubicBezTo>
                    <a:pt x="2058" y="1646"/>
                    <a:pt x="2058" y="1669"/>
                    <a:pt x="2058" y="1692"/>
                  </a:cubicBezTo>
                  <a:cubicBezTo>
                    <a:pt x="2056" y="1699"/>
                    <a:pt x="2054" y="1705"/>
                    <a:pt x="2051" y="1712"/>
                  </a:cubicBezTo>
                  <a:lnTo>
                    <a:pt x="2051" y="1712"/>
                  </a:lnTo>
                  <a:cubicBezTo>
                    <a:pt x="2029" y="1738"/>
                    <a:pt x="1959" y="1738"/>
                    <a:pt x="1921" y="1738"/>
                  </a:cubicBezTo>
                  <a:cubicBezTo>
                    <a:pt x="1909" y="1738"/>
                    <a:pt x="1897" y="1735"/>
                    <a:pt x="1887" y="1731"/>
                  </a:cubicBezTo>
                  <a:lnTo>
                    <a:pt x="1887" y="1731"/>
                  </a:lnTo>
                  <a:cubicBezTo>
                    <a:pt x="1899" y="1716"/>
                    <a:pt x="1911" y="1703"/>
                    <a:pt x="1921" y="1692"/>
                  </a:cubicBezTo>
                  <a:cubicBezTo>
                    <a:pt x="1942" y="1671"/>
                    <a:pt x="1993" y="1640"/>
                    <a:pt x="2058" y="1622"/>
                  </a:cubicBezTo>
                  <a:close/>
                  <a:moveTo>
                    <a:pt x="2424" y="0"/>
                  </a:moveTo>
                  <a:cubicBezTo>
                    <a:pt x="2329" y="24"/>
                    <a:pt x="2234" y="35"/>
                    <a:pt x="2139" y="54"/>
                  </a:cubicBezTo>
                  <a:lnTo>
                    <a:pt x="2139" y="54"/>
                  </a:lnTo>
                  <a:cubicBezTo>
                    <a:pt x="1870" y="54"/>
                    <a:pt x="1598" y="118"/>
                    <a:pt x="1372" y="183"/>
                  </a:cubicBezTo>
                  <a:cubicBezTo>
                    <a:pt x="732" y="457"/>
                    <a:pt x="229" y="1052"/>
                    <a:pt x="92" y="1738"/>
                  </a:cubicBezTo>
                  <a:cubicBezTo>
                    <a:pt x="1" y="2104"/>
                    <a:pt x="46" y="2515"/>
                    <a:pt x="183" y="2836"/>
                  </a:cubicBezTo>
                  <a:cubicBezTo>
                    <a:pt x="366" y="3156"/>
                    <a:pt x="595" y="3430"/>
                    <a:pt x="869" y="3613"/>
                  </a:cubicBezTo>
                  <a:cubicBezTo>
                    <a:pt x="1171" y="3860"/>
                    <a:pt x="1572" y="4008"/>
                    <a:pt x="1982" y="4008"/>
                  </a:cubicBezTo>
                  <a:cubicBezTo>
                    <a:pt x="2077" y="4008"/>
                    <a:pt x="2172" y="4000"/>
                    <a:pt x="2267" y="3984"/>
                  </a:cubicBezTo>
                  <a:lnTo>
                    <a:pt x="2267" y="3984"/>
                  </a:lnTo>
                  <a:cubicBezTo>
                    <a:pt x="2544" y="3975"/>
                    <a:pt x="2821" y="3907"/>
                    <a:pt x="3065" y="3796"/>
                  </a:cubicBezTo>
                  <a:cubicBezTo>
                    <a:pt x="3339" y="3704"/>
                    <a:pt x="3613" y="3522"/>
                    <a:pt x="3796" y="3247"/>
                  </a:cubicBezTo>
                  <a:cubicBezTo>
                    <a:pt x="4025" y="3018"/>
                    <a:pt x="4162" y="2653"/>
                    <a:pt x="4208" y="2332"/>
                  </a:cubicBezTo>
                  <a:cubicBezTo>
                    <a:pt x="4254" y="1601"/>
                    <a:pt x="3934" y="915"/>
                    <a:pt x="3385" y="503"/>
                  </a:cubicBezTo>
                  <a:cubicBezTo>
                    <a:pt x="3168" y="330"/>
                    <a:pt x="2869" y="157"/>
                    <a:pt x="2528" y="100"/>
                  </a:cubicBezTo>
                  <a:lnTo>
                    <a:pt x="2528" y="100"/>
                  </a:lnTo>
                  <a:cubicBezTo>
                    <a:pt x="2494" y="68"/>
                    <a:pt x="2459" y="35"/>
                    <a:pt x="24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2"/>
            <p:cNvSpPr/>
            <p:nvPr/>
          </p:nvSpPr>
          <p:spPr>
            <a:xfrm>
              <a:off x="5835450" y="2647475"/>
              <a:ext cx="109800" cy="100575"/>
            </a:xfrm>
            <a:custGeom>
              <a:avLst/>
              <a:gdLst/>
              <a:ahLst/>
              <a:cxnLst/>
              <a:rect l="l" t="t" r="r" b="b"/>
              <a:pathLst>
                <a:path w="4392" h="4023" extrusionOk="0">
                  <a:moveTo>
                    <a:pt x="1846" y="1116"/>
                  </a:moveTo>
                  <a:cubicBezTo>
                    <a:pt x="1856" y="1118"/>
                    <a:pt x="1866" y="1120"/>
                    <a:pt x="1876" y="1122"/>
                  </a:cubicBezTo>
                  <a:cubicBezTo>
                    <a:pt x="2003" y="1122"/>
                    <a:pt x="2131" y="1151"/>
                    <a:pt x="2243" y="1208"/>
                  </a:cubicBezTo>
                  <a:lnTo>
                    <a:pt x="2243" y="1208"/>
                  </a:lnTo>
                  <a:cubicBezTo>
                    <a:pt x="2222" y="1230"/>
                    <a:pt x="2203" y="1252"/>
                    <a:pt x="2186" y="1274"/>
                  </a:cubicBezTo>
                  <a:lnTo>
                    <a:pt x="2186" y="1274"/>
                  </a:lnTo>
                  <a:cubicBezTo>
                    <a:pt x="2115" y="1224"/>
                    <a:pt x="2038" y="1186"/>
                    <a:pt x="1967" y="1168"/>
                  </a:cubicBezTo>
                  <a:cubicBezTo>
                    <a:pt x="1918" y="1143"/>
                    <a:pt x="1866" y="1129"/>
                    <a:pt x="1812" y="1123"/>
                  </a:cubicBezTo>
                  <a:lnTo>
                    <a:pt x="1812" y="1123"/>
                  </a:lnTo>
                  <a:cubicBezTo>
                    <a:pt x="1823" y="1120"/>
                    <a:pt x="1835" y="1118"/>
                    <a:pt x="1846" y="1116"/>
                  </a:cubicBezTo>
                  <a:close/>
                  <a:moveTo>
                    <a:pt x="2095" y="1711"/>
                  </a:moveTo>
                  <a:lnTo>
                    <a:pt x="2095" y="1711"/>
                  </a:lnTo>
                  <a:cubicBezTo>
                    <a:pt x="2098" y="1713"/>
                    <a:pt x="2101" y="1715"/>
                    <a:pt x="2104" y="1717"/>
                  </a:cubicBezTo>
                  <a:lnTo>
                    <a:pt x="2059" y="1717"/>
                  </a:lnTo>
                  <a:cubicBezTo>
                    <a:pt x="2070" y="1717"/>
                    <a:pt x="2082" y="1715"/>
                    <a:pt x="2095" y="1711"/>
                  </a:cubicBezTo>
                  <a:close/>
                  <a:moveTo>
                    <a:pt x="2564" y="1520"/>
                  </a:moveTo>
                  <a:cubicBezTo>
                    <a:pt x="2626" y="1632"/>
                    <a:pt x="2640" y="1755"/>
                    <a:pt x="2607" y="1854"/>
                  </a:cubicBezTo>
                  <a:cubicBezTo>
                    <a:pt x="2607" y="1922"/>
                    <a:pt x="2532" y="1990"/>
                    <a:pt x="2399" y="2039"/>
                  </a:cubicBezTo>
                  <a:lnTo>
                    <a:pt x="2399" y="2039"/>
                  </a:lnTo>
                  <a:cubicBezTo>
                    <a:pt x="2446" y="1918"/>
                    <a:pt x="2471" y="1767"/>
                    <a:pt x="2424" y="1580"/>
                  </a:cubicBezTo>
                  <a:cubicBezTo>
                    <a:pt x="2423" y="1573"/>
                    <a:pt x="2421" y="1566"/>
                    <a:pt x="2419" y="1560"/>
                  </a:cubicBezTo>
                  <a:lnTo>
                    <a:pt x="2419" y="1560"/>
                  </a:lnTo>
                  <a:cubicBezTo>
                    <a:pt x="2449" y="1550"/>
                    <a:pt x="2482" y="1541"/>
                    <a:pt x="2516" y="1534"/>
                  </a:cubicBezTo>
                  <a:cubicBezTo>
                    <a:pt x="2531" y="1529"/>
                    <a:pt x="2547" y="1524"/>
                    <a:pt x="2564" y="1520"/>
                  </a:cubicBezTo>
                  <a:close/>
                  <a:moveTo>
                    <a:pt x="1876" y="1762"/>
                  </a:moveTo>
                  <a:cubicBezTo>
                    <a:pt x="1921" y="1808"/>
                    <a:pt x="1921" y="1991"/>
                    <a:pt x="1876" y="2037"/>
                  </a:cubicBezTo>
                  <a:cubicBezTo>
                    <a:pt x="1876" y="2042"/>
                    <a:pt x="1875" y="2048"/>
                    <a:pt x="1875" y="2053"/>
                  </a:cubicBezTo>
                  <a:lnTo>
                    <a:pt x="1875" y="2053"/>
                  </a:lnTo>
                  <a:cubicBezTo>
                    <a:pt x="1839" y="2036"/>
                    <a:pt x="1809" y="2015"/>
                    <a:pt x="1784" y="1991"/>
                  </a:cubicBezTo>
                  <a:cubicBezTo>
                    <a:pt x="1784" y="1991"/>
                    <a:pt x="1784" y="1991"/>
                    <a:pt x="1739" y="1945"/>
                  </a:cubicBezTo>
                  <a:lnTo>
                    <a:pt x="1739" y="1900"/>
                  </a:lnTo>
                  <a:cubicBezTo>
                    <a:pt x="1739" y="1900"/>
                    <a:pt x="1739" y="1854"/>
                    <a:pt x="1739" y="1854"/>
                  </a:cubicBezTo>
                  <a:cubicBezTo>
                    <a:pt x="1784" y="1808"/>
                    <a:pt x="1830" y="1808"/>
                    <a:pt x="1830" y="1762"/>
                  </a:cubicBezTo>
                  <a:cubicBezTo>
                    <a:pt x="1830" y="1762"/>
                    <a:pt x="1850" y="1783"/>
                    <a:pt x="1864" y="1783"/>
                  </a:cubicBezTo>
                  <a:cubicBezTo>
                    <a:pt x="1871" y="1783"/>
                    <a:pt x="1876" y="1778"/>
                    <a:pt x="1876" y="1762"/>
                  </a:cubicBezTo>
                  <a:close/>
                  <a:moveTo>
                    <a:pt x="2009" y="1"/>
                  </a:moveTo>
                  <a:cubicBezTo>
                    <a:pt x="1928" y="1"/>
                    <a:pt x="1846" y="7"/>
                    <a:pt x="1763" y="20"/>
                  </a:cubicBezTo>
                  <a:lnTo>
                    <a:pt x="1763" y="20"/>
                  </a:lnTo>
                  <a:cubicBezTo>
                    <a:pt x="1335" y="44"/>
                    <a:pt x="901" y="222"/>
                    <a:pt x="595" y="528"/>
                  </a:cubicBezTo>
                  <a:cubicBezTo>
                    <a:pt x="275" y="894"/>
                    <a:pt x="92" y="1305"/>
                    <a:pt x="46" y="1717"/>
                  </a:cubicBezTo>
                  <a:cubicBezTo>
                    <a:pt x="1" y="2128"/>
                    <a:pt x="46" y="2586"/>
                    <a:pt x="229" y="2952"/>
                  </a:cubicBezTo>
                  <a:cubicBezTo>
                    <a:pt x="367" y="3317"/>
                    <a:pt x="687" y="3638"/>
                    <a:pt x="1053" y="3820"/>
                  </a:cubicBezTo>
                  <a:cubicBezTo>
                    <a:pt x="1293" y="3923"/>
                    <a:pt x="1558" y="3975"/>
                    <a:pt x="1811" y="3975"/>
                  </a:cubicBezTo>
                  <a:cubicBezTo>
                    <a:pt x="1875" y="3975"/>
                    <a:pt x="1938" y="3972"/>
                    <a:pt x="1999" y="3965"/>
                  </a:cubicBezTo>
                  <a:lnTo>
                    <a:pt x="1999" y="3965"/>
                  </a:lnTo>
                  <a:cubicBezTo>
                    <a:pt x="2109" y="3990"/>
                    <a:pt x="2221" y="4003"/>
                    <a:pt x="2333" y="4003"/>
                  </a:cubicBezTo>
                  <a:cubicBezTo>
                    <a:pt x="2400" y="4017"/>
                    <a:pt x="2471" y="4022"/>
                    <a:pt x="2543" y="4022"/>
                  </a:cubicBezTo>
                  <a:cubicBezTo>
                    <a:pt x="2719" y="4022"/>
                    <a:pt x="2903" y="3990"/>
                    <a:pt x="3065" y="3958"/>
                  </a:cubicBezTo>
                  <a:cubicBezTo>
                    <a:pt x="3293" y="3866"/>
                    <a:pt x="3522" y="3775"/>
                    <a:pt x="3705" y="3592"/>
                  </a:cubicBezTo>
                  <a:cubicBezTo>
                    <a:pt x="4071" y="3317"/>
                    <a:pt x="4254" y="2906"/>
                    <a:pt x="4345" y="2448"/>
                  </a:cubicBezTo>
                  <a:cubicBezTo>
                    <a:pt x="4391" y="2037"/>
                    <a:pt x="4254" y="1580"/>
                    <a:pt x="3979" y="1305"/>
                  </a:cubicBezTo>
                  <a:cubicBezTo>
                    <a:pt x="3912" y="1247"/>
                    <a:pt x="3844" y="1197"/>
                    <a:pt x="3777" y="1155"/>
                  </a:cubicBezTo>
                  <a:lnTo>
                    <a:pt x="3777" y="1155"/>
                  </a:lnTo>
                  <a:cubicBezTo>
                    <a:pt x="3627" y="851"/>
                    <a:pt x="3380" y="581"/>
                    <a:pt x="3065" y="345"/>
                  </a:cubicBezTo>
                  <a:cubicBezTo>
                    <a:pt x="2802" y="157"/>
                    <a:pt x="2417" y="1"/>
                    <a:pt x="2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4" name="Google Shape;2704;p52"/>
          <p:cNvGrpSpPr/>
          <p:nvPr/>
        </p:nvGrpSpPr>
        <p:grpSpPr>
          <a:xfrm rot="2700000">
            <a:off x="8243553" y="707076"/>
            <a:ext cx="613971" cy="1064573"/>
            <a:chOff x="1426725" y="648575"/>
            <a:chExt cx="696300" cy="1207325"/>
          </a:xfrm>
        </p:grpSpPr>
        <p:sp>
          <p:nvSpPr>
            <p:cNvPr id="2705" name="Google Shape;2705;p52"/>
            <p:cNvSpPr/>
            <p:nvPr/>
          </p:nvSpPr>
          <p:spPr>
            <a:xfrm>
              <a:off x="1495325" y="648575"/>
              <a:ext cx="45750" cy="134225"/>
            </a:xfrm>
            <a:custGeom>
              <a:avLst/>
              <a:gdLst/>
              <a:ahLst/>
              <a:cxnLst/>
              <a:rect l="l" t="t" r="r" b="b"/>
              <a:pathLst>
                <a:path w="1830" h="5369" extrusionOk="0">
                  <a:moveTo>
                    <a:pt x="1357" y="0"/>
                  </a:moveTo>
                  <a:cubicBezTo>
                    <a:pt x="1245" y="0"/>
                    <a:pt x="1113" y="61"/>
                    <a:pt x="961" y="183"/>
                  </a:cubicBezTo>
                  <a:cubicBezTo>
                    <a:pt x="732" y="366"/>
                    <a:pt x="503" y="686"/>
                    <a:pt x="366" y="1052"/>
                  </a:cubicBezTo>
                  <a:cubicBezTo>
                    <a:pt x="0" y="1784"/>
                    <a:pt x="46" y="2607"/>
                    <a:pt x="46" y="2790"/>
                  </a:cubicBezTo>
                  <a:cubicBezTo>
                    <a:pt x="46" y="2973"/>
                    <a:pt x="92" y="3796"/>
                    <a:pt x="457" y="4436"/>
                  </a:cubicBezTo>
                  <a:cubicBezTo>
                    <a:pt x="717" y="4993"/>
                    <a:pt x="1158" y="5369"/>
                    <a:pt x="1461" y="5369"/>
                  </a:cubicBezTo>
                  <a:cubicBezTo>
                    <a:pt x="1532" y="5369"/>
                    <a:pt x="1595" y="5348"/>
                    <a:pt x="1647" y="5305"/>
                  </a:cubicBezTo>
                  <a:cubicBezTo>
                    <a:pt x="1829" y="5077"/>
                    <a:pt x="1555" y="4619"/>
                    <a:pt x="1418" y="4071"/>
                  </a:cubicBezTo>
                  <a:cubicBezTo>
                    <a:pt x="1235" y="3522"/>
                    <a:pt x="1189" y="2881"/>
                    <a:pt x="1189" y="2744"/>
                  </a:cubicBezTo>
                  <a:cubicBezTo>
                    <a:pt x="1143" y="2607"/>
                    <a:pt x="1189" y="1967"/>
                    <a:pt x="1326" y="1372"/>
                  </a:cubicBezTo>
                  <a:cubicBezTo>
                    <a:pt x="1464" y="778"/>
                    <a:pt x="1738" y="275"/>
                    <a:pt x="1509" y="46"/>
                  </a:cubicBezTo>
                  <a:cubicBezTo>
                    <a:pt x="1464" y="16"/>
                    <a:pt x="1413" y="0"/>
                    <a:pt x="1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2"/>
            <p:cNvSpPr/>
            <p:nvPr/>
          </p:nvSpPr>
          <p:spPr>
            <a:xfrm>
              <a:off x="1578775" y="689725"/>
              <a:ext cx="93775" cy="102800"/>
            </a:xfrm>
            <a:custGeom>
              <a:avLst/>
              <a:gdLst/>
              <a:ahLst/>
              <a:cxnLst/>
              <a:rect l="l" t="t" r="r" b="b"/>
              <a:pathLst>
                <a:path w="3751" h="4112" extrusionOk="0">
                  <a:moveTo>
                    <a:pt x="3248" y="1"/>
                  </a:moveTo>
                  <a:cubicBezTo>
                    <a:pt x="2928" y="46"/>
                    <a:pt x="2790" y="595"/>
                    <a:pt x="2516" y="1098"/>
                  </a:cubicBezTo>
                  <a:cubicBezTo>
                    <a:pt x="2287" y="1601"/>
                    <a:pt x="1921" y="2104"/>
                    <a:pt x="1830" y="2196"/>
                  </a:cubicBezTo>
                  <a:cubicBezTo>
                    <a:pt x="1739" y="2287"/>
                    <a:pt x="1327" y="2699"/>
                    <a:pt x="915" y="2973"/>
                  </a:cubicBezTo>
                  <a:cubicBezTo>
                    <a:pt x="458" y="3293"/>
                    <a:pt x="1" y="3522"/>
                    <a:pt x="46" y="3888"/>
                  </a:cubicBezTo>
                  <a:cubicBezTo>
                    <a:pt x="70" y="4030"/>
                    <a:pt x="266" y="4111"/>
                    <a:pt x="539" y="4111"/>
                  </a:cubicBezTo>
                  <a:cubicBezTo>
                    <a:pt x="792" y="4111"/>
                    <a:pt x="1111" y="4042"/>
                    <a:pt x="1418" y="3888"/>
                  </a:cubicBezTo>
                  <a:cubicBezTo>
                    <a:pt x="2059" y="3614"/>
                    <a:pt x="2562" y="3065"/>
                    <a:pt x="2653" y="2928"/>
                  </a:cubicBezTo>
                  <a:cubicBezTo>
                    <a:pt x="2790" y="2790"/>
                    <a:pt x="3339" y="2196"/>
                    <a:pt x="3522" y="1464"/>
                  </a:cubicBezTo>
                  <a:cubicBezTo>
                    <a:pt x="3751" y="732"/>
                    <a:pt x="3568" y="1"/>
                    <a:pt x="32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2"/>
            <p:cNvSpPr/>
            <p:nvPr/>
          </p:nvSpPr>
          <p:spPr>
            <a:xfrm>
              <a:off x="1984650" y="1518425"/>
              <a:ext cx="62925" cy="337475"/>
            </a:xfrm>
            <a:custGeom>
              <a:avLst/>
              <a:gdLst/>
              <a:ahLst/>
              <a:cxnLst/>
              <a:rect l="l" t="t" r="r" b="b"/>
              <a:pathLst>
                <a:path w="2517" h="13499" extrusionOk="0">
                  <a:moveTo>
                    <a:pt x="1241" y="0"/>
                  </a:moveTo>
                  <a:cubicBezTo>
                    <a:pt x="1224" y="0"/>
                    <a:pt x="1206" y="3"/>
                    <a:pt x="1190" y="9"/>
                  </a:cubicBezTo>
                  <a:cubicBezTo>
                    <a:pt x="916" y="101"/>
                    <a:pt x="1327" y="1519"/>
                    <a:pt x="1373" y="3028"/>
                  </a:cubicBezTo>
                  <a:cubicBezTo>
                    <a:pt x="1464" y="4583"/>
                    <a:pt x="1144" y="6138"/>
                    <a:pt x="1053" y="6503"/>
                  </a:cubicBezTo>
                  <a:cubicBezTo>
                    <a:pt x="1007" y="6686"/>
                    <a:pt x="824" y="7189"/>
                    <a:pt x="596" y="7875"/>
                  </a:cubicBezTo>
                  <a:cubicBezTo>
                    <a:pt x="413" y="8561"/>
                    <a:pt x="92" y="9430"/>
                    <a:pt x="47" y="10391"/>
                  </a:cubicBezTo>
                  <a:cubicBezTo>
                    <a:pt x="1" y="11305"/>
                    <a:pt x="230" y="12266"/>
                    <a:pt x="641" y="12815"/>
                  </a:cubicBezTo>
                  <a:cubicBezTo>
                    <a:pt x="967" y="13285"/>
                    <a:pt x="1322" y="13498"/>
                    <a:pt x="1501" y="13498"/>
                  </a:cubicBezTo>
                  <a:cubicBezTo>
                    <a:pt x="1548" y="13498"/>
                    <a:pt x="1583" y="13483"/>
                    <a:pt x="1602" y="13455"/>
                  </a:cubicBezTo>
                  <a:cubicBezTo>
                    <a:pt x="1693" y="13318"/>
                    <a:pt x="1464" y="12998"/>
                    <a:pt x="1282" y="12494"/>
                  </a:cubicBezTo>
                  <a:cubicBezTo>
                    <a:pt x="1099" y="11946"/>
                    <a:pt x="1007" y="11214"/>
                    <a:pt x="1099" y="10436"/>
                  </a:cubicBezTo>
                  <a:cubicBezTo>
                    <a:pt x="1190" y="9705"/>
                    <a:pt x="1464" y="8882"/>
                    <a:pt x="1693" y="8241"/>
                  </a:cubicBezTo>
                  <a:cubicBezTo>
                    <a:pt x="1922" y="7555"/>
                    <a:pt x="2059" y="7007"/>
                    <a:pt x="2105" y="6778"/>
                  </a:cubicBezTo>
                  <a:cubicBezTo>
                    <a:pt x="2150" y="6595"/>
                    <a:pt x="2288" y="6046"/>
                    <a:pt x="2379" y="5360"/>
                  </a:cubicBezTo>
                  <a:cubicBezTo>
                    <a:pt x="2516" y="4674"/>
                    <a:pt x="2516" y="3805"/>
                    <a:pt x="2425" y="2936"/>
                  </a:cubicBezTo>
                  <a:cubicBezTo>
                    <a:pt x="2250" y="1364"/>
                    <a:pt x="1617" y="0"/>
                    <a:pt x="1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2"/>
            <p:cNvSpPr/>
            <p:nvPr/>
          </p:nvSpPr>
          <p:spPr>
            <a:xfrm>
              <a:off x="1426725" y="734775"/>
              <a:ext cx="696300" cy="981700"/>
            </a:xfrm>
            <a:custGeom>
              <a:avLst/>
              <a:gdLst/>
              <a:ahLst/>
              <a:cxnLst/>
              <a:rect l="l" t="t" r="r" b="b"/>
              <a:pathLst>
                <a:path w="27852" h="39268" extrusionOk="0">
                  <a:moveTo>
                    <a:pt x="4914" y="1"/>
                  </a:moveTo>
                  <a:cubicBezTo>
                    <a:pt x="3638" y="1"/>
                    <a:pt x="2331" y="630"/>
                    <a:pt x="1738" y="2086"/>
                  </a:cubicBezTo>
                  <a:lnTo>
                    <a:pt x="1738" y="2132"/>
                  </a:lnTo>
                  <a:cubicBezTo>
                    <a:pt x="458" y="5379"/>
                    <a:pt x="0" y="9129"/>
                    <a:pt x="1189" y="12513"/>
                  </a:cubicBezTo>
                  <a:cubicBezTo>
                    <a:pt x="2378" y="15760"/>
                    <a:pt x="4894" y="18001"/>
                    <a:pt x="7729" y="19876"/>
                  </a:cubicBezTo>
                  <a:cubicBezTo>
                    <a:pt x="13583" y="23764"/>
                    <a:pt x="21586" y="27971"/>
                    <a:pt x="20900" y="36249"/>
                  </a:cubicBezTo>
                  <a:cubicBezTo>
                    <a:pt x="20717" y="38261"/>
                    <a:pt x="22215" y="39267"/>
                    <a:pt x="23799" y="39267"/>
                  </a:cubicBezTo>
                  <a:cubicBezTo>
                    <a:pt x="25382" y="39267"/>
                    <a:pt x="27051" y="38261"/>
                    <a:pt x="27211" y="36249"/>
                  </a:cubicBezTo>
                  <a:cubicBezTo>
                    <a:pt x="27852" y="28931"/>
                    <a:pt x="23141" y="23032"/>
                    <a:pt x="17653" y="18870"/>
                  </a:cubicBezTo>
                  <a:cubicBezTo>
                    <a:pt x="14863" y="16812"/>
                    <a:pt x="11571" y="15303"/>
                    <a:pt x="9010" y="12971"/>
                  </a:cubicBezTo>
                  <a:cubicBezTo>
                    <a:pt x="6174" y="10455"/>
                    <a:pt x="6540" y="7071"/>
                    <a:pt x="7866" y="3778"/>
                  </a:cubicBezTo>
                  <a:cubicBezTo>
                    <a:pt x="8782" y="1502"/>
                    <a:pt x="6885" y="1"/>
                    <a:pt x="49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2"/>
            <p:cNvSpPr/>
            <p:nvPr/>
          </p:nvSpPr>
          <p:spPr>
            <a:xfrm>
              <a:off x="1504475" y="879100"/>
              <a:ext cx="42325" cy="77050"/>
            </a:xfrm>
            <a:custGeom>
              <a:avLst/>
              <a:gdLst/>
              <a:ahLst/>
              <a:cxnLst/>
              <a:rect l="l" t="t" r="r" b="b"/>
              <a:pathLst>
                <a:path w="1693" h="3082" extrusionOk="0">
                  <a:moveTo>
                    <a:pt x="861" y="1"/>
                  </a:moveTo>
                  <a:cubicBezTo>
                    <a:pt x="379" y="1"/>
                    <a:pt x="137" y="1218"/>
                    <a:pt x="137" y="1389"/>
                  </a:cubicBezTo>
                  <a:cubicBezTo>
                    <a:pt x="91" y="1481"/>
                    <a:pt x="0" y="1892"/>
                    <a:pt x="0" y="2304"/>
                  </a:cubicBezTo>
                  <a:cubicBezTo>
                    <a:pt x="0" y="2670"/>
                    <a:pt x="137" y="3082"/>
                    <a:pt x="457" y="3082"/>
                  </a:cubicBezTo>
                  <a:cubicBezTo>
                    <a:pt x="777" y="3082"/>
                    <a:pt x="960" y="2761"/>
                    <a:pt x="1052" y="2396"/>
                  </a:cubicBezTo>
                  <a:cubicBezTo>
                    <a:pt x="1143" y="2030"/>
                    <a:pt x="1189" y="1664"/>
                    <a:pt x="1235" y="1572"/>
                  </a:cubicBezTo>
                  <a:cubicBezTo>
                    <a:pt x="1235" y="1389"/>
                    <a:pt x="1692" y="200"/>
                    <a:pt x="960" y="17"/>
                  </a:cubicBezTo>
                  <a:cubicBezTo>
                    <a:pt x="926" y="6"/>
                    <a:pt x="893" y="1"/>
                    <a:pt x="8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2"/>
            <p:cNvSpPr/>
            <p:nvPr/>
          </p:nvSpPr>
          <p:spPr>
            <a:xfrm>
              <a:off x="1543325" y="1054900"/>
              <a:ext cx="70925" cy="68475"/>
            </a:xfrm>
            <a:custGeom>
              <a:avLst/>
              <a:gdLst/>
              <a:ahLst/>
              <a:cxnLst/>
              <a:rect l="l" t="t" r="r" b="b"/>
              <a:pathLst>
                <a:path w="2837" h="2739" extrusionOk="0">
                  <a:moveTo>
                    <a:pt x="497" y="0"/>
                  </a:moveTo>
                  <a:cubicBezTo>
                    <a:pt x="408" y="0"/>
                    <a:pt x="319" y="23"/>
                    <a:pt x="230" y="74"/>
                  </a:cubicBezTo>
                  <a:cubicBezTo>
                    <a:pt x="1" y="211"/>
                    <a:pt x="92" y="623"/>
                    <a:pt x="321" y="989"/>
                  </a:cubicBezTo>
                  <a:cubicBezTo>
                    <a:pt x="504" y="1355"/>
                    <a:pt x="824" y="1675"/>
                    <a:pt x="916" y="1766"/>
                  </a:cubicBezTo>
                  <a:cubicBezTo>
                    <a:pt x="961" y="1858"/>
                    <a:pt x="1281" y="2224"/>
                    <a:pt x="1693" y="2452"/>
                  </a:cubicBezTo>
                  <a:cubicBezTo>
                    <a:pt x="1919" y="2622"/>
                    <a:pt x="2163" y="2739"/>
                    <a:pt x="2359" y="2739"/>
                  </a:cubicBezTo>
                  <a:cubicBezTo>
                    <a:pt x="2480" y="2739"/>
                    <a:pt x="2584" y="2694"/>
                    <a:pt x="2653" y="2589"/>
                  </a:cubicBezTo>
                  <a:cubicBezTo>
                    <a:pt x="2836" y="2315"/>
                    <a:pt x="2608" y="1995"/>
                    <a:pt x="2379" y="1675"/>
                  </a:cubicBezTo>
                  <a:cubicBezTo>
                    <a:pt x="2105" y="1355"/>
                    <a:pt x="1785" y="1080"/>
                    <a:pt x="1739" y="989"/>
                  </a:cubicBezTo>
                  <a:cubicBezTo>
                    <a:pt x="1647" y="943"/>
                    <a:pt x="1419" y="623"/>
                    <a:pt x="1144" y="348"/>
                  </a:cubicBezTo>
                  <a:cubicBezTo>
                    <a:pt x="947" y="151"/>
                    <a:pt x="725" y="0"/>
                    <a:pt x="4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2"/>
            <p:cNvSpPr/>
            <p:nvPr/>
          </p:nvSpPr>
          <p:spPr>
            <a:xfrm>
              <a:off x="1674825" y="1173875"/>
              <a:ext cx="89200" cy="52550"/>
            </a:xfrm>
            <a:custGeom>
              <a:avLst/>
              <a:gdLst/>
              <a:ahLst/>
              <a:cxnLst/>
              <a:rect l="l" t="t" r="r" b="b"/>
              <a:pathLst>
                <a:path w="3568" h="2102" extrusionOk="0">
                  <a:moveTo>
                    <a:pt x="608" y="0"/>
                  </a:moveTo>
                  <a:cubicBezTo>
                    <a:pt x="331" y="0"/>
                    <a:pt x="107" y="102"/>
                    <a:pt x="46" y="346"/>
                  </a:cubicBezTo>
                  <a:cubicBezTo>
                    <a:pt x="0" y="620"/>
                    <a:pt x="320" y="849"/>
                    <a:pt x="686" y="1032"/>
                  </a:cubicBezTo>
                  <a:cubicBezTo>
                    <a:pt x="1052" y="1215"/>
                    <a:pt x="1418" y="1398"/>
                    <a:pt x="1509" y="1443"/>
                  </a:cubicBezTo>
                  <a:cubicBezTo>
                    <a:pt x="1601" y="1489"/>
                    <a:pt x="2013" y="1718"/>
                    <a:pt x="2378" y="1901"/>
                  </a:cubicBezTo>
                  <a:cubicBezTo>
                    <a:pt x="2623" y="2009"/>
                    <a:pt x="2851" y="2102"/>
                    <a:pt x="3043" y="2102"/>
                  </a:cubicBezTo>
                  <a:cubicBezTo>
                    <a:pt x="3176" y="2102"/>
                    <a:pt x="3291" y="2058"/>
                    <a:pt x="3385" y="1946"/>
                  </a:cubicBezTo>
                  <a:cubicBezTo>
                    <a:pt x="3567" y="1672"/>
                    <a:pt x="3293" y="1306"/>
                    <a:pt x="2927" y="986"/>
                  </a:cubicBezTo>
                  <a:cubicBezTo>
                    <a:pt x="2561" y="712"/>
                    <a:pt x="2104" y="483"/>
                    <a:pt x="2013" y="437"/>
                  </a:cubicBezTo>
                  <a:cubicBezTo>
                    <a:pt x="1875" y="391"/>
                    <a:pt x="1464" y="163"/>
                    <a:pt x="1052" y="71"/>
                  </a:cubicBezTo>
                  <a:cubicBezTo>
                    <a:pt x="900" y="26"/>
                    <a:pt x="747" y="0"/>
                    <a:pt x="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2"/>
            <p:cNvSpPr/>
            <p:nvPr/>
          </p:nvSpPr>
          <p:spPr>
            <a:xfrm>
              <a:off x="1828025" y="1272250"/>
              <a:ext cx="83500" cy="65825"/>
            </a:xfrm>
            <a:custGeom>
              <a:avLst/>
              <a:gdLst/>
              <a:ahLst/>
              <a:cxnLst/>
              <a:rect l="l" t="t" r="r" b="b"/>
              <a:pathLst>
                <a:path w="3340" h="2633" extrusionOk="0">
                  <a:moveTo>
                    <a:pt x="532" y="1"/>
                  </a:moveTo>
                  <a:cubicBezTo>
                    <a:pt x="344" y="1"/>
                    <a:pt x="183" y="69"/>
                    <a:pt x="92" y="252"/>
                  </a:cubicBezTo>
                  <a:cubicBezTo>
                    <a:pt x="1" y="481"/>
                    <a:pt x="275" y="801"/>
                    <a:pt x="595" y="1076"/>
                  </a:cubicBezTo>
                  <a:cubicBezTo>
                    <a:pt x="915" y="1304"/>
                    <a:pt x="1235" y="1579"/>
                    <a:pt x="1327" y="1624"/>
                  </a:cubicBezTo>
                  <a:cubicBezTo>
                    <a:pt x="1418" y="1716"/>
                    <a:pt x="1738" y="2036"/>
                    <a:pt x="2104" y="2265"/>
                  </a:cubicBezTo>
                  <a:cubicBezTo>
                    <a:pt x="2365" y="2460"/>
                    <a:pt x="2649" y="2633"/>
                    <a:pt x="2874" y="2633"/>
                  </a:cubicBezTo>
                  <a:cubicBezTo>
                    <a:pt x="2964" y="2633"/>
                    <a:pt x="3045" y="2605"/>
                    <a:pt x="3110" y="2539"/>
                  </a:cubicBezTo>
                  <a:lnTo>
                    <a:pt x="3065" y="2539"/>
                  </a:lnTo>
                  <a:cubicBezTo>
                    <a:pt x="3339" y="2310"/>
                    <a:pt x="3110" y="1853"/>
                    <a:pt x="2836" y="1487"/>
                  </a:cubicBezTo>
                  <a:cubicBezTo>
                    <a:pt x="2516" y="1121"/>
                    <a:pt x="2104" y="847"/>
                    <a:pt x="2013" y="755"/>
                  </a:cubicBezTo>
                  <a:cubicBezTo>
                    <a:pt x="1921" y="710"/>
                    <a:pt x="1555" y="390"/>
                    <a:pt x="1144" y="161"/>
                  </a:cubicBezTo>
                  <a:cubicBezTo>
                    <a:pt x="938" y="69"/>
                    <a:pt x="721" y="1"/>
                    <a:pt x="5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2"/>
            <p:cNvSpPr/>
            <p:nvPr/>
          </p:nvSpPr>
          <p:spPr>
            <a:xfrm>
              <a:off x="1942350" y="1395125"/>
              <a:ext cx="62925" cy="77575"/>
            </a:xfrm>
            <a:custGeom>
              <a:avLst/>
              <a:gdLst/>
              <a:ahLst/>
              <a:cxnLst/>
              <a:rect l="l" t="t" r="r" b="b"/>
              <a:pathLst>
                <a:path w="2517" h="3103" extrusionOk="0">
                  <a:moveTo>
                    <a:pt x="719" y="1"/>
                  </a:moveTo>
                  <a:cubicBezTo>
                    <a:pt x="630" y="1"/>
                    <a:pt x="542" y="29"/>
                    <a:pt x="458" y="94"/>
                  </a:cubicBezTo>
                  <a:cubicBezTo>
                    <a:pt x="1" y="414"/>
                    <a:pt x="870" y="1603"/>
                    <a:pt x="916" y="1786"/>
                  </a:cubicBezTo>
                  <a:cubicBezTo>
                    <a:pt x="961" y="1831"/>
                    <a:pt x="1190" y="2243"/>
                    <a:pt x="1419" y="2563"/>
                  </a:cubicBezTo>
                  <a:cubicBezTo>
                    <a:pt x="1606" y="2863"/>
                    <a:pt x="1825" y="3102"/>
                    <a:pt x="2049" y="3102"/>
                  </a:cubicBezTo>
                  <a:cubicBezTo>
                    <a:pt x="2098" y="3102"/>
                    <a:pt x="2147" y="3091"/>
                    <a:pt x="2196" y="3066"/>
                  </a:cubicBezTo>
                  <a:cubicBezTo>
                    <a:pt x="2516" y="2929"/>
                    <a:pt x="2470" y="2517"/>
                    <a:pt x="2333" y="2106"/>
                  </a:cubicBezTo>
                  <a:cubicBezTo>
                    <a:pt x="2196" y="1694"/>
                    <a:pt x="1922" y="1283"/>
                    <a:pt x="1876" y="1191"/>
                  </a:cubicBezTo>
                  <a:cubicBezTo>
                    <a:pt x="1837" y="1034"/>
                    <a:pt x="1258" y="1"/>
                    <a:pt x="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2"/>
            <p:cNvSpPr/>
            <p:nvPr/>
          </p:nvSpPr>
          <p:spPr>
            <a:xfrm>
              <a:off x="2015525" y="1588125"/>
              <a:ext cx="33150" cy="70050"/>
            </a:xfrm>
            <a:custGeom>
              <a:avLst/>
              <a:gdLst/>
              <a:ahLst/>
              <a:cxnLst/>
              <a:rect l="l" t="t" r="r" b="b"/>
              <a:pathLst>
                <a:path w="1326" h="2802" extrusionOk="0">
                  <a:moveTo>
                    <a:pt x="655" y="1"/>
                  </a:moveTo>
                  <a:cubicBezTo>
                    <a:pt x="622" y="1"/>
                    <a:pt x="587" y="4"/>
                    <a:pt x="550" y="11"/>
                  </a:cubicBezTo>
                  <a:cubicBezTo>
                    <a:pt x="1" y="57"/>
                    <a:pt x="138" y="1200"/>
                    <a:pt x="138" y="1337"/>
                  </a:cubicBezTo>
                  <a:cubicBezTo>
                    <a:pt x="138" y="1520"/>
                    <a:pt x="1" y="2709"/>
                    <a:pt x="595" y="2801"/>
                  </a:cubicBezTo>
                  <a:cubicBezTo>
                    <a:pt x="607" y="2802"/>
                    <a:pt x="619" y="2802"/>
                    <a:pt x="631" y="2802"/>
                  </a:cubicBezTo>
                  <a:cubicBezTo>
                    <a:pt x="1326" y="2802"/>
                    <a:pt x="1281" y="1472"/>
                    <a:pt x="1236" y="1337"/>
                  </a:cubicBezTo>
                  <a:cubicBezTo>
                    <a:pt x="1236" y="1164"/>
                    <a:pt x="1277" y="1"/>
                    <a:pt x="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34"/>
          <p:cNvSpPr txBox="1">
            <a:spLocks noGrp="1"/>
          </p:cNvSpPr>
          <p:nvPr>
            <p:ph type="title"/>
          </p:nvPr>
        </p:nvSpPr>
        <p:spPr>
          <a:xfrm>
            <a:off x="640925" y="2102750"/>
            <a:ext cx="3506700" cy="114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Disease Transmission</a:t>
            </a:r>
            <a:endParaRPr sz="2800" dirty="0"/>
          </a:p>
        </p:txBody>
      </p:sp>
      <p:sp>
        <p:nvSpPr>
          <p:cNvPr id="1071" name="Google Shape;1071;p34"/>
          <p:cNvSpPr txBox="1">
            <a:spLocks noGrp="1"/>
          </p:cNvSpPr>
          <p:nvPr>
            <p:ph type="title" idx="2"/>
          </p:nvPr>
        </p:nvSpPr>
        <p:spPr>
          <a:xfrm>
            <a:off x="640925" y="1247813"/>
            <a:ext cx="3401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grpSp>
        <p:nvGrpSpPr>
          <p:cNvPr id="1072" name="Google Shape;1072;p34"/>
          <p:cNvGrpSpPr/>
          <p:nvPr/>
        </p:nvGrpSpPr>
        <p:grpSpPr>
          <a:xfrm rot="-5400000">
            <a:off x="6045968" y="1542332"/>
            <a:ext cx="761198" cy="1039165"/>
            <a:chOff x="2516825" y="2364538"/>
            <a:chExt cx="1214225" cy="1657625"/>
          </a:xfrm>
        </p:grpSpPr>
        <p:sp>
          <p:nvSpPr>
            <p:cNvPr id="1073" name="Google Shape;1073;p34"/>
            <p:cNvSpPr/>
            <p:nvPr/>
          </p:nvSpPr>
          <p:spPr>
            <a:xfrm>
              <a:off x="2644875" y="2662138"/>
              <a:ext cx="1008450" cy="1280075"/>
            </a:xfrm>
            <a:custGeom>
              <a:avLst/>
              <a:gdLst/>
              <a:ahLst/>
              <a:cxnLst/>
              <a:rect l="l" t="t" r="r" b="b"/>
              <a:pathLst>
                <a:path w="40338" h="51203" extrusionOk="0">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4"/>
            <p:cNvSpPr/>
            <p:nvPr/>
          </p:nvSpPr>
          <p:spPr>
            <a:xfrm>
              <a:off x="2660875" y="2547863"/>
              <a:ext cx="173825" cy="234525"/>
            </a:xfrm>
            <a:custGeom>
              <a:avLst/>
              <a:gdLst/>
              <a:ahLst/>
              <a:cxnLst/>
              <a:rect l="l" t="t" r="r" b="b"/>
              <a:pathLst>
                <a:path w="6953" h="9381" extrusionOk="0">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4"/>
            <p:cNvSpPr/>
            <p:nvPr/>
          </p:nvSpPr>
          <p:spPr>
            <a:xfrm>
              <a:off x="2777500" y="2445063"/>
              <a:ext cx="162375" cy="303375"/>
            </a:xfrm>
            <a:custGeom>
              <a:avLst/>
              <a:gdLst/>
              <a:ahLst/>
              <a:cxnLst/>
              <a:rect l="l" t="t" r="r" b="b"/>
              <a:pathLst>
                <a:path w="6495" h="12135" extrusionOk="0">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4"/>
            <p:cNvSpPr/>
            <p:nvPr/>
          </p:nvSpPr>
          <p:spPr>
            <a:xfrm>
              <a:off x="2952425" y="2364538"/>
              <a:ext cx="96075" cy="360775"/>
            </a:xfrm>
            <a:custGeom>
              <a:avLst/>
              <a:gdLst/>
              <a:ahLst/>
              <a:cxnLst/>
              <a:rect l="l" t="t" r="r" b="b"/>
              <a:pathLst>
                <a:path w="3843" h="14431" extrusionOk="0">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4"/>
            <p:cNvSpPr/>
            <p:nvPr/>
          </p:nvSpPr>
          <p:spPr>
            <a:xfrm>
              <a:off x="3122775" y="2423338"/>
              <a:ext cx="88075" cy="319450"/>
            </a:xfrm>
            <a:custGeom>
              <a:avLst/>
              <a:gdLst/>
              <a:ahLst/>
              <a:cxnLst/>
              <a:rect l="l" t="t" r="r" b="b"/>
              <a:pathLst>
                <a:path w="3523" h="12778" extrusionOk="0">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4"/>
            <p:cNvSpPr/>
            <p:nvPr/>
          </p:nvSpPr>
          <p:spPr>
            <a:xfrm>
              <a:off x="3171950" y="2528363"/>
              <a:ext cx="182950" cy="256350"/>
            </a:xfrm>
            <a:custGeom>
              <a:avLst/>
              <a:gdLst/>
              <a:ahLst/>
              <a:cxnLst/>
              <a:rect l="l" t="t" r="r" b="b"/>
              <a:pathLst>
                <a:path w="7318" h="10254" extrusionOk="0">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4"/>
            <p:cNvSpPr/>
            <p:nvPr/>
          </p:nvSpPr>
          <p:spPr>
            <a:xfrm>
              <a:off x="3217675" y="2701188"/>
              <a:ext cx="228700" cy="161525"/>
            </a:xfrm>
            <a:custGeom>
              <a:avLst/>
              <a:gdLst/>
              <a:ahLst/>
              <a:cxnLst/>
              <a:rect l="l" t="t" r="r" b="b"/>
              <a:pathLst>
                <a:path w="9148" h="6461" extrusionOk="0">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4"/>
            <p:cNvSpPr/>
            <p:nvPr/>
          </p:nvSpPr>
          <p:spPr>
            <a:xfrm>
              <a:off x="2572850" y="2689638"/>
              <a:ext cx="198950" cy="182450"/>
            </a:xfrm>
            <a:custGeom>
              <a:avLst/>
              <a:gdLst/>
              <a:ahLst/>
              <a:cxnLst/>
              <a:rect l="l" t="t" r="r" b="b"/>
              <a:pathLst>
                <a:path w="7958" h="7298" extrusionOk="0">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4"/>
            <p:cNvSpPr/>
            <p:nvPr/>
          </p:nvSpPr>
          <p:spPr>
            <a:xfrm>
              <a:off x="2516825" y="2918963"/>
              <a:ext cx="222975" cy="62350"/>
            </a:xfrm>
            <a:custGeom>
              <a:avLst/>
              <a:gdLst/>
              <a:ahLst/>
              <a:cxnLst/>
              <a:rect l="l" t="t" r="r" b="b"/>
              <a:pathLst>
                <a:path w="8919" h="2494" extrusionOk="0">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4"/>
            <p:cNvSpPr/>
            <p:nvPr/>
          </p:nvSpPr>
          <p:spPr>
            <a:xfrm>
              <a:off x="3238250" y="2871538"/>
              <a:ext cx="197825" cy="84425"/>
            </a:xfrm>
            <a:custGeom>
              <a:avLst/>
              <a:gdLst/>
              <a:ahLst/>
              <a:cxnLst/>
              <a:rect l="l" t="t" r="r" b="b"/>
              <a:pathLst>
                <a:path w="7913" h="3377" extrusionOk="0">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4"/>
            <p:cNvSpPr/>
            <p:nvPr/>
          </p:nvSpPr>
          <p:spPr>
            <a:xfrm>
              <a:off x="2958150" y="3685163"/>
              <a:ext cx="100625" cy="328475"/>
            </a:xfrm>
            <a:custGeom>
              <a:avLst/>
              <a:gdLst/>
              <a:ahLst/>
              <a:cxnLst/>
              <a:rect l="l" t="t" r="r" b="b"/>
              <a:pathLst>
                <a:path w="4025" h="13139" extrusionOk="0">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4"/>
            <p:cNvSpPr/>
            <p:nvPr/>
          </p:nvSpPr>
          <p:spPr>
            <a:xfrm>
              <a:off x="3087350" y="3745913"/>
              <a:ext cx="62900" cy="276250"/>
            </a:xfrm>
            <a:custGeom>
              <a:avLst/>
              <a:gdLst/>
              <a:ahLst/>
              <a:cxnLst/>
              <a:rect l="l" t="t" r="r" b="b"/>
              <a:pathLst>
                <a:path w="2516" h="11050" extrusionOk="0">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4"/>
            <p:cNvSpPr/>
            <p:nvPr/>
          </p:nvSpPr>
          <p:spPr>
            <a:xfrm>
              <a:off x="3482925" y="3739613"/>
              <a:ext cx="146375" cy="248275"/>
            </a:xfrm>
            <a:custGeom>
              <a:avLst/>
              <a:gdLst/>
              <a:ahLst/>
              <a:cxnLst/>
              <a:rect l="l" t="t" r="r" b="b"/>
              <a:pathLst>
                <a:path w="5855" h="9931" extrusionOk="0">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4"/>
            <p:cNvSpPr/>
            <p:nvPr/>
          </p:nvSpPr>
          <p:spPr>
            <a:xfrm>
              <a:off x="3514950" y="3531238"/>
              <a:ext cx="216100" cy="77925"/>
            </a:xfrm>
            <a:custGeom>
              <a:avLst/>
              <a:gdLst/>
              <a:ahLst/>
              <a:cxnLst/>
              <a:rect l="l" t="t" r="r" b="b"/>
              <a:pathLst>
                <a:path w="8644" h="3117" extrusionOk="0">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4"/>
            <p:cNvSpPr/>
            <p:nvPr/>
          </p:nvSpPr>
          <p:spPr>
            <a:xfrm>
              <a:off x="3497800" y="3434338"/>
              <a:ext cx="218400" cy="58650"/>
            </a:xfrm>
            <a:custGeom>
              <a:avLst/>
              <a:gdLst/>
              <a:ahLst/>
              <a:cxnLst/>
              <a:rect l="l" t="t" r="r" b="b"/>
              <a:pathLst>
                <a:path w="8736" h="2346" extrusionOk="0">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4"/>
            <p:cNvSpPr/>
            <p:nvPr/>
          </p:nvSpPr>
          <p:spPr>
            <a:xfrm>
              <a:off x="3453200" y="3343863"/>
              <a:ext cx="168100" cy="83925"/>
            </a:xfrm>
            <a:custGeom>
              <a:avLst/>
              <a:gdLst/>
              <a:ahLst/>
              <a:cxnLst/>
              <a:rect l="l" t="t" r="r" b="b"/>
              <a:pathLst>
                <a:path w="6724" h="3357" extrusionOk="0">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4"/>
            <p:cNvSpPr/>
            <p:nvPr/>
          </p:nvSpPr>
          <p:spPr>
            <a:xfrm>
              <a:off x="2821100" y="3678513"/>
              <a:ext cx="127925" cy="328825"/>
            </a:xfrm>
            <a:custGeom>
              <a:avLst/>
              <a:gdLst/>
              <a:ahLst/>
              <a:cxnLst/>
              <a:rect l="l" t="t" r="r" b="b"/>
              <a:pathLst>
                <a:path w="5117" h="13153" extrusionOk="0">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0" name="Google Shape;1090;p34"/>
          <p:cNvGrpSpPr/>
          <p:nvPr/>
        </p:nvGrpSpPr>
        <p:grpSpPr>
          <a:xfrm rot="900123">
            <a:off x="7524058" y="290694"/>
            <a:ext cx="1020962" cy="1079340"/>
            <a:chOff x="5387275" y="2307975"/>
            <a:chExt cx="1713875" cy="1811875"/>
          </a:xfrm>
        </p:grpSpPr>
        <p:sp>
          <p:nvSpPr>
            <p:cNvPr id="1091" name="Google Shape;1091;p34"/>
            <p:cNvSpPr/>
            <p:nvPr/>
          </p:nvSpPr>
          <p:spPr>
            <a:xfrm>
              <a:off x="5600050" y="3234575"/>
              <a:ext cx="242300" cy="885275"/>
            </a:xfrm>
            <a:custGeom>
              <a:avLst/>
              <a:gdLst/>
              <a:ahLst/>
              <a:cxnLst/>
              <a:rect l="l" t="t" r="r" b="b"/>
              <a:pathLst>
                <a:path w="9692" h="35411" extrusionOk="0">
                  <a:moveTo>
                    <a:pt x="355" y="0"/>
                  </a:moveTo>
                  <a:cubicBezTo>
                    <a:pt x="259" y="0"/>
                    <a:pt x="0" y="1040"/>
                    <a:pt x="224" y="2563"/>
                  </a:cubicBezTo>
                  <a:cubicBezTo>
                    <a:pt x="361" y="4163"/>
                    <a:pt x="1093" y="6176"/>
                    <a:pt x="2054" y="8142"/>
                  </a:cubicBezTo>
                  <a:cubicBezTo>
                    <a:pt x="3014" y="10063"/>
                    <a:pt x="4112" y="11984"/>
                    <a:pt x="4843" y="13585"/>
                  </a:cubicBezTo>
                  <a:cubicBezTo>
                    <a:pt x="5621" y="15185"/>
                    <a:pt x="6032" y="16466"/>
                    <a:pt x="6170" y="16969"/>
                  </a:cubicBezTo>
                  <a:cubicBezTo>
                    <a:pt x="6307" y="17472"/>
                    <a:pt x="6718" y="18844"/>
                    <a:pt x="6856" y="20719"/>
                  </a:cubicBezTo>
                  <a:cubicBezTo>
                    <a:pt x="6947" y="21634"/>
                    <a:pt x="6993" y="22640"/>
                    <a:pt x="6901" y="23737"/>
                  </a:cubicBezTo>
                  <a:cubicBezTo>
                    <a:pt x="6856" y="24835"/>
                    <a:pt x="6718" y="25978"/>
                    <a:pt x="6673" y="27122"/>
                  </a:cubicBezTo>
                  <a:cubicBezTo>
                    <a:pt x="6627" y="28311"/>
                    <a:pt x="6581" y="29454"/>
                    <a:pt x="6764" y="30552"/>
                  </a:cubicBezTo>
                  <a:cubicBezTo>
                    <a:pt x="6901" y="31649"/>
                    <a:pt x="7221" y="32610"/>
                    <a:pt x="7633" y="33387"/>
                  </a:cubicBezTo>
                  <a:cubicBezTo>
                    <a:pt x="8045" y="34165"/>
                    <a:pt x="8502" y="34713"/>
                    <a:pt x="8914" y="35033"/>
                  </a:cubicBezTo>
                  <a:cubicBezTo>
                    <a:pt x="9222" y="35303"/>
                    <a:pt x="9465" y="35410"/>
                    <a:pt x="9561" y="35410"/>
                  </a:cubicBezTo>
                  <a:cubicBezTo>
                    <a:pt x="9579" y="35410"/>
                    <a:pt x="9592" y="35407"/>
                    <a:pt x="9600" y="35399"/>
                  </a:cubicBezTo>
                  <a:lnTo>
                    <a:pt x="9554" y="35399"/>
                  </a:lnTo>
                  <a:cubicBezTo>
                    <a:pt x="9691" y="35262"/>
                    <a:pt x="8868" y="34576"/>
                    <a:pt x="8273" y="33067"/>
                  </a:cubicBezTo>
                  <a:cubicBezTo>
                    <a:pt x="7999" y="32335"/>
                    <a:pt x="7770" y="31466"/>
                    <a:pt x="7679" y="30460"/>
                  </a:cubicBezTo>
                  <a:cubicBezTo>
                    <a:pt x="7542" y="29454"/>
                    <a:pt x="7587" y="28356"/>
                    <a:pt x="7679" y="27213"/>
                  </a:cubicBezTo>
                  <a:cubicBezTo>
                    <a:pt x="7770" y="26115"/>
                    <a:pt x="7953" y="24972"/>
                    <a:pt x="7999" y="23829"/>
                  </a:cubicBezTo>
                  <a:cubicBezTo>
                    <a:pt x="8090" y="22685"/>
                    <a:pt x="8045" y="21588"/>
                    <a:pt x="7953" y="20627"/>
                  </a:cubicBezTo>
                  <a:cubicBezTo>
                    <a:pt x="7816" y="18661"/>
                    <a:pt x="7359" y="17197"/>
                    <a:pt x="7221" y="16649"/>
                  </a:cubicBezTo>
                  <a:cubicBezTo>
                    <a:pt x="7084" y="16146"/>
                    <a:pt x="6627" y="14774"/>
                    <a:pt x="5849" y="13127"/>
                  </a:cubicBezTo>
                  <a:cubicBezTo>
                    <a:pt x="5072" y="11435"/>
                    <a:pt x="3929" y="9560"/>
                    <a:pt x="2968" y="7685"/>
                  </a:cubicBezTo>
                  <a:cubicBezTo>
                    <a:pt x="1962" y="5810"/>
                    <a:pt x="1230" y="3935"/>
                    <a:pt x="910" y="2471"/>
                  </a:cubicBezTo>
                  <a:cubicBezTo>
                    <a:pt x="590" y="1008"/>
                    <a:pt x="590" y="2"/>
                    <a:pt x="361" y="2"/>
                  </a:cubicBezTo>
                  <a:cubicBezTo>
                    <a:pt x="360" y="1"/>
                    <a:pt x="358" y="0"/>
                    <a:pt x="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4"/>
            <p:cNvSpPr/>
            <p:nvPr/>
          </p:nvSpPr>
          <p:spPr>
            <a:xfrm>
              <a:off x="5675375" y="3255150"/>
              <a:ext cx="297300" cy="675775"/>
            </a:xfrm>
            <a:custGeom>
              <a:avLst/>
              <a:gdLst/>
              <a:ahLst/>
              <a:cxnLst/>
              <a:rect l="l" t="t" r="r" b="b"/>
              <a:pathLst>
                <a:path w="11892" h="27031" extrusionOk="0">
                  <a:moveTo>
                    <a:pt x="154" y="0"/>
                  </a:moveTo>
                  <a:cubicBezTo>
                    <a:pt x="149" y="0"/>
                    <a:pt x="143" y="1"/>
                    <a:pt x="138" y="2"/>
                  </a:cubicBezTo>
                  <a:cubicBezTo>
                    <a:pt x="1" y="2"/>
                    <a:pt x="47" y="825"/>
                    <a:pt x="321" y="2060"/>
                  </a:cubicBezTo>
                  <a:cubicBezTo>
                    <a:pt x="550" y="3295"/>
                    <a:pt x="1099" y="4941"/>
                    <a:pt x="1830" y="6542"/>
                  </a:cubicBezTo>
                  <a:cubicBezTo>
                    <a:pt x="2608" y="8142"/>
                    <a:pt x="3568" y="9652"/>
                    <a:pt x="4437" y="10841"/>
                  </a:cubicBezTo>
                  <a:cubicBezTo>
                    <a:pt x="5352" y="12030"/>
                    <a:pt x="6129" y="12899"/>
                    <a:pt x="6449" y="13173"/>
                  </a:cubicBezTo>
                  <a:cubicBezTo>
                    <a:pt x="6724" y="13539"/>
                    <a:pt x="7547" y="14362"/>
                    <a:pt x="8507" y="15551"/>
                  </a:cubicBezTo>
                  <a:cubicBezTo>
                    <a:pt x="8965" y="16100"/>
                    <a:pt x="9422" y="16786"/>
                    <a:pt x="9788" y="17564"/>
                  </a:cubicBezTo>
                  <a:cubicBezTo>
                    <a:pt x="10154" y="18295"/>
                    <a:pt x="10428" y="19118"/>
                    <a:pt x="10611" y="19987"/>
                  </a:cubicBezTo>
                  <a:cubicBezTo>
                    <a:pt x="10885" y="21725"/>
                    <a:pt x="10794" y="23509"/>
                    <a:pt x="10748" y="24835"/>
                  </a:cubicBezTo>
                  <a:cubicBezTo>
                    <a:pt x="10657" y="26116"/>
                    <a:pt x="10611" y="27030"/>
                    <a:pt x="10794" y="27030"/>
                  </a:cubicBezTo>
                  <a:cubicBezTo>
                    <a:pt x="10931" y="27030"/>
                    <a:pt x="11206" y="26207"/>
                    <a:pt x="11434" y="24881"/>
                  </a:cubicBezTo>
                  <a:cubicBezTo>
                    <a:pt x="11663" y="23555"/>
                    <a:pt x="11892" y="21725"/>
                    <a:pt x="11617" y="19804"/>
                  </a:cubicBezTo>
                  <a:cubicBezTo>
                    <a:pt x="11480" y="18890"/>
                    <a:pt x="11206" y="17929"/>
                    <a:pt x="10794" y="17060"/>
                  </a:cubicBezTo>
                  <a:cubicBezTo>
                    <a:pt x="10382" y="16192"/>
                    <a:pt x="9834" y="15460"/>
                    <a:pt x="9376" y="14820"/>
                  </a:cubicBezTo>
                  <a:cubicBezTo>
                    <a:pt x="8370" y="13585"/>
                    <a:pt x="7501" y="12762"/>
                    <a:pt x="7227" y="12441"/>
                  </a:cubicBezTo>
                  <a:cubicBezTo>
                    <a:pt x="6952" y="12121"/>
                    <a:pt x="6175" y="11298"/>
                    <a:pt x="5352" y="10200"/>
                  </a:cubicBezTo>
                  <a:cubicBezTo>
                    <a:pt x="4483" y="9057"/>
                    <a:pt x="3522" y="7594"/>
                    <a:pt x="2791" y="6084"/>
                  </a:cubicBezTo>
                  <a:cubicBezTo>
                    <a:pt x="1213" y="3109"/>
                    <a:pt x="524" y="0"/>
                    <a:pt x="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4"/>
            <p:cNvSpPr/>
            <p:nvPr/>
          </p:nvSpPr>
          <p:spPr>
            <a:xfrm>
              <a:off x="6590050" y="3248300"/>
              <a:ext cx="294975" cy="821175"/>
            </a:xfrm>
            <a:custGeom>
              <a:avLst/>
              <a:gdLst/>
              <a:ahLst/>
              <a:cxnLst/>
              <a:rect l="l" t="t" r="r" b="b"/>
              <a:pathLst>
                <a:path w="11799" h="32847" extrusionOk="0">
                  <a:moveTo>
                    <a:pt x="11401" y="0"/>
                  </a:moveTo>
                  <a:cubicBezTo>
                    <a:pt x="11396" y="0"/>
                    <a:pt x="11392" y="1"/>
                    <a:pt x="11388" y="2"/>
                  </a:cubicBezTo>
                  <a:cubicBezTo>
                    <a:pt x="11251" y="2"/>
                    <a:pt x="11251" y="916"/>
                    <a:pt x="11022" y="2334"/>
                  </a:cubicBezTo>
                  <a:cubicBezTo>
                    <a:pt x="10839" y="3752"/>
                    <a:pt x="10428" y="5627"/>
                    <a:pt x="9650" y="7456"/>
                  </a:cubicBezTo>
                  <a:cubicBezTo>
                    <a:pt x="8919" y="9285"/>
                    <a:pt x="7867" y="11023"/>
                    <a:pt x="6952" y="12441"/>
                  </a:cubicBezTo>
                  <a:cubicBezTo>
                    <a:pt x="6037" y="13904"/>
                    <a:pt x="5351" y="15002"/>
                    <a:pt x="5077" y="15414"/>
                  </a:cubicBezTo>
                  <a:cubicBezTo>
                    <a:pt x="4803" y="15871"/>
                    <a:pt x="4071" y="17060"/>
                    <a:pt x="3248" y="18706"/>
                  </a:cubicBezTo>
                  <a:cubicBezTo>
                    <a:pt x="2836" y="19530"/>
                    <a:pt x="2424" y="20490"/>
                    <a:pt x="2104" y="21542"/>
                  </a:cubicBezTo>
                  <a:cubicBezTo>
                    <a:pt x="1784" y="22548"/>
                    <a:pt x="1601" y="23691"/>
                    <a:pt x="1510" y="24789"/>
                  </a:cubicBezTo>
                  <a:cubicBezTo>
                    <a:pt x="1418" y="25932"/>
                    <a:pt x="1418" y="26984"/>
                    <a:pt x="1373" y="27945"/>
                  </a:cubicBezTo>
                  <a:cubicBezTo>
                    <a:pt x="1327" y="28905"/>
                    <a:pt x="1190" y="29774"/>
                    <a:pt x="1007" y="30506"/>
                  </a:cubicBezTo>
                  <a:cubicBezTo>
                    <a:pt x="687" y="31923"/>
                    <a:pt x="1" y="32701"/>
                    <a:pt x="138" y="32838"/>
                  </a:cubicBezTo>
                  <a:cubicBezTo>
                    <a:pt x="143" y="32844"/>
                    <a:pt x="152" y="32847"/>
                    <a:pt x="163" y="32847"/>
                  </a:cubicBezTo>
                  <a:cubicBezTo>
                    <a:pt x="241" y="32847"/>
                    <a:pt x="452" y="32702"/>
                    <a:pt x="732" y="32381"/>
                  </a:cubicBezTo>
                  <a:cubicBezTo>
                    <a:pt x="1052" y="32061"/>
                    <a:pt x="1418" y="31466"/>
                    <a:pt x="1693" y="30689"/>
                  </a:cubicBezTo>
                  <a:cubicBezTo>
                    <a:pt x="2013" y="29957"/>
                    <a:pt x="2196" y="28996"/>
                    <a:pt x="2287" y="27990"/>
                  </a:cubicBezTo>
                  <a:cubicBezTo>
                    <a:pt x="2379" y="27030"/>
                    <a:pt x="2470" y="25932"/>
                    <a:pt x="2562" y="24880"/>
                  </a:cubicBezTo>
                  <a:cubicBezTo>
                    <a:pt x="2607" y="24377"/>
                    <a:pt x="2653" y="23829"/>
                    <a:pt x="2790" y="23326"/>
                  </a:cubicBezTo>
                  <a:cubicBezTo>
                    <a:pt x="2882" y="22822"/>
                    <a:pt x="3019" y="22319"/>
                    <a:pt x="3156" y="21862"/>
                  </a:cubicBezTo>
                  <a:cubicBezTo>
                    <a:pt x="3476" y="20902"/>
                    <a:pt x="3842" y="19987"/>
                    <a:pt x="4254" y="19210"/>
                  </a:cubicBezTo>
                  <a:cubicBezTo>
                    <a:pt x="5031" y="17609"/>
                    <a:pt x="5763" y="16420"/>
                    <a:pt x="5992" y="16008"/>
                  </a:cubicBezTo>
                  <a:cubicBezTo>
                    <a:pt x="6266" y="15597"/>
                    <a:pt x="6998" y="14499"/>
                    <a:pt x="7912" y="13036"/>
                  </a:cubicBezTo>
                  <a:cubicBezTo>
                    <a:pt x="8827" y="11618"/>
                    <a:pt x="9879" y="9788"/>
                    <a:pt x="10611" y="7822"/>
                  </a:cubicBezTo>
                  <a:cubicBezTo>
                    <a:pt x="11388" y="5901"/>
                    <a:pt x="11708" y="3889"/>
                    <a:pt x="11754" y="2425"/>
                  </a:cubicBezTo>
                  <a:cubicBezTo>
                    <a:pt x="11799" y="951"/>
                    <a:pt x="11581" y="0"/>
                    <a:pt x="114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4"/>
            <p:cNvSpPr/>
            <p:nvPr/>
          </p:nvSpPr>
          <p:spPr>
            <a:xfrm>
              <a:off x="6451700" y="3292925"/>
              <a:ext cx="339600" cy="604850"/>
            </a:xfrm>
            <a:custGeom>
              <a:avLst/>
              <a:gdLst/>
              <a:ahLst/>
              <a:cxnLst/>
              <a:rect l="l" t="t" r="r" b="b"/>
              <a:pathLst>
                <a:path w="13584" h="24194" extrusionOk="0">
                  <a:moveTo>
                    <a:pt x="13309" y="0"/>
                  </a:moveTo>
                  <a:cubicBezTo>
                    <a:pt x="13172" y="0"/>
                    <a:pt x="13035" y="778"/>
                    <a:pt x="12715" y="1875"/>
                  </a:cubicBezTo>
                  <a:cubicBezTo>
                    <a:pt x="12440" y="2973"/>
                    <a:pt x="11937" y="4482"/>
                    <a:pt x="11160" y="5854"/>
                  </a:cubicBezTo>
                  <a:cubicBezTo>
                    <a:pt x="10428" y="7272"/>
                    <a:pt x="9422" y="8552"/>
                    <a:pt x="8461" y="9513"/>
                  </a:cubicBezTo>
                  <a:cubicBezTo>
                    <a:pt x="7547" y="10473"/>
                    <a:pt x="6678" y="11068"/>
                    <a:pt x="6358" y="11296"/>
                  </a:cubicBezTo>
                  <a:cubicBezTo>
                    <a:pt x="6221" y="11388"/>
                    <a:pt x="5900" y="11616"/>
                    <a:pt x="5443" y="11891"/>
                  </a:cubicBezTo>
                  <a:cubicBezTo>
                    <a:pt x="5031" y="12165"/>
                    <a:pt x="4483" y="12531"/>
                    <a:pt x="3842" y="12988"/>
                  </a:cubicBezTo>
                  <a:cubicBezTo>
                    <a:pt x="3248" y="13446"/>
                    <a:pt x="2608" y="14086"/>
                    <a:pt x="2059" y="14818"/>
                  </a:cubicBezTo>
                  <a:cubicBezTo>
                    <a:pt x="1556" y="15595"/>
                    <a:pt x="1098" y="16418"/>
                    <a:pt x="824" y="17287"/>
                  </a:cubicBezTo>
                  <a:cubicBezTo>
                    <a:pt x="229" y="19025"/>
                    <a:pt x="92" y="20809"/>
                    <a:pt x="47" y="22089"/>
                  </a:cubicBezTo>
                  <a:cubicBezTo>
                    <a:pt x="1" y="23370"/>
                    <a:pt x="92" y="24193"/>
                    <a:pt x="275" y="24193"/>
                  </a:cubicBezTo>
                  <a:cubicBezTo>
                    <a:pt x="412" y="24193"/>
                    <a:pt x="595" y="23370"/>
                    <a:pt x="778" y="22135"/>
                  </a:cubicBezTo>
                  <a:cubicBezTo>
                    <a:pt x="961" y="20900"/>
                    <a:pt x="1190" y="19208"/>
                    <a:pt x="1784" y="17653"/>
                  </a:cubicBezTo>
                  <a:cubicBezTo>
                    <a:pt x="2105" y="16876"/>
                    <a:pt x="2470" y="16098"/>
                    <a:pt x="2973" y="15458"/>
                  </a:cubicBezTo>
                  <a:cubicBezTo>
                    <a:pt x="3431" y="14818"/>
                    <a:pt x="3980" y="14315"/>
                    <a:pt x="4528" y="13857"/>
                  </a:cubicBezTo>
                  <a:cubicBezTo>
                    <a:pt x="5672" y="13034"/>
                    <a:pt x="6678" y="12440"/>
                    <a:pt x="6998" y="12211"/>
                  </a:cubicBezTo>
                  <a:cubicBezTo>
                    <a:pt x="7318" y="11937"/>
                    <a:pt x="8279" y="11296"/>
                    <a:pt x="9285" y="10290"/>
                  </a:cubicBezTo>
                  <a:cubicBezTo>
                    <a:pt x="10245" y="9284"/>
                    <a:pt x="11343" y="7866"/>
                    <a:pt x="12074" y="6311"/>
                  </a:cubicBezTo>
                  <a:cubicBezTo>
                    <a:pt x="12852" y="4802"/>
                    <a:pt x="13263" y="3201"/>
                    <a:pt x="13446" y="2012"/>
                  </a:cubicBezTo>
                  <a:cubicBezTo>
                    <a:pt x="13584" y="823"/>
                    <a:pt x="13492" y="0"/>
                    <a:pt x="13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4"/>
            <p:cNvSpPr/>
            <p:nvPr/>
          </p:nvSpPr>
          <p:spPr>
            <a:xfrm>
              <a:off x="5534750" y="3123650"/>
              <a:ext cx="102925" cy="642950"/>
            </a:xfrm>
            <a:custGeom>
              <a:avLst/>
              <a:gdLst/>
              <a:ahLst/>
              <a:cxnLst/>
              <a:rect l="l" t="t" r="r" b="b"/>
              <a:pathLst>
                <a:path w="4117" h="25718" extrusionOk="0">
                  <a:moveTo>
                    <a:pt x="948" y="0"/>
                  </a:moveTo>
                  <a:cubicBezTo>
                    <a:pt x="807" y="0"/>
                    <a:pt x="544" y="677"/>
                    <a:pt x="367" y="1741"/>
                  </a:cubicBezTo>
                  <a:cubicBezTo>
                    <a:pt x="138" y="2838"/>
                    <a:pt x="1" y="4393"/>
                    <a:pt x="47" y="5948"/>
                  </a:cubicBezTo>
                  <a:cubicBezTo>
                    <a:pt x="138" y="7503"/>
                    <a:pt x="412" y="9104"/>
                    <a:pt x="778" y="10384"/>
                  </a:cubicBezTo>
                  <a:cubicBezTo>
                    <a:pt x="1144" y="11665"/>
                    <a:pt x="1464" y="12625"/>
                    <a:pt x="1601" y="12991"/>
                  </a:cubicBezTo>
                  <a:cubicBezTo>
                    <a:pt x="1693" y="13311"/>
                    <a:pt x="2059" y="14317"/>
                    <a:pt x="2379" y="15643"/>
                  </a:cubicBezTo>
                  <a:cubicBezTo>
                    <a:pt x="2745" y="16924"/>
                    <a:pt x="3019" y="18525"/>
                    <a:pt x="2836" y="20080"/>
                  </a:cubicBezTo>
                  <a:cubicBezTo>
                    <a:pt x="2699" y="21589"/>
                    <a:pt x="2105" y="23052"/>
                    <a:pt x="1510" y="24013"/>
                  </a:cubicBezTo>
                  <a:cubicBezTo>
                    <a:pt x="961" y="25019"/>
                    <a:pt x="458" y="25568"/>
                    <a:pt x="595" y="25705"/>
                  </a:cubicBezTo>
                  <a:lnTo>
                    <a:pt x="550" y="25705"/>
                  </a:lnTo>
                  <a:cubicBezTo>
                    <a:pt x="562" y="25713"/>
                    <a:pt x="579" y="25717"/>
                    <a:pt x="600" y="25717"/>
                  </a:cubicBezTo>
                  <a:cubicBezTo>
                    <a:pt x="811" y="25717"/>
                    <a:pt x="1439" y="25298"/>
                    <a:pt x="2105" y="24424"/>
                  </a:cubicBezTo>
                  <a:cubicBezTo>
                    <a:pt x="2882" y="23464"/>
                    <a:pt x="3614" y="21909"/>
                    <a:pt x="3888" y="20217"/>
                  </a:cubicBezTo>
                  <a:cubicBezTo>
                    <a:pt x="4117" y="18479"/>
                    <a:pt x="3797" y="16695"/>
                    <a:pt x="3477" y="15369"/>
                  </a:cubicBezTo>
                  <a:cubicBezTo>
                    <a:pt x="3111" y="13997"/>
                    <a:pt x="2745" y="12991"/>
                    <a:pt x="2653" y="12625"/>
                  </a:cubicBezTo>
                  <a:cubicBezTo>
                    <a:pt x="2516" y="12259"/>
                    <a:pt x="2196" y="11299"/>
                    <a:pt x="1830" y="10110"/>
                  </a:cubicBezTo>
                  <a:cubicBezTo>
                    <a:pt x="1510" y="8875"/>
                    <a:pt x="1236" y="7366"/>
                    <a:pt x="1098" y="5902"/>
                  </a:cubicBezTo>
                  <a:cubicBezTo>
                    <a:pt x="961" y="4393"/>
                    <a:pt x="1007" y="2930"/>
                    <a:pt x="1053" y="1832"/>
                  </a:cubicBezTo>
                  <a:cubicBezTo>
                    <a:pt x="1098" y="780"/>
                    <a:pt x="1144" y="48"/>
                    <a:pt x="961" y="3"/>
                  </a:cubicBezTo>
                  <a:cubicBezTo>
                    <a:pt x="957" y="1"/>
                    <a:pt x="952" y="0"/>
                    <a:pt x="9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4"/>
            <p:cNvSpPr/>
            <p:nvPr/>
          </p:nvSpPr>
          <p:spPr>
            <a:xfrm>
              <a:off x="6855300" y="3155675"/>
              <a:ext cx="115500" cy="677150"/>
            </a:xfrm>
            <a:custGeom>
              <a:avLst/>
              <a:gdLst/>
              <a:ahLst/>
              <a:cxnLst/>
              <a:rect l="l" t="t" r="r" b="b"/>
              <a:pathLst>
                <a:path w="4620" h="27086" extrusionOk="0">
                  <a:moveTo>
                    <a:pt x="3265" y="0"/>
                  </a:moveTo>
                  <a:cubicBezTo>
                    <a:pt x="3259" y="0"/>
                    <a:pt x="3253" y="1"/>
                    <a:pt x="3248" y="2"/>
                  </a:cubicBezTo>
                  <a:cubicBezTo>
                    <a:pt x="3110" y="2"/>
                    <a:pt x="3156" y="780"/>
                    <a:pt x="3293" y="1923"/>
                  </a:cubicBezTo>
                  <a:cubicBezTo>
                    <a:pt x="3431" y="3021"/>
                    <a:pt x="3568" y="4530"/>
                    <a:pt x="3568" y="6085"/>
                  </a:cubicBezTo>
                  <a:cubicBezTo>
                    <a:pt x="3522" y="9149"/>
                    <a:pt x="2242" y="12304"/>
                    <a:pt x="2059" y="13082"/>
                  </a:cubicBezTo>
                  <a:cubicBezTo>
                    <a:pt x="1921" y="13448"/>
                    <a:pt x="1556" y="14454"/>
                    <a:pt x="1098" y="15826"/>
                  </a:cubicBezTo>
                  <a:cubicBezTo>
                    <a:pt x="641" y="17198"/>
                    <a:pt x="184" y="18981"/>
                    <a:pt x="138" y="20719"/>
                  </a:cubicBezTo>
                  <a:cubicBezTo>
                    <a:pt x="1" y="22503"/>
                    <a:pt x="321" y="24241"/>
                    <a:pt x="870" y="25384"/>
                  </a:cubicBezTo>
                  <a:cubicBezTo>
                    <a:pt x="1339" y="26494"/>
                    <a:pt x="1968" y="27085"/>
                    <a:pt x="2124" y="27085"/>
                  </a:cubicBezTo>
                  <a:cubicBezTo>
                    <a:pt x="2135" y="27085"/>
                    <a:pt x="2144" y="27082"/>
                    <a:pt x="2150" y="27076"/>
                  </a:cubicBezTo>
                  <a:cubicBezTo>
                    <a:pt x="2287" y="26939"/>
                    <a:pt x="1876" y="26299"/>
                    <a:pt x="1556" y="25155"/>
                  </a:cubicBezTo>
                  <a:cubicBezTo>
                    <a:pt x="1190" y="24012"/>
                    <a:pt x="1007" y="22411"/>
                    <a:pt x="1144" y="20811"/>
                  </a:cubicBezTo>
                  <a:cubicBezTo>
                    <a:pt x="1327" y="19164"/>
                    <a:pt x="1739" y="17518"/>
                    <a:pt x="2150" y="16192"/>
                  </a:cubicBezTo>
                  <a:cubicBezTo>
                    <a:pt x="2607" y="14820"/>
                    <a:pt x="2973" y="13814"/>
                    <a:pt x="3110" y="13402"/>
                  </a:cubicBezTo>
                  <a:cubicBezTo>
                    <a:pt x="3202" y="13036"/>
                    <a:pt x="3568" y="12076"/>
                    <a:pt x="3934" y="10749"/>
                  </a:cubicBezTo>
                  <a:cubicBezTo>
                    <a:pt x="4300" y="9423"/>
                    <a:pt x="4620" y="7731"/>
                    <a:pt x="4574" y="6085"/>
                  </a:cubicBezTo>
                  <a:cubicBezTo>
                    <a:pt x="4574" y="4438"/>
                    <a:pt x="4300" y="2883"/>
                    <a:pt x="3979" y="1786"/>
                  </a:cubicBezTo>
                  <a:cubicBezTo>
                    <a:pt x="3714" y="678"/>
                    <a:pt x="3448" y="0"/>
                    <a:pt x="3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4"/>
            <p:cNvSpPr/>
            <p:nvPr/>
          </p:nvSpPr>
          <p:spPr>
            <a:xfrm>
              <a:off x="6935325" y="3044775"/>
              <a:ext cx="165825" cy="297150"/>
            </a:xfrm>
            <a:custGeom>
              <a:avLst/>
              <a:gdLst/>
              <a:ahLst/>
              <a:cxnLst/>
              <a:rect l="l" t="t" r="r" b="b"/>
              <a:pathLst>
                <a:path w="6633" h="11886" extrusionOk="0">
                  <a:moveTo>
                    <a:pt x="345" y="1"/>
                  </a:moveTo>
                  <a:cubicBezTo>
                    <a:pt x="295" y="1"/>
                    <a:pt x="256" y="16"/>
                    <a:pt x="230" y="48"/>
                  </a:cubicBezTo>
                  <a:cubicBezTo>
                    <a:pt x="1" y="231"/>
                    <a:pt x="961" y="1328"/>
                    <a:pt x="1602" y="2655"/>
                  </a:cubicBezTo>
                  <a:cubicBezTo>
                    <a:pt x="2333" y="4027"/>
                    <a:pt x="2745" y="5536"/>
                    <a:pt x="2791" y="5902"/>
                  </a:cubicBezTo>
                  <a:cubicBezTo>
                    <a:pt x="2836" y="6085"/>
                    <a:pt x="2974" y="6633"/>
                    <a:pt x="3111" y="7319"/>
                  </a:cubicBezTo>
                  <a:cubicBezTo>
                    <a:pt x="3294" y="8005"/>
                    <a:pt x="3522" y="8874"/>
                    <a:pt x="3934" y="9697"/>
                  </a:cubicBezTo>
                  <a:cubicBezTo>
                    <a:pt x="4300" y="10521"/>
                    <a:pt x="4940" y="11207"/>
                    <a:pt x="5489" y="11573"/>
                  </a:cubicBezTo>
                  <a:cubicBezTo>
                    <a:pt x="5858" y="11799"/>
                    <a:pt x="6174" y="11886"/>
                    <a:pt x="6371" y="11886"/>
                  </a:cubicBezTo>
                  <a:cubicBezTo>
                    <a:pt x="6492" y="11886"/>
                    <a:pt x="6569" y="11853"/>
                    <a:pt x="6587" y="11801"/>
                  </a:cubicBezTo>
                  <a:cubicBezTo>
                    <a:pt x="6632" y="11664"/>
                    <a:pt x="6312" y="11390"/>
                    <a:pt x="5946" y="10978"/>
                  </a:cubicBezTo>
                  <a:cubicBezTo>
                    <a:pt x="5580" y="10566"/>
                    <a:pt x="5169" y="9972"/>
                    <a:pt x="4849" y="9240"/>
                  </a:cubicBezTo>
                  <a:cubicBezTo>
                    <a:pt x="4574" y="8554"/>
                    <a:pt x="4346" y="7731"/>
                    <a:pt x="4208" y="7045"/>
                  </a:cubicBezTo>
                  <a:cubicBezTo>
                    <a:pt x="4071" y="6359"/>
                    <a:pt x="3934" y="5856"/>
                    <a:pt x="3888" y="5673"/>
                  </a:cubicBezTo>
                  <a:cubicBezTo>
                    <a:pt x="3843" y="5490"/>
                    <a:pt x="3751" y="4941"/>
                    <a:pt x="3522" y="4301"/>
                  </a:cubicBezTo>
                  <a:cubicBezTo>
                    <a:pt x="3294" y="3661"/>
                    <a:pt x="2974" y="2883"/>
                    <a:pt x="2516" y="2152"/>
                  </a:cubicBezTo>
                  <a:cubicBezTo>
                    <a:pt x="1748" y="897"/>
                    <a:pt x="728" y="1"/>
                    <a:pt x="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4"/>
            <p:cNvSpPr/>
            <p:nvPr/>
          </p:nvSpPr>
          <p:spPr>
            <a:xfrm>
              <a:off x="5387275" y="3010675"/>
              <a:ext cx="178375" cy="375375"/>
            </a:xfrm>
            <a:custGeom>
              <a:avLst/>
              <a:gdLst/>
              <a:ahLst/>
              <a:cxnLst/>
              <a:rect l="l" t="t" r="r" b="b"/>
              <a:pathLst>
                <a:path w="7135" h="15015" extrusionOk="0">
                  <a:moveTo>
                    <a:pt x="6911" y="0"/>
                  </a:moveTo>
                  <a:cubicBezTo>
                    <a:pt x="6714" y="0"/>
                    <a:pt x="6320" y="106"/>
                    <a:pt x="5854" y="406"/>
                  </a:cubicBezTo>
                  <a:cubicBezTo>
                    <a:pt x="5214" y="772"/>
                    <a:pt x="4482" y="1549"/>
                    <a:pt x="3979" y="2418"/>
                  </a:cubicBezTo>
                  <a:cubicBezTo>
                    <a:pt x="2927" y="4202"/>
                    <a:pt x="2561" y="6305"/>
                    <a:pt x="2470" y="6808"/>
                  </a:cubicBezTo>
                  <a:cubicBezTo>
                    <a:pt x="2424" y="7037"/>
                    <a:pt x="2333" y="7677"/>
                    <a:pt x="2150" y="8546"/>
                  </a:cubicBezTo>
                  <a:cubicBezTo>
                    <a:pt x="2012" y="9415"/>
                    <a:pt x="1830" y="10421"/>
                    <a:pt x="1555" y="11382"/>
                  </a:cubicBezTo>
                  <a:cubicBezTo>
                    <a:pt x="1281" y="12342"/>
                    <a:pt x="915" y="13211"/>
                    <a:pt x="595" y="13851"/>
                  </a:cubicBezTo>
                  <a:cubicBezTo>
                    <a:pt x="275" y="14491"/>
                    <a:pt x="0" y="14857"/>
                    <a:pt x="92" y="14995"/>
                  </a:cubicBezTo>
                  <a:cubicBezTo>
                    <a:pt x="111" y="15007"/>
                    <a:pt x="137" y="15014"/>
                    <a:pt x="168" y="15014"/>
                  </a:cubicBezTo>
                  <a:cubicBezTo>
                    <a:pt x="359" y="15014"/>
                    <a:pt x="757" y="14773"/>
                    <a:pt x="1189" y="14263"/>
                  </a:cubicBezTo>
                  <a:cubicBezTo>
                    <a:pt x="1692" y="13668"/>
                    <a:pt x="2241" y="12708"/>
                    <a:pt x="2561" y="11702"/>
                  </a:cubicBezTo>
                  <a:cubicBezTo>
                    <a:pt x="2881" y="10650"/>
                    <a:pt x="3110" y="9598"/>
                    <a:pt x="3247" y="8729"/>
                  </a:cubicBezTo>
                  <a:cubicBezTo>
                    <a:pt x="3384" y="7906"/>
                    <a:pt x="3522" y="7220"/>
                    <a:pt x="3567" y="6991"/>
                  </a:cubicBezTo>
                  <a:cubicBezTo>
                    <a:pt x="3659" y="6534"/>
                    <a:pt x="4025" y="4522"/>
                    <a:pt x="4894" y="2921"/>
                  </a:cubicBezTo>
                  <a:cubicBezTo>
                    <a:pt x="5305" y="2098"/>
                    <a:pt x="5854" y="1412"/>
                    <a:pt x="6311" y="954"/>
                  </a:cubicBezTo>
                  <a:cubicBezTo>
                    <a:pt x="6769" y="497"/>
                    <a:pt x="7135" y="223"/>
                    <a:pt x="7043" y="40"/>
                  </a:cubicBezTo>
                  <a:cubicBezTo>
                    <a:pt x="7031" y="15"/>
                    <a:pt x="6985" y="0"/>
                    <a:pt x="6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4"/>
            <p:cNvSpPr/>
            <p:nvPr/>
          </p:nvSpPr>
          <p:spPr>
            <a:xfrm>
              <a:off x="5811450" y="3411700"/>
              <a:ext cx="181800" cy="204950"/>
            </a:xfrm>
            <a:custGeom>
              <a:avLst/>
              <a:gdLst/>
              <a:ahLst/>
              <a:cxnLst/>
              <a:rect l="l" t="t" r="r" b="b"/>
              <a:pathLst>
                <a:path w="7272" h="8198" extrusionOk="0">
                  <a:moveTo>
                    <a:pt x="223" y="0"/>
                  </a:moveTo>
                  <a:cubicBezTo>
                    <a:pt x="210" y="0"/>
                    <a:pt x="197" y="2"/>
                    <a:pt x="183" y="5"/>
                  </a:cubicBezTo>
                  <a:cubicBezTo>
                    <a:pt x="46" y="5"/>
                    <a:pt x="0" y="326"/>
                    <a:pt x="92" y="829"/>
                  </a:cubicBezTo>
                  <a:cubicBezTo>
                    <a:pt x="183" y="1286"/>
                    <a:pt x="412" y="1926"/>
                    <a:pt x="869" y="2475"/>
                  </a:cubicBezTo>
                  <a:cubicBezTo>
                    <a:pt x="1647" y="3573"/>
                    <a:pt x="2790" y="4350"/>
                    <a:pt x="3019" y="4533"/>
                  </a:cubicBezTo>
                  <a:cubicBezTo>
                    <a:pt x="3247" y="4762"/>
                    <a:pt x="4391" y="5585"/>
                    <a:pt x="5305" y="6454"/>
                  </a:cubicBezTo>
                  <a:cubicBezTo>
                    <a:pt x="5808" y="6865"/>
                    <a:pt x="6174" y="7323"/>
                    <a:pt x="6494" y="7643"/>
                  </a:cubicBezTo>
                  <a:cubicBezTo>
                    <a:pt x="6745" y="7978"/>
                    <a:pt x="6958" y="8197"/>
                    <a:pt x="7098" y="8197"/>
                  </a:cubicBezTo>
                  <a:cubicBezTo>
                    <a:pt x="7111" y="8197"/>
                    <a:pt x="7123" y="8196"/>
                    <a:pt x="7135" y="8192"/>
                  </a:cubicBezTo>
                  <a:cubicBezTo>
                    <a:pt x="7272" y="8100"/>
                    <a:pt x="7272" y="7780"/>
                    <a:pt x="7089" y="7277"/>
                  </a:cubicBezTo>
                  <a:cubicBezTo>
                    <a:pt x="6906" y="6820"/>
                    <a:pt x="6540" y="6225"/>
                    <a:pt x="6037" y="5722"/>
                  </a:cubicBezTo>
                  <a:cubicBezTo>
                    <a:pt x="5077" y="4670"/>
                    <a:pt x="3933" y="3893"/>
                    <a:pt x="3705" y="3664"/>
                  </a:cubicBezTo>
                  <a:cubicBezTo>
                    <a:pt x="3476" y="3481"/>
                    <a:pt x="2424" y="2704"/>
                    <a:pt x="1647" y="1835"/>
                  </a:cubicBezTo>
                  <a:cubicBezTo>
                    <a:pt x="1281" y="1377"/>
                    <a:pt x="1006" y="920"/>
                    <a:pt x="778" y="600"/>
                  </a:cubicBezTo>
                  <a:cubicBezTo>
                    <a:pt x="566" y="261"/>
                    <a:pt x="39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4"/>
            <p:cNvSpPr/>
            <p:nvPr/>
          </p:nvSpPr>
          <p:spPr>
            <a:xfrm>
              <a:off x="6373950" y="3364950"/>
              <a:ext cx="306450" cy="305300"/>
            </a:xfrm>
            <a:custGeom>
              <a:avLst/>
              <a:gdLst/>
              <a:ahLst/>
              <a:cxnLst/>
              <a:rect l="l" t="t" r="r" b="b"/>
              <a:pathLst>
                <a:path w="12258" h="12212" extrusionOk="0">
                  <a:moveTo>
                    <a:pt x="11937" y="0"/>
                  </a:moveTo>
                  <a:cubicBezTo>
                    <a:pt x="11800" y="0"/>
                    <a:pt x="11709" y="458"/>
                    <a:pt x="11389" y="1098"/>
                  </a:cubicBezTo>
                  <a:cubicBezTo>
                    <a:pt x="11160" y="1692"/>
                    <a:pt x="10657" y="2470"/>
                    <a:pt x="9971" y="3110"/>
                  </a:cubicBezTo>
                  <a:cubicBezTo>
                    <a:pt x="8645" y="4482"/>
                    <a:pt x="6724" y="5397"/>
                    <a:pt x="6312" y="5626"/>
                  </a:cubicBezTo>
                  <a:cubicBezTo>
                    <a:pt x="6083" y="5763"/>
                    <a:pt x="5443" y="6083"/>
                    <a:pt x="4666" y="6494"/>
                  </a:cubicBezTo>
                  <a:cubicBezTo>
                    <a:pt x="3843" y="6952"/>
                    <a:pt x="2882" y="7546"/>
                    <a:pt x="2059" y="8324"/>
                  </a:cubicBezTo>
                  <a:cubicBezTo>
                    <a:pt x="1190" y="9101"/>
                    <a:pt x="550" y="10062"/>
                    <a:pt x="275" y="10839"/>
                  </a:cubicBezTo>
                  <a:cubicBezTo>
                    <a:pt x="1" y="11617"/>
                    <a:pt x="47" y="12211"/>
                    <a:pt x="230" y="12211"/>
                  </a:cubicBezTo>
                  <a:cubicBezTo>
                    <a:pt x="367" y="12211"/>
                    <a:pt x="550" y="11754"/>
                    <a:pt x="961" y="11114"/>
                  </a:cubicBezTo>
                  <a:cubicBezTo>
                    <a:pt x="1327" y="10519"/>
                    <a:pt x="1967" y="9742"/>
                    <a:pt x="2745" y="9101"/>
                  </a:cubicBezTo>
                  <a:cubicBezTo>
                    <a:pt x="3522" y="8461"/>
                    <a:pt x="4437" y="7912"/>
                    <a:pt x="5215" y="7455"/>
                  </a:cubicBezTo>
                  <a:cubicBezTo>
                    <a:pt x="5992" y="7043"/>
                    <a:pt x="6587" y="6723"/>
                    <a:pt x="6815" y="6632"/>
                  </a:cubicBezTo>
                  <a:cubicBezTo>
                    <a:pt x="7044" y="6494"/>
                    <a:pt x="7638" y="6220"/>
                    <a:pt x="8370" y="5763"/>
                  </a:cubicBezTo>
                  <a:cubicBezTo>
                    <a:pt x="9102" y="5305"/>
                    <a:pt x="10017" y="4665"/>
                    <a:pt x="10748" y="3842"/>
                  </a:cubicBezTo>
                  <a:cubicBezTo>
                    <a:pt x="11434" y="3019"/>
                    <a:pt x="11937" y="2058"/>
                    <a:pt x="12075" y="1281"/>
                  </a:cubicBezTo>
                  <a:cubicBezTo>
                    <a:pt x="12257" y="549"/>
                    <a:pt x="12120" y="0"/>
                    <a:pt x="11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4"/>
            <p:cNvSpPr/>
            <p:nvPr/>
          </p:nvSpPr>
          <p:spPr>
            <a:xfrm>
              <a:off x="5706250" y="2350375"/>
              <a:ext cx="81200" cy="281600"/>
            </a:xfrm>
            <a:custGeom>
              <a:avLst/>
              <a:gdLst/>
              <a:ahLst/>
              <a:cxnLst/>
              <a:rect l="l" t="t" r="r" b="b"/>
              <a:pathLst>
                <a:path w="3248" h="11264" extrusionOk="0">
                  <a:moveTo>
                    <a:pt x="519" y="1"/>
                  </a:moveTo>
                  <a:cubicBezTo>
                    <a:pt x="496" y="1"/>
                    <a:pt x="476" y="6"/>
                    <a:pt x="458" y="18"/>
                  </a:cubicBezTo>
                  <a:cubicBezTo>
                    <a:pt x="321" y="109"/>
                    <a:pt x="412" y="430"/>
                    <a:pt x="458" y="933"/>
                  </a:cubicBezTo>
                  <a:cubicBezTo>
                    <a:pt x="550" y="1436"/>
                    <a:pt x="550" y="2122"/>
                    <a:pt x="504" y="2853"/>
                  </a:cubicBezTo>
                  <a:cubicBezTo>
                    <a:pt x="458" y="3585"/>
                    <a:pt x="321" y="4317"/>
                    <a:pt x="229" y="4957"/>
                  </a:cubicBezTo>
                  <a:cubicBezTo>
                    <a:pt x="138" y="5597"/>
                    <a:pt x="92" y="6100"/>
                    <a:pt x="92" y="6283"/>
                  </a:cubicBezTo>
                  <a:cubicBezTo>
                    <a:pt x="92" y="6466"/>
                    <a:pt x="1" y="6924"/>
                    <a:pt x="47" y="7564"/>
                  </a:cubicBezTo>
                  <a:cubicBezTo>
                    <a:pt x="92" y="8204"/>
                    <a:pt x="275" y="9073"/>
                    <a:pt x="687" y="9759"/>
                  </a:cubicBezTo>
                  <a:cubicBezTo>
                    <a:pt x="1098" y="10445"/>
                    <a:pt x="1693" y="10994"/>
                    <a:pt x="2287" y="11177"/>
                  </a:cubicBezTo>
                  <a:cubicBezTo>
                    <a:pt x="2470" y="11238"/>
                    <a:pt x="2638" y="11263"/>
                    <a:pt x="2780" y="11263"/>
                  </a:cubicBezTo>
                  <a:cubicBezTo>
                    <a:pt x="3065" y="11263"/>
                    <a:pt x="3248" y="11162"/>
                    <a:pt x="3248" y="11040"/>
                  </a:cubicBezTo>
                  <a:cubicBezTo>
                    <a:pt x="3248" y="10902"/>
                    <a:pt x="2973" y="10811"/>
                    <a:pt x="2608" y="10537"/>
                  </a:cubicBezTo>
                  <a:cubicBezTo>
                    <a:pt x="2242" y="10262"/>
                    <a:pt x="1876" y="9805"/>
                    <a:pt x="1601" y="9256"/>
                  </a:cubicBezTo>
                  <a:cubicBezTo>
                    <a:pt x="1007" y="8113"/>
                    <a:pt x="1190" y="6695"/>
                    <a:pt x="1190" y="6329"/>
                  </a:cubicBezTo>
                  <a:cubicBezTo>
                    <a:pt x="1190" y="6192"/>
                    <a:pt x="1281" y="5735"/>
                    <a:pt x="1373" y="5094"/>
                  </a:cubicBezTo>
                  <a:cubicBezTo>
                    <a:pt x="1419" y="4500"/>
                    <a:pt x="1556" y="3677"/>
                    <a:pt x="1556" y="2899"/>
                  </a:cubicBezTo>
                  <a:cubicBezTo>
                    <a:pt x="1556" y="2076"/>
                    <a:pt x="1419" y="1298"/>
                    <a:pt x="1144" y="750"/>
                  </a:cubicBezTo>
                  <a:cubicBezTo>
                    <a:pt x="944" y="271"/>
                    <a:pt x="675" y="1"/>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4"/>
            <p:cNvSpPr/>
            <p:nvPr/>
          </p:nvSpPr>
          <p:spPr>
            <a:xfrm>
              <a:off x="6712375" y="2348575"/>
              <a:ext cx="133800" cy="264050"/>
            </a:xfrm>
            <a:custGeom>
              <a:avLst/>
              <a:gdLst/>
              <a:ahLst/>
              <a:cxnLst/>
              <a:rect l="l" t="t" r="r" b="b"/>
              <a:pathLst>
                <a:path w="5352" h="10562" extrusionOk="0">
                  <a:moveTo>
                    <a:pt x="4981" y="0"/>
                  </a:moveTo>
                  <a:cubicBezTo>
                    <a:pt x="4813" y="0"/>
                    <a:pt x="4595" y="40"/>
                    <a:pt x="4346" y="136"/>
                  </a:cubicBezTo>
                  <a:cubicBezTo>
                    <a:pt x="3751" y="364"/>
                    <a:pt x="3111" y="1005"/>
                    <a:pt x="2699" y="1736"/>
                  </a:cubicBezTo>
                  <a:cubicBezTo>
                    <a:pt x="2288" y="2468"/>
                    <a:pt x="2150" y="3337"/>
                    <a:pt x="2059" y="3977"/>
                  </a:cubicBezTo>
                  <a:cubicBezTo>
                    <a:pt x="1968" y="4618"/>
                    <a:pt x="1968" y="5121"/>
                    <a:pt x="1968" y="5304"/>
                  </a:cubicBezTo>
                  <a:cubicBezTo>
                    <a:pt x="1922" y="5486"/>
                    <a:pt x="1922" y="5944"/>
                    <a:pt x="1830" y="6493"/>
                  </a:cubicBezTo>
                  <a:cubicBezTo>
                    <a:pt x="1785" y="7087"/>
                    <a:pt x="1647" y="7727"/>
                    <a:pt x="1419" y="8322"/>
                  </a:cubicBezTo>
                  <a:cubicBezTo>
                    <a:pt x="1190" y="8916"/>
                    <a:pt x="870" y="9420"/>
                    <a:pt x="550" y="9785"/>
                  </a:cubicBezTo>
                  <a:cubicBezTo>
                    <a:pt x="230" y="10106"/>
                    <a:pt x="1" y="10288"/>
                    <a:pt x="47" y="10471"/>
                  </a:cubicBezTo>
                  <a:cubicBezTo>
                    <a:pt x="47" y="10528"/>
                    <a:pt x="117" y="10562"/>
                    <a:pt x="236" y="10562"/>
                  </a:cubicBezTo>
                  <a:cubicBezTo>
                    <a:pt x="403" y="10562"/>
                    <a:pt x="667" y="10495"/>
                    <a:pt x="961" y="10334"/>
                  </a:cubicBezTo>
                  <a:cubicBezTo>
                    <a:pt x="1510" y="10060"/>
                    <a:pt x="2013" y="9465"/>
                    <a:pt x="2379" y="8734"/>
                  </a:cubicBezTo>
                  <a:cubicBezTo>
                    <a:pt x="2699" y="8048"/>
                    <a:pt x="2882" y="7270"/>
                    <a:pt x="2928" y="6630"/>
                  </a:cubicBezTo>
                  <a:cubicBezTo>
                    <a:pt x="3019" y="5990"/>
                    <a:pt x="3019" y="5532"/>
                    <a:pt x="3065" y="5349"/>
                  </a:cubicBezTo>
                  <a:cubicBezTo>
                    <a:pt x="3065" y="5212"/>
                    <a:pt x="3111" y="4709"/>
                    <a:pt x="3157" y="4114"/>
                  </a:cubicBezTo>
                  <a:cubicBezTo>
                    <a:pt x="3248" y="3474"/>
                    <a:pt x="3340" y="2788"/>
                    <a:pt x="3660" y="2194"/>
                  </a:cubicBezTo>
                  <a:cubicBezTo>
                    <a:pt x="3934" y="1553"/>
                    <a:pt x="4346" y="1050"/>
                    <a:pt x="4712" y="776"/>
                  </a:cubicBezTo>
                  <a:cubicBezTo>
                    <a:pt x="5077" y="456"/>
                    <a:pt x="5352" y="319"/>
                    <a:pt x="5352" y="181"/>
                  </a:cubicBezTo>
                  <a:cubicBezTo>
                    <a:pt x="5352" y="75"/>
                    <a:pt x="5213" y="0"/>
                    <a:pt x="49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4"/>
            <p:cNvSpPr/>
            <p:nvPr/>
          </p:nvSpPr>
          <p:spPr>
            <a:xfrm>
              <a:off x="6086975" y="2307975"/>
              <a:ext cx="85775" cy="132600"/>
            </a:xfrm>
            <a:custGeom>
              <a:avLst/>
              <a:gdLst/>
              <a:ahLst/>
              <a:cxnLst/>
              <a:rect l="l" t="t" r="r" b="b"/>
              <a:pathLst>
                <a:path w="3431" h="5304" extrusionOk="0">
                  <a:moveTo>
                    <a:pt x="692" y="1"/>
                  </a:moveTo>
                  <a:cubicBezTo>
                    <a:pt x="659" y="1"/>
                    <a:pt x="627" y="7"/>
                    <a:pt x="595" y="22"/>
                  </a:cubicBezTo>
                  <a:cubicBezTo>
                    <a:pt x="1" y="250"/>
                    <a:pt x="1144" y="2674"/>
                    <a:pt x="1281" y="2949"/>
                  </a:cubicBezTo>
                  <a:cubicBezTo>
                    <a:pt x="1411" y="3251"/>
                    <a:pt x="2192" y="5304"/>
                    <a:pt x="2856" y="5304"/>
                  </a:cubicBezTo>
                  <a:cubicBezTo>
                    <a:pt x="2896" y="5304"/>
                    <a:pt x="2935" y="5297"/>
                    <a:pt x="2974" y="5281"/>
                  </a:cubicBezTo>
                  <a:cubicBezTo>
                    <a:pt x="3431" y="5052"/>
                    <a:pt x="2425" y="2812"/>
                    <a:pt x="2288" y="2491"/>
                  </a:cubicBezTo>
                  <a:cubicBezTo>
                    <a:pt x="2158" y="2231"/>
                    <a:pt x="1289" y="1"/>
                    <a:pt x="6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4"/>
            <p:cNvSpPr/>
            <p:nvPr/>
          </p:nvSpPr>
          <p:spPr>
            <a:xfrm>
              <a:off x="6340800" y="2308800"/>
              <a:ext cx="117800" cy="144325"/>
            </a:xfrm>
            <a:custGeom>
              <a:avLst/>
              <a:gdLst/>
              <a:ahLst/>
              <a:cxnLst/>
              <a:rect l="l" t="t" r="r" b="b"/>
              <a:pathLst>
                <a:path w="4712" h="5773" extrusionOk="0">
                  <a:moveTo>
                    <a:pt x="4039" y="0"/>
                  </a:moveTo>
                  <a:cubicBezTo>
                    <a:pt x="3382" y="0"/>
                    <a:pt x="2044" y="2387"/>
                    <a:pt x="1830" y="2687"/>
                  </a:cubicBezTo>
                  <a:cubicBezTo>
                    <a:pt x="1647" y="3007"/>
                    <a:pt x="1" y="5385"/>
                    <a:pt x="641" y="5751"/>
                  </a:cubicBezTo>
                  <a:cubicBezTo>
                    <a:pt x="665" y="5766"/>
                    <a:pt x="692" y="5772"/>
                    <a:pt x="721" y="5772"/>
                  </a:cubicBezTo>
                  <a:cubicBezTo>
                    <a:pt x="1248" y="5772"/>
                    <a:pt x="2574" y="3539"/>
                    <a:pt x="2790" y="3236"/>
                  </a:cubicBezTo>
                  <a:cubicBezTo>
                    <a:pt x="2973" y="2916"/>
                    <a:pt x="4711" y="355"/>
                    <a:pt x="4162" y="35"/>
                  </a:cubicBezTo>
                  <a:cubicBezTo>
                    <a:pt x="4125" y="11"/>
                    <a:pt x="4084" y="0"/>
                    <a:pt x="4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4"/>
            <p:cNvSpPr/>
            <p:nvPr/>
          </p:nvSpPr>
          <p:spPr>
            <a:xfrm>
              <a:off x="5509600" y="2414825"/>
              <a:ext cx="1514950" cy="1034825"/>
            </a:xfrm>
            <a:custGeom>
              <a:avLst/>
              <a:gdLst/>
              <a:ahLst/>
              <a:cxnLst/>
              <a:rect l="l" t="t" r="r" b="b"/>
              <a:pathLst>
                <a:path w="60598" h="41393" extrusionOk="0">
                  <a:moveTo>
                    <a:pt x="29616" y="0"/>
                  </a:moveTo>
                  <a:cubicBezTo>
                    <a:pt x="25755" y="0"/>
                    <a:pt x="21871" y="748"/>
                    <a:pt x="18157" y="2379"/>
                  </a:cubicBezTo>
                  <a:cubicBezTo>
                    <a:pt x="11846" y="5535"/>
                    <a:pt x="6037" y="9239"/>
                    <a:pt x="2882" y="15550"/>
                  </a:cubicBezTo>
                  <a:cubicBezTo>
                    <a:pt x="2059" y="17060"/>
                    <a:pt x="1373" y="18614"/>
                    <a:pt x="961" y="20215"/>
                  </a:cubicBezTo>
                  <a:cubicBezTo>
                    <a:pt x="46" y="23416"/>
                    <a:pt x="1" y="26755"/>
                    <a:pt x="915" y="30002"/>
                  </a:cubicBezTo>
                  <a:cubicBezTo>
                    <a:pt x="1373" y="31603"/>
                    <a:pt x="2059" y="33203"/>
                    <a:pt x="3019" y="34758"/>
                  </a:cubicBezTo>
                  <a:cubicBezTo>
                    <a:pt x="5122" y="38009"/>
                    <a:pt x="8409" y="41131"/>
                    <a:pt x="12183" y="41131"/>
                  </a:cubicBezTo>
                  <a:cubicBezTo>
                    <a:pt x="12923" y="41131"/>
                    <a:pt x="13681" y="41012"/>
                    <a:pt x="14452" y="40749"/>
                  </a:cubicBezTo>
                  <a:cubicBezTo>
                    <a:pt x="19813" y="39061"/>
                    <a:pt x="25002" y="37974"/>
                    <a:pt x="30204" y="37974"/>
                  </a:cubicBezTo>
                  <a:cubicBezTo>
                    <a:pt x="34722" y="37974"/>
                    <a:pt x="39249" y="38794"/>
                    <a:pt x="43905" y="40749"/>
                  </a:cubicBezTo>
                  <a:cubicBezTo>
                    <a:pt x="44782" y="41195"/>
                    <a:pt x="45742" y="41392"/>
                    <a:pt x="46718" y="41392"/>
                  </a:cubicBezTo>
                  <a:cubicBezTo>
                    <a:pt x="49252" y="41392"/>
                    <a:pt x="51904" y="40062"/>
                    <a:pt x="53554" y="38280"/>
                  </a:cubicBezTo>
                  <a:cubicBezTo>
                    <a:pt x="54835" y="37136"/>
                    <a:pt x="55978" y="35810"/>
                    <a:pt x="56893" y="34392"/>
                  </a:cubicBezTo>
                  <a:cubicBezTo>
                    <a:pt x="59637" y="30139"/>
                    <a:pt x="60597" y="25292"/>
                    <a:pt x="59362" y="20398"/>
                  </a:cubicBezTo>
                  <a:cubicBezTo>
                    <a:pt x="58996" y="18797"/>
                    <a:pt x="58448" y="17242"/>
                    <a:pt x="57716" y="15825"/>
                  </a:cubicBezTo>
                  <a:cubicBezTo>
                    <a:pt x="57076" y="14544"/>
                    <a:pt x="56344" y="13355"/>
                    <a:pt x="55429" y="12212"/>
                  </a:cubicBezTo>
                  <a:cubicBezTo>
                    <a:pt x="49035" y="4801"/>
                    <a:pt x="39397" y="0"/>
                    <a:pt x="296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4"/>
            <p:cNvSpPr/>
            <p:nvPr/>
          </p:nvSpPr>
          <p:spPr>
            <a:xfrm>
              <a:off x="5764575" y="2747125"/>
              <a:ext cx="74325" cy="78200"/>
            </a:xfrm>
            <a:custGeom>
              <a:avLst/>
              <a:gdLst/>
              <a:ahLst/>
              <a:cxnLst/>
              <a:rect l="l" t="t" r="r" b="b"/>
              <a:pathLst>
                <a:path w="2973" h="3128" extrusionOk="0">
                  <a:moveTo>
                    <a:pt x="1569" y="0"/>
                  </a:moveTo>
                  <a:cubicBezTo>
                    <a:pt x="1433" y="0"/>
                    <a:pt x="1303" y="21"/>
                    <a:pt x="1189" y="63"/>
                  </a:cubicBezTo>
                  <a:cubicBezTo>
                    <a:pt x="870" y="170"/>
                    <a:pt x="633" y="386"/>
                    <a:pt x="457" y="649"/>
                  </a:cubicBezTo>
                  <a:lnTo>
                    <a:pt x="457" y="649"/>
                  </a:lnTo>
                  <a:cubicBezTo>
                    <a:pt x="254" y="792"/>
                    <a:pt x="117" y="983"/>
                    <a:pt x="92" y="1161"/>
                  </a:cubicBezTo>
                  <a:cubicBezTo>
                    <a:pt x="0" y="1527"/>
                    <a:pt x="92" y="1801"/>
                    <a:pt x="183" y="1984"/>
                  </a:cubicBezTo>
                  <a:cubicBezTo>
                    <a:pt x="198" y="2043"/>
                    <a:pt x="245" y="2125"/>
                    <a:pt x="317" y="2214"/>
                  </a:cubicBezTo>
                  <a:lnTo>
                    <a:pt x="317" y="2214"/>
                  </a:lnTo>
                  <a:cubicBezTo>
                    <a:pt x="345" y="2276"/>
                    <a:pt x="377" y="2337"/>
                    <a:pt x="412" y="2396"/>
                  </a:cubicBezTo>
                  <a:cubicBezTo>
                    <a:pt x="549" y="2624"/>
                    <a:pt x="732" y="2807"/>
                    <a:pt x="915" y="2899"/>
                  </a:cubicBezTo>
                  <a:cubicBezTo>
                    <a:pt x="1098" y="3036"/>
                    <a:pt x="1326" y="3082"/>
                    <a:pt x="1509" y="3127"/>
                  </a:cubicBezTo>
                  <a:cubicBezTo>
                    <a:pt x="1660" y="3007"/>
                    <a:pt x="1810" y="2886"/>
                    <a:pt x="1935" y="2740"/>
                  </a:cubicBezTo>
                  <a:lnTo>
                    <a:pt x="1935" y="2740"/>
                  </a:lnTo>
                  <a:cubicBezTo>
                    <a:pt x="2170" y="2690"/>
                    <a:pt x="2430" y="2552"/>
                    <a:pt x="2607" y="2304"/>
                  </a:cubicBezTo>
                  <a:cubicBezTo>
                    <a:pt x="2836" y="2030"/>
                    <a:pt x="2973" y="1664"/>
                    <a:pt x="2927" y="1298"/>
                  </a:cubicBezTo>
                  <a:cubicBezTo>
                    <a:pt x="2881" y="932"/>
                    <a:pt x="2744" y="566"/>
                    <a:pt x="2424" y="292"/>
                  </a:cubicBezTo>
                  <a:cubicBezTo>
                    <a:pt x="2203" y="102"/>
                    <a:pt x="1873" y="0"/>
                    <a:pt x="15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4"/>
            <p:cNvSpPr/>
            <p:nvPr/>
          </p:nvSpPr>
          <p:spPr>
            <a:xfrm>
              <a:off x="5936075" y="2859600"/>
              <a:ext cx="58875" cy="58625"/>
            </a:xfrm>
            <a:custGeom>
              <a:avLst/>
              <a:gdLst/>
              <a:ahLst/>
              <a:cxnLst/>
              <a:rect l="l" t="t" r="r" b="b"/>
              <a:pathLst>
                <a:path w="2355" h="2345" extrusionOk="0">
                  <a:moveTo>
                    <a:pt x="1235" y="0"/>
                  </a:moveTo>
                  <a:lnTo>
                    <a:pt x="1006" y="46"/>
                  </a:lnTo>
                  <a:cubicBezTo>
                    <a:pt x="549" y="137"/>
                    <a:pt x="275" y="458"/>
                    <a:pt x="137" y="732"/>
                  </a:cubicBezTo>
                  <a:cubicBezTo>
                    <a:pt x="0" y="1052"/>
                    <a:pt x="0" y="1464"/>
                    <a:pt x="183" y="1784"/>
                  </a:cubicBezTo>
                  <a:cubicBezTo>
                    <a:pt x="320" y="2104"/>
                    <a:pt x="595" y="2241"/>
                    <a:pt x="869" y="2287"/>
                  </a:cubicBezTo>
                  <a:cubicBezTo>
                    <a:pt x="983" y="2333"/>
                    <a:pt x="1086" y="2344"/>
                    <a:pt x="1172" y="2344"/>
                  </a:cubicBezTo>
                  <a:cubicBezTo>
                    <a:pt x="1258" y="2344"/>
                    <a:pt x="1326" y="2333"/>
                    <a:pt x="1372" y="2333"/>
                  </a:cubicBezTo>
                  <a:cubicBezTo>
                    <a:pt x="1464" y="2287"/>
                    <a:pt x="1601" y="2287"/>
                    <a:pt x="1829" y="2150"/>
                  </a:cubicBezTo>
                  <a:cubicBezTo>
                    <a:pt x="1975" y="2077"/>
                    <a:pt x="2180" y="1887"/>
                    <a:pt x="2279" y="1605"/>
                  </a:cubicBezTo>
                  <a:lnTo>
                    <a:pt x="2279" y="1605"/>
                  </a:lnTo>
                  <a:lnTo>
                    <a:pt x="2287" y="1601"/>
                  </a:lnTo>
                  <a:lnTo>
                    <a:pt x="2297" y="1551"/>
                  </a:lnTo>
                  <a:lnTo>
                    <a:pt x="2297" y="1551"/>
                  </a:lnTo>
                  <a:cubicBezTo>
                    <a:pt x="2313" y="1494"/>
                    <a:pt x="2326" y="1435"/>
                    <a:pt x="2333" y="1372"/>
                  </a:cubicBezTo>
                  <a:cubicBezTo>
                    <a:pt x="2355" y="1171"/>
                    <a:pt x="2323" y="1002"/>
                    <a:pt x="2257" y="867"/>
                  </a:cubicBezTo>
                  <a:lnTo>
                    <a:pt x="2257" y="867"/>
                  </a:lnTo>
                  <a:cubicBezTo>
                    <a:pt x="2168" y="653"/>
                    <a:pt x="2014" y="472"/>
                    <a:pt x="1829" y="366"/>
                  </a:cubicBezTo>
                  <a:cubicBezTo>
                    <a:pt x="1718" y="255"/>
                    <a:pt x="1577" y="204"/>
                    <a:pt x="1406" y="164"/>
                  </a:cubicBezTo>
                  <a:lnTo>
                    <a:pt x="1406" y="164"/>
                  </a:lnTo>
                  <a:cubicBezTo>
                    <a:pt x="1395" y="155"/>
                    <a:pt x="1384" y="146"/>
                    <a:pt x="1372" y="137"/>
                  </a:cubicBezTo>
                  <a:lnTo>
                    <a:pt x="1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4"/>
            <p:cNvSpPr/>
            <p:nvPr/>
          </p:nvSpPr>
          <p:spPr>
            <a:xfrm>
              <a:off x="6259650" y="2548825"/>
              <a:ext cx="96050" cy="91025"/>
            </a:xfrm>
            <a:custGeom>
              <a:avLst/>
              <a:gdLst/>
              <a:ahLst/>
              <a:cxnLst/>
              <a:rect l="l" t="t" r="r" b="b"/>
              <a:pathLst>
                <a:path w="3842" h="3641" extrusionOk="0">
                  <a:moveTo>
                    <a:pt x="1679" y="0"/>
                  </a:moveTo>
                  <a:cubicBezTo>
                    <a:pt x="1477" y="0"/>
                    <a:pt x="1249" y="39"/>
                    <a:pt x="1006" y="175"/>
                  </a:cubicBezTo>
                  <a:cubicBezTo>
                    <a:pt x="406" y="441"/>
                    <a:pt x="1" y="1168"/>
                    <a:pt x="37" y="1932"/>
                  </a:cubicBezTo>
                  <a:lnTo>
                    <a:pt x="37" y="1932"/>
                  </a:lnTo>
                  <a:cubicBezTo>
                    <a:pt x="42" y="2152"/>
                    <a:pt x="90" y="2375"/>
                    <a:pt x="183" y="2599"/>
                  </a:cubicBezTo>
                  <a:cubicBezTo>
                    <a:pt x="411" y="3147"/>
                    <a:pt x="914" y="3513"/>
                    <a:pt x="1417" y="3605"/>
                  </a:cubicBezTo>
                  <a:cubicBezTo>
                    <a:pt x="1552" y="3629"/>
                    <a:pt x="1684" y="3641"/>
                    <a:pt x="1812" y="3641"/>
                  </a:cubicBezTo>
                  <a:cubicBezTo>
                    <a:pt x="2162" y="3641"/>
                    <a:pt x="2488" y="3556"/>
                    <a:pt x="2789" y="3422"/>
                  </a:cubicBezTo>
                  <a:cubicBezTo>
                    <a:pt x="3201" y="3239"/>
                    <a:pt x="3567" y="2827"/>
                    <a:pt x="3704" y="2416"/>
                  </a:cubicBezTo>
                  <a:cubicBezTo>
                    <a:pt x="3841" y="2004"/>
                    <a:pt x="3796" y="1547"/>
                    <a:pt x="3613" y="1227"/>
                  </a:cubicBezTo>
                  <a:cubicBezTo>
                    <a:pt x="3338" y="632"/>
                    <a:pt x="2927" y="358"/>
                    <a:pt x="2698" y="220"/>
                  </a:cubicBezTo>
                  <a:cubicBezTo>
                    <a:pt x="2561" y="175"/>
                    <a:pt x="2378" y="83"/>
                    <a:pt x="2058" y="38"/>
                  </a:cubicBezTo>
                  <a:cubicBezTo>
                    <a:pt x="1946" y="19"/>
                    <a:pt x="1818" y="0"/>
                    <a:pt x="16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4"/>
            <p:cNvSpPr/>
            <p:nvPr/>
          </p:nvSpPr>
          <p:spPr>
            <a:xfrm>
              <a:off x="6259700" y="3109700"/>
              <a:ext cx="96000" cy="91150"/>
            </a:xfrm>
            <a:custGeom>
              <a:avLst/>
              <a:gdLst/>
              <a:ahLst/>
              <a:cxnLst/>
              <a:rect l="l" t="t" r="r" b="b"/>
              <a:pathLst>
                <a:path w="3840" h="3646" extrusionOk="0">
                  <a:moveTo>
                    <a:pt x="1698" y="0"/>
                  </a:moveTo>
                  <a:cubicBezTo>
                    <a:pt x="1491" y="0"/>
                    <a:pt x="1256" y="55"/>
                    <a:pt x="1004" y="195"/>
                  </a:cubicBezTo>
                  <a:cubicBezTo>
                    <a:pt x="406" y="461"/>
                    <a:pt x="1" y="1161"/>
                    <a:pt x="34" y="1927"/>
                  </a:cubicBezTo>
                  <a:lnTo>
                    <a:pt x="34" y="1927"/>
                  </a:lnTo>
                  <a:cubicBezTo>
                    <a:pt x="38" y="2157"/>
                    <a:pt x="86" y="2392"/>
                    <a:pt x="181" y="2619"/>
                  </a:cubicBezTo>
                  <a:cubicBezTo>
                    <a:pt x="307" y="2921"/>
                    <a:pt x="516" y="3155"/>
                    <a:pt x="764" y="3318"/>
                  </a:cubicBezTo>
                  <a:lnTo>
                    <a:pt x="764" y="3318"/>
                  </a:lnTo>
                  <a:cubicBezTo>
                    <a:pt x="826" y="3366"/>
                    <a:pt x="890" y="3408"/>
                    <a:pt x="958" y="3442"/>
                  </a:cubicBezTo>
                  <a:cubicBezTo>
                    <a:pt x="1067" y="3489"/>
                    <a:pt x="1176" y="3525"/>
                    <a:pt x="1285" y="3550"/>
                  </a:cubicBezTo>
                  <a:lnTo>
                    <a:pt x="1285" y="3550"/>
                  </a:lnTo>
                  <a:cubicBezTo>
                    <a:pt x="1328" y="3561"/>
                    <a:pt x="1372" y="3571"/>
                    <a:pt x="1415" y="3579"/>
                  </a:cubicBezTo>
                  <a:cubicBezTo>
                    <a:pt x="1583" y="3625"/>
                    <a:pt x="1746" y="3645"/>
                    <a:pt x="1903" y="3645"/>
                  </a:cubicBezTo>
                  <a:cubicBezTo>
                    <a:pt x="2218" y="3645"/>
                    <a:pt x="2513" y="3564"/>
                    <a:pt x="2787" y="3442"/>
                  </a:cubicBezTo>
                  <a:cubicBezTo>
                    <a:pt x="3199" y="3213"/>
                    <a:pt x="3565" y="2847"/>
                    <a:pt x="3702" y="2436"/>
                  </a:cubicBezTo>
                  <a:cubicBezTo>
                    <a:pt x="3839" y="1978"/>
                    <a:pt x="3794" y="1567"/>
                    <a:pt x="3611" y="1247"/>
                  </a:cubicBezTo>
                  <a:cubicBezTo>
                    <a:pt x="3336" y="606"/>
                    <a:pt x="2925" y="378"/>
                    <a:pt x="2696" y="241"/>
                  </a:cubicBezTo>
                  <a:cubicBezTo>
                    <a:pt x="2559" y="195"/>
                    <a:pt x="2376" y="103"/>
                    <a:pt x="2056" y="58"/>
                  </a:cubicBezTo>
                  <a:cubicBezTo>
                    <a:pt x="1949" y="22"/>
                    <a:pt x="1829" y="0"/>
                    <a:pt x="16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4"/>
            <p:cNvSpPr/>
            <p:nvPr/>
          </p:nvSpPr>
          <p:spPr>
            <a:xfrm>
              <a:off x="6655225" y="2692450"/>
              <a:ext cx="62900" cy="64275"/>
            </a:xfrm>
            <a:custGeom>
              <a:avLst/>
              <a:gdLst/>
              <a:ahLst/>
              <a:cxnLst/>
              <a:rect l="l" t="t" r="r" b="b"/>
              <a:pathLst>
                <a:path w="2516" h="2571" extrusionOk="0">
                  <a:moveTo>
                    <a:pt x="1414" y="1"/>
                  </a:moveTo>
                  <a:cubicBezTo>
                    <a:pt x="1077" y="1"/>
                    <a:pt x="692" y="141"/>
                    <a:pt x="412" y="421"/>
                  </a:cubicBezTo>
                  <a:cubicBezTo>
                    <a:pt x="275" y="558"/>
                    <a:pt x="138" y="787"/>
                    <a:pt x="92" y="1015"/>
                  </a:cubicBezTo>
                  <a:cubicBezTo>
                    <a:pt x="0" y="1244"/>
                    <a:pt x="0" y="1518"/>
                    <a:pt x="92" y="1793"/>
                  </a:cubicBezTo>
                  <a:cubicBezTo>
                    <a:pt x="183" y="2113"/>
                    <a:pt x="412" y="2342"/>
                    <a:pt x="732" y="2479"/>
                  </a:cubicBezTo>
                  <a:cubicBezTo>
                    <a:pt x="869" y="2547"/>
                    <a:pt x="1018" y="2570"/>
                    <a:pt x="1161" y="2570"/>
                  </a:cubicBezTo>
                  <a:cubicBezTo>
                    <a:pt x="1304" y="2570"/>
                    <a:pt x="1441" y="2547"/>
                    <a:pt x="1555" y="2525"/>
                  </a:cubicBezTo>
                  <a:cubicBezTo>
                    <a:pt x="1830" y="2433"/>
                    <a:pt x="2058" y="2296"/>
                    <a:pt x="2241" y="2067"/>
                  </a:cubicBezTo>
                  <a:cubicBezTo>
                    <a:pt x="2424" y="1793"/>
                    <a:pt x="2516" y="1518"/>
                    <a:pt x="2470" y="1198"/>
                  </a:cubicBezTo>
                  <a:cubicBezTo>
                    <a:pt x="2423" y="989"/>
                    <a:pt x="2294" y="803"/>
                    <a:pt x="2136" y="665"/>
                  </a:cubicBezTo>
                  <a:lnTo>
                    <a:pt x="2136" y="665"/>
                  </a:lnTo>
                  <a:cubicBezTo>
                    <a:pt x="2094" y="567"/>
                    <a:pt x="2040" y="403"/>
                    <a:pt x="1875" y="238"/>
                  </a:cubicBezTo>
                  <a:lnTo>
                    <a:pt x="1738" y="55"/>
                  </a:lnTo>
                  <a:lnTo>
                    <a:pt x="1555" y="9"/>
                  </a:lnTo>
                  <a:cubicBezTo>
                    <a:pt x="1510" y="3"/>
                    <a:pt x="1462" y="1"/>
                    <a:pt x="14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4"/>
            <p:cNvSpPr/>
            <p:nvPr/>
          </p:nvSpPr>
          <p:spPr>
            <a:xfrm>
              <a:off x="6722000" y="2977175"/>
              <a:ext cx="92175" cy="90250"/>
            </a:xfrm>
            <a:custGeom>
              <a:avLst/>
              <a:gdLst/>
              <a:ahLst/>
              <a:cxnLst/>
              <a:rect l="l" t="t" r="r" b="b"/>
              <a:pathLst>
                <a:path w="3687" h="3610" extrusionOk="0">
                  <a:moveTo>
                    <a:pt x="1774" y="1"/>
                  </a:moveTo>
                  <a:cubicBezTo>
                    <a:pt x="1390" y="1"/>
                    <a:pt x="951" y="178"/>
                    <a:pt x="622" y="465"/>
                  </a:cubicBezTo>
                  <a:cubicBezTo>
                    <a:pt x="450" y="638"/>
                    <a:pt x="317" y="836"/>
                    <a:pt x="224" y="1055"/>
                  </a:cubicBezTo>
                  <a:lnTo>
                    <a:pt x="224" y="1055"/>
                  </a:lnTo>
                  <a:cubicBezTo>
                    <a:pt x="43" y="1417"/>
                    <a:pt x="1" y="1830"/>
                    <a:pt x="73" y="2157"/>
                  </a:cubicBezTo>
                  <a:cubicBezTo>
                    <a:pt x="83" y="2202"/>
                    <a:pt x="95" y="2245"/>
                    <a:pt x="108" y="2287"/>
                  </a:cubicBezTo>
                  <a:lnTo>
                    <a:pt x="108" y="2287"/>
                  </a:lnTo>
                  <a:cubicBezTo>
                    <a:pt x="166" y="2546"/>
                    <a:pt x="284" y="2800"/>
                    <a:pt x="485" y="3026"/>
                  </a:cubicBezTo>
                  <a:cubicBezTo>
                    <a:pt x="519" y="3060"/>
                    <a:pt x="553" y="3092"/>
                    <a:pt x="589" y="3123"/>
                  </a:cubicBezTo>
                  <a:lnTo>
                    <a:pt x="589" y="3123"/>
                  </a:lnTo>
                  <a:cubicBezTo>
                    <a:pt x="600" y="3137"/>
                    <a:pt x="611" y="3150"/>
                    <a:pt x="622" y="3163"/>
                  </a:cubicBezTo>
                  <a:cubicBezTo>
                    <a:pt x="897" y="3392"/>
                    <a:pt x="1171" y="3529"/>
                    <a:pt x="1445" y="3575"/>
                  </a:cubicBezTo>
                  <a:cubicBezTo>
                    <a:pt x="1583" y="3598"/>
                    <a:pt x="1697" y="3609"/>
                    <a:pt x="1800" y="3609"/>
                  </a:cubicBezTo>
                  <a:cubicBezTo>
                    <a:pt x="1903" y="3609"/>
                    <a:pt x="1994" y="3598"/>
                    <a:pt x="2086" y="3575"/>
                  </a:cubicBezTo>
                  <a:cubicBezTo>
                    <a:pt x="2314" y="3529"/>
                    <a:pt x="2680" y="3438"/>
                    <a:pt x="3046" y="3118"/>
                  </a:cubicBezTo>
                  <a:cubicBezTo>
                    <a:pt x="3229" y="2980"/>
                    <a:pt x="3366" y="2752"/>
                    <a:pt x="3503" y="2477"/>
                  </a:cubicBezTo>
                  <a:cubicBezTo>
                    <a:pt x="3641" y="2157"/>
                    <a:pt x="3686" y="1791"/>
                    <a:pt x="3595" y="1426"/>
                  </a:cubicBezTo>
                  <a:cubicBezTo>
                    <a:pt x="3412" y="694"/>
                    <a:pt x="2772" y="99"/>
                    <a:pt x="1903" y="8"/>
                  </a:cubicBezTo>
                  <a:cubicBezTo>
                    <a:pt x="1861" y="3"/>
                    <a:pt x="1818" y="1"/>
                    <a:pt x="17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4"/>
            <p:cNvSpPr/>
            <p:nvPr/>
          </p:nvSpPr>
          <p:spPr>
            <a:xfrm>
              <a:off x="6840450" y="2860725"/>
              <a:ext cx="56050" cy="45775"/>
            </a:xfrm>
            <a:custGeom>
              <a:avLst/>
              <a:gdLst/>
              <a:ahLst/>
              <a:cxnLst/>
              <a:rect l="l" t="t" r="r" b="b"/>
              <a:pathLst>
                <a:path w="2242" h="1831" extrusionOk="0">
                  <a:moveTo>
                    <a:pt x="1281" y="1"/>
                  </a:moveTo>
                  <a:cubicBezTo>
                    <a:pt x="1143" y="1"/>
                    <a:pt x="961" y="1"/>
                    <a:pt x="778" y="47"/>
                  </a:cubicBezTo>
                  <a:cubicBezTo>
                    <a:pt x="549" y="92"/>
                    <a:pt x="320" y="230"/>
                    <a:pt x="183" y="458"/>
                  </a:cubicBezTo>
                  <a:lnTo>
                    <a:pt x="0" y="687"/>
                  </a:lnTo>
                  <a:lnTo>
                    <a:pt x="92" y="961"/>
                  </a:lnTo>
                  <a:cubicBezTo>
                    <a:pt x="183" y="1144"/>
                    <a:pt x="275" y="1327"/>
                    <a:pt x="549" y="1556"/>
                  </a:cubicBezTo>
                  <a:cubicBezTo>
                    <a:pt x="570" y="1570"/>
                    <a:pt x="593" y="1583"/>
                    <a:pt x="617" y="1596"/>
                  </a:cubicBezTo>
                  <a:lnTo>
                    <a:pt x="617" y="1596"/>
                  </a:lnTo>
                  <a:cubicBezTo>
                    <a:pt x="651" y="1628"/>
                    <a:pt x="689" y="1661"/>
                    <a:pt x="732" y="1693"/>
                  </a:cubicBezTo>
                  <a:cubicBezTo>
                    <a:pt x="915" y="1785"/>
                    <a:pt x="1098" y="1830"/>
                    <a:pt x="1281" y="1830"/>
                  </a:cubicBezTo>
                  <a:cubicBezTo>
                    <a:pt x="1647" y="1830"/>
                    <a:pt x="2012" y="1602"/>
                    <a:pt x="2150" y="1282"/>
                  </a:cubicBezTo>
                  <a:lnTo>
                    <a:pt x="2241" y="1144"/>
                  </a:lnTo>
                  <a:lnTo>
                    <a:pt x="2241" y="1007"/>
                  </a:lnTo>
                  <a:cubicBezTo>
                    <a:pt x="2195" y="596"/>
                    <a:pt x="1921" y="367"/>
                    <a:pt x="1875" y="321"/>
                  </a:cubicBezTo>
                  <a:cubicBezTo>
                    <a:pt x="1784" y="230"/>
                    <a:pt x="1601" y="92"/>
                    <a:pt x="12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4"/>
            <p:cNvSpPr/>
            <p:nvPr/>
          </p:nvSpPr>
          <p:spPr>
            <a:xfrm>
              <a:off x="5708550" y="3019150"/>
              <a:ext cx="66325" cy="59550"/>
            </a:xfrm>
            <a:custGeom>
              <a:avLst/>
              <a:gdLst/>
              <a:ahLst/>
              <a:cxnLst/>
              <a:rect l="l" t="t" r="r" b="b"/>
              <a:pathLst>
                <a:path w="2653" h="2382" extrusionOk="0">
                  <a:moveTo>
                    <a:pt x="1143" y="1142"/>
                  </a:moveTo>
                  <a:cubicBezTo>
                    <a:pt x="1144" y="1147"/>
                    <a:pt x="1144" y="1155"/>
                    <a:pt x="1144" y="1164"/>
                  </a:cubicBezTo>
                  <a:cubicBezTo>
                    <a:pt x="1178" y="1199"/>
                    <a:pt x="1213" y="1207"/>
                    <a:pt x="1227" y="1229"/>
                  </a:cubicBezTo>
                  <a:lnTo>
                    <a:pt x="1227" y="1229"/>
                  </a:lnTo>
                  <a:cubicBezTo>
                    <a:pt x="1217" y="1224"/>
                    <a:pt x="1204" y="1217"/>
                    <a:pt x="1189" y="1210"/>
                  </a:cubicBezTo>
                  <a:cubicBezTo>
                    <a:pt x="1170" y="1210"/>
                    <a:pt x="1150" y="1193"/>
                    <a:pt x="1134" y="1170"/>
                  </a:cubicBezTo>
                  <a:lnTo>
                    <a:pt x="1134" y="1170"/>
                  </a:lnTo>
                  <a:cubicBezTo>
                    <a:pt x="1140" y="1161"/>
                    <a:pt x="1142" y="1153"/>
                    <a:pt x="1143" y="1142"/>
                  </a:cubicBezTo>
                  <a:close/>
                  <a:moveTo>
                    <a:pt x="1636" y="1"/>
                  </a:moveTo>
                  <a:cubicBezTo>
                    <a:pt x="1418" y="1"/>
                    <a:pt x="1227" y="54"/>
                    <a:pt x="1073" y="143"/>
                  </a:cubicBezTo>
                  <a:lnTo>
                    <a:pt x="1073" y="143"/>
                  </a:lnTo>
                  <a:cubicBezTo>
                    <a:pt x="1057" y="147"/>
                    <a:pt x="1041" y="151"/>
                    <a:pt x="1025" y="156"/>
                  </a:cubicBezTo>
                  <a:lnTo>
                    <a:pt x="1025" y="156"/>
                  </a:lnTo>
                  <a:cubicBezTo>
                    <a:pt x="804" y="183"/>
                    <a:pt x="611" y="264"/>
                    <a:pt x="458" y="387"/>
                  </a:cubicBezTo>
                  <a:cubicBezTo>
                    <a:pt x="183" y="570"/>
                    <a:pt x="0" y="890"/>
                    <a:pt x="0" y="1256"/>
                  </a:cubicBezTo>
                  <a:lnTo>
                    <a:pt x="0" y="1301"/>
                  </a:lnTo>
                  <a:lnTo>
                    <a:pt x="0" y="1347"/>
                  </a:lnTo>
                  <a:cubicBezTo>
                    <a:pt x="197" y="2017"/>
                    <a:pt x="768" y="2382"/>
                    <a:pt x="1332" y="2382"/>
                  </a:cubicBezTo>
                  <a:cubicBezTo>
                    <a:pt x="1422" y="2382"/>
                    <a:pt x="1512" y="2372"/>
                    <a:pt x="1601" y="2353"/>
                  </a:cubicBezTo>
                  <a:cubicBezTo>
                    <a:pt x="1921" y="2262"/>
                    <a:pt x="2150" y="2033"/>
                    <a:pt x="2241" y="1896"/>
                  </a:cubicBezTo>
                  <a:cubicBezTo>
                    <a:pt x="2351" y="1750"/>
                    <a:pt x="2402" y="1604"/>
                    <a:pt x="2418" y="1505"/>
                  </a:cubicBezTo>
                  <a:lnTo>
                    <a:pt x="2418" y="1505"/>
                  </a:lnTo>
                  <a:cubicBezTo>
                    <a:pt x="2454" y="1457"/>
                    <a:pt x="2487" y="1404"/>
                    <a:pt x="2516" y="1347"/>
                  </a:cubicBezTo>
                  <a:cubicBezTo>
                    <a:pt x="2653" y="1119"/>
                    <a:pt x="2653" y="890"/>
                    <a:pt x="2607" y="707"/>
                  </a:cubicBezTo>
                  <a:cubicBezTo>
                    <a:pt x="2561" y="524"/>
                    <a:pt x="2470" y="341"/>
                    <a:pt x="2333" y="204"/>
                  </a:cubicBezTo>
                  <a:cubicBezTo>
                    <a:pt x="2150" y="112"/>
                    <a:pt x="2013" y="21"/>
                    <a:pt x="1875" y="21"/>
                  </a:cubicBezTo>
                  <a:cubicBezTo>
                    <a:pt x="1792" y="7"/>
                    <a:pt x="1713" y="1"/>
                    <a:pt x="1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4"/>
            <p:cNvSpPr/>
            <p:nvPr/>
          </p:nvSpPr>
          <p:spPr>
            <a:xfrm>
              <a:off x="6076700" y="2619175"/>
              <a:ext cx="40025" cy="44550"/>
            </a:xfrm>
            <a:custGeom>
              <a:avLst/>
              <a:gdLst/>
              <a:ahLst/>
              <a:cxnLst/>
              <a:rect l="l" t="t" r="r" b="b"/>
              <a:pathLst>
                <a:path w="1601" h="1782" extrusionOk="0">
                  <a:moveTo>
                    <a:pt x="695" y="498"/>
                  </a:moveTo>
                  <a:cubicBezTo>
                    <a:pt x="702" y="498"/>
                    <a:pt x="719" y="517"/>
                    <a:pt x="727" y="557"/>
                  </a:cubicBezTo>
                  <a:lnTo>
                    <a:pt x="727" y="557"/>
                  </a:lnTo>
                  <a:cubicBezTo>
                    <a:pt x="691" y="519"/>
                    <a:pt x="687" y="498"/>
                    <a:pt x="695" y="498"/>
                  </a:cubicBezTo>
                  <a:close/>
                  <a:moveTo>
                    <a:pt x="815" y="1"/>
                  </a:moveTo>
                  <a:cubicBezTo>
                    <a:pt x="680" y="1"/>
                    <a:pt x="569" y="68"/>
                    <a:pt x="458" y="105"/>
                  </a:cubicBezTo>
                  <a:cubicBezTo>
                    <a:pt x="320" y="196"/>
                    <a:pt x="229" y="288"/>
                    <a:pt x="183" y="379"/>
                  </a:cubicBezTo>
                  <a:cubicBezTo>
                    <a:pt x="92" y="562"/>
                    <a:pt x="46" y="699"/>
                    <a:pt x="46" y="745"/>
                  </a:cubicBezTo>
                  <a:cubicBezTo>
                    <a:pt x="46" y="836"/>
                    <a:pt x="0" y="1019"/>
                    <a:pt x="92" y="1340"/>
                  </a:cubicBezTo>
                  <a:cubicBezTo>
                    <a:pt x="183" y="1477"/>
                    <a:pt x="275" y="1614"/>
                    <a:pt x="549" y="1705"/>
                  </a:cubicBezTo>
                  <a:cubicBezTo>
                    <a:pt x="603" y="1759"/>
                    <a:pt x="688" y="1781"/>
                    <a:pt x="776" y="1781"/>
                  </a:cubicBezTo>
                  <a:cubicBezTo>
                    <a:pt x="839" y="1781"/>
                    <a:pt x="904" y="1770"/>
                    <a:pt x="961" y="1751"/>
                  </a:cubicBezTo>
                  <a:cubicBezTo>
                    <a:pt x="1098" y="1751"/>
                    <a:pt x="1189" y="1660"/>
                    <a:pt x="1281" y="1614"/>
                  </a:cubicBezTo>
                  <a:cubicBezTo>
                    <a:pt x="1555" y="1340"/>
                    <a:pt x="1601" y="1065"/>
                    <a:pt x="1464" y="745"/>
                  </a:cubicBezTo>
                  <a:cubicBezTo>
                    <a:pt x="1458" y="737"/>
                    <a:pt x="1452" y="728"/>
                    <a:pt x="1446" y="721"/>
                  </a:cubicBezTo>
                  <a:lnTo>
                    <a:pt x="1446" y="721"/>
                  </a:lnTo>
                  <a:cubicBezTo>
                    <a:pt x="1457" y="676"/>
                    <a:pt x="1464" y="624"/>
                    <a:pt x="1464" y="562"/>
                  </a:cubicBezTo>
                  <a:cubicBezTo>
                    <a:pt x="1464" y="425"/>
                    <a:pt x="1418" y="288"/>
                    <a:pt x="1327" y="196"/>
                  </a:cubicBezTo>
                  <a:cubicBezTo>
                    <a:pt x="1281" y="105"/>
                    <a:pt x="1235" y="105"/>
                    <a:pt x="1144" y="59"/>
                  </a:cubicBezTo>
                  <a:lnTo>
                    <a:pt x="1052" y="13"/>
                  </a:lnTo>
                  <a:lnTo>
                    <a:pt x="915" y="13"/>
                  </a:lnTo>
                  <a:cubicBezTo>
                    <a:pt x="880" y="5"/>
                    <a:pt x="847" y="1"/>
                    <a:pt x="8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4"/>
            <p:cNvSpPr/>
            <p:nvPr/>
          </p:nvSpPr>
          <p:spPr>
            <a:xfrm>
              <a:off x="6349950" y="2840850"/>
              <a:ext cx="51475" cy="45500"/>
            </a:xfrm>
            <a:custGeom>
              <a:avLst/>
              <a:gdLst/>
              <a:ahLst/>
              <a:cxnLst/>
              <a:rect l="l" t="t" r="r" b="b"/>
              <a:pathLst>
                <a:path w="2059" h="1820" extrusionOk="0">
                  <a:moveTo>
                    <a:pt x="919" y="1014"/>
                  </a:moveTo>
                  <a:lnTo>
                    <a:pt x="915" y="1025"/>
                  </a:lnTo>
                  <a:cubicBezTo>
                    <a:pt x="915" y="1025"/>
                    <a:pt x="915" y="1016"/>
                    <a:pt x="919" y="1014"/>
                  </a:cubicBezTo>
                  <a:close/>
                  <a:moveTo>
                    <a:pt x="1105" y="1123"/>
                  </a:moveTo>
                  <a:cubicBezTo>
                    <a:pt x="1118" y="1138"/>
                    <a:pt x="1120" y="1146"/>
                    <a:pt x="1118" y="1146"/>
                  </a:cubicBezTo>
                  <a:cubicBezTo>
                    <a:pt x="1116" y="1146"/>
                    <a:pt x="1110" y="1139"/>
                    <a:pt x="1105" y="1123"/>
                  </a:cubicBezTo>
                  <a:close/>
                  <a:moveTo>
                    <a:pt x="988" y="1"/>
                  </a:moveTo>
                  <a:cubicBezTo>
                    <a:pt x="838" y="1"/>
                    <a:pt x="671" y="43"/>
                    <a:pt x="504" y="110"/>
                  </a:cubicBezTo>
                  <a:cubicBezTo>
                    <a:pt x="321" y="156"/>
                    <a:pt x="184" y="293"/>
                    <a:pt x="138" y="430"/>
                  </a:cubicBezTo>
                  <a:lnTo>
                    <a:pt x="1" y="567"/>
                  </a:lnTo>
                  <a:lnTo>
                    <a:pt x="1" y="750"/>
                  </a:lnTo>
                  <a:cubicBezTo>
                    <a:pt x="1" y="842"/>
                    <a:pt x="1" y="887"/>
                    <a:pt x="1" y="887"/>
                  </a:cubicBezTo>
                  <a:cubicBezTo>
                    <a:pt x="46" y="1025"/>
                    <a:pt x="138" y="1345"/>
                    <a:pt x="412" y="1573"/>
                  </a:cubicBezTo>
                  <a:cubicBezTo>
                    <a:pt x="549" y="1665"/>
                    <a:pt x="732" y="1756"/>
                    <a:pt x="915" y="1802"/>
                  </a:cubicBezTo>
                  <a:cubicBezTo>
                    <a:pt x="972" y="1814"/>
                    <a:pt x="1032" y="1819"/>
                    <a:pt x="1094" y="1819"/>
                  </a:cubicBezTo>
                  <a:cubicBezTo>
                    <a:pt x="1278" y="1819"/>
                    <a:pt x="1475" y="1768"/>
                    <a:pt x="1647" y="1665"/>
                  </a:cubicBezTo>
                  <a:lnTo>
                    <a:pt x="1693" y="1619"/>
                  </a:lnTo>
                  <a:lnTo>
                    <a:pt x="1738" y="1619"/>
                  </a:lnTo>
                  <a:cubicBezTo>
                    <a:pt x="1876" y="1482"/>
                    <a:pt x="1967" y="1299"/>
                    <a:pt x="2013" y="1070"/>
                  </a:cubicBezTo>
                  <a:cubicBezTo>
                    <a:pt x="2013" y="1051"/>
                    <a:pt x="2012" y="1032"/>
                    <a:pt x="2011" y="1013"/>
                  </a:cubicBezTo>
                  <a:lnTo>
                    <a:pt x="2011" y="1013"/>
                  </a:lnTo>
                  <a:cubicBezTo>
                    <a:pt x="2025" y="1002"/>
                    <a:pt x="2041" y="991"/>
                    <a:pt x="2059" y="979"/>
                  </a:cubicBezTo>
                  <a:cubicBezTo>
                    <a:pt x="2059" y="770"/>
                    <a:pt x="1982" y="561"/>
                    <a:pt x="1794" y="387"/>
                  </a:cubicBezTo>
                  <a:lnTo>
                    <a:pt x="1794" y="387"/>
                  </a:lnTo>
                  <a:cubicBezTo>
                    <a:pt x="1752" y="336"/>
                    <a:pt x="1707" y="290"/>
                    <a:pt x="1659" y="251"/>
                  </a:cubicBezTo>
                  <a:lnTo>
                    <a:pt x="1659" y="251"/>
                  </a:lnTo>
                  <a:cubicBezTo>
                    <a:pt x="1521" y="125"/>
                    <a:pt x="1333" y="56"/>
                    <a:pt x="1144" y="19"/>
                  </a:cubicBezTo>
                  <a:cubicBezTo>
                    <a:pt x="1095" y="6"/>
                    <a:pt x="1043" y="1"/>
                    <a:pt x="9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4"/>
            <p:cNvSpPr/>
            <p:nvPr/>
          </p:nvSpPr>
          <p:spPr>
            <a:xfrm>
              <a:off x="6105275" y="3014650"/>
              <a:ext cx="51475" cy="45475"/>
            </a:xfrm>
            <a:custGeom>
              <a:avLst/>
              <a:gdLst/>
              <a:ahLst/>
              <a:cxnLst/>
              <a:rect l="l" t="t" r="r" b="b"/>
              <a:pathLst>
                <a:path w="2059" h="1819" extrusionOk="0">
                  <a:moveTo>
                    <a:pt x="919" y="1013"/>
                  </a:moveTo>
                  <a:lnTo>
                    <a:pt x="915" y="1024"/>
                  </a:lnTo>
                  <a:cubicBezTo>
                    <a:pt x="915" y="1024"/>
                    <a:pt x="915" y="1016"/>
                    <a:pt x="919" y="1013"/>
                  </a:cubicBezTo>
                  <a:close/>
                  <a:moveTo>
                    <a:pt x="1105" y="1123"/>
                  </a:moveTo>
                  <a:cubicBezTo>
                    <a:pt x="1118" y="1137"/>
                    <a:pt x="1120" y="1146"/>
                    <a:pt x="1118" y="1146"/>
                  </a:cubicBezTo>
                  <a:cubicBezTo>
                    <a:pt x="1116" y="1146"/>
                    <a:pt x="1110" y="1138"/>
                    <a:pt x="1105" y="1123"/>
                  </a:cubicBezTo>
                  <a:close/>
                  <a:moveTo>
                    <a:pt x="988" y="0"/>
                  </a:moveTo>
                  <a:cubicBezTo>
                    <a:pt x="839" y="0"/>
                    <a:pt x="671" y="42"/>
                    <a:pt x="504" y="109"/>
                  </a:cubicBezTo>
                  <a:cubicBezTo>
                    <a:pt x="321" y="201"/>
                    <a:pt x="184" y="338"/>
                    <a:pt x="138" y="430"/>
                  </a:cubicBezTo>
                  <a:lnTo>
                    <a:pt x="1" y="567"/>
                  </a:lnTo>
                  <a:lnTo>
                    <a:pt x="1" y="750"/>
                  </a:lnTo>
                  <a:cubicBezTo>
                    <a:pt x="1" y="841"/>
                    <a:pt x="1" y="887"/>
                    <a:pt x="1" y="887"/>
                  </a:cubicBezTo>
                  <a:cubicBezTo>
                    <a:pt x="46" y="1024"/>
                    <a:pt x="138" y="1344"/>
                    <a:pt x="412" y="1573"/>
                  </a:cubicBezTo>
                  <a:cubicBezTo>
                    <a:pt x="549" y="1664"/>
                    <a:pt x="732" y="1756"/>
                    <a:pt x="915" y="1802"/>
                  </a:cubicBezTo>
                  <a:cubicBezTo>
                    <a:pt x="973" y="1813"/>
                    <a:pt x="1033" y="1819"/>
                    <a:pt x="1094" y="1819"/>
                  </a:cubicBezTo>
                  <a:cubicBezTo>
                    <a:pt x="1278" y="1819"/>
                    <a:pt x="1476" y="1767"/>
                    <a:pt x="1647" y="1664"/>
                  </a:cubicBezTo>
                  <a:lnTo>
                    <a:pt x="1693" y="1664"/>
                  </a:lnTo>
                  <a:lnTo>
                    <a:pt x="1739" y="1619"/>
                  </a:lnTo>
                  <a:cubicBezTo>
                    <a:pt x="1876" y="1481"/>
                    <a:pt x="1967" y="1299"/>
                    <a:pt x="2013" y="1070"/>
                  </a:cubicBezTo>
                  <a:cubicBezTo>
                    <a:pt x="2013" y="1051"/>
                    <a:pt x="2012" y="1031"/>
                    <a:pt x="2011" y="1012"/>
                  </a:cubicBezTo>
                  <a:lnTo>
                    <a:pt x="2011" y="1012"/>
                  </a:lnTo>
                  <a:cubicBezTo>
                    <a:pt x="2025" y="1002"/>
                    <a:pt x="2041" y="990"/>
                    <a:pt x="2059" y="978"/>
                  </a:cubicBezTo>
                  <a:cubicBezTo>
                    <a:pt x="2059" y="769"/>
                    <a:pt x="1982" y="560"/>
                    <a:pt x="1794" y="386"/>
                  </a:cubicBezTo>
                  <a:lnTo>
                    <a:pt x="1794" y="386"/>
                  </a:lnTo>
                  <a:cubicBezTo>
                    <a:pt x="1752" y="336"/>
                    <a:pt x="1707" y="290"/>
                    <a:pt x="1659" y="250"/>
                  </a:cubicBezTo>
                  <a:lnTo>
                    <a:pt x="1659" y="250"/>
                  </a:lnTo>
                  <a:cubicBezTo>
                    <a:pt x="1522" y="125"/>
                    <a:pt x="1333" y="56"/>
                    <a:pt x="1144" y="18"/>
                  </a:cubicBezTo>
                  <a:cubicBezTo>
                    <a:pt x="1095" y="6"/>
                    <a:pt x="1043" y="0"/>
                    <a:pt x="9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4"/>
            <p:cNvSpPr/>
            <p:nvPr/>
          </p:nvSpPr>
          <p:spPr>
            <a:xfrm>
              <a:off x="6578625" y="3255000"/>
              <a:ext cx="52600" cy="46425"/>
            </a:xfrm>
            <a:custGeom>
              <a:avLst/>
              <a:gdLst/>
              <a:ahLst/>
              <a:cxnLst/>
              <a:rect l="l" t="t" r="r" b="b"/>
              <a:pathLst>
                <a:path w="2104" h="1857" extrusionOk="0">
                  <a:moveTo>
                    <a:pt x="1112" y="838"/>
                  </a:moveTo>
                  <a:cubicBezTo>
                    <a:pt x="1117" y="845"/>
                    <a:pt x="1119" y="857"/>
                    <a:pt x="1118" y="870"/>
                  </a:cubicBezTo>
                  <a:lnTo>
                    <a:pt x="1118" y="870"/>
                  </a:lnTo>
                  <a:cubicBezTo>
                    <a:pt x="1111" y="862"/>
                    <a:pt x="1104" y="854"/>
                    <a:pt x="1099" y="847"/>
                  </a:cubicBezTo>
                  <a:lnTo>
                    <a:pt x="1099" y="847"/>
                  </a:lnTo>
                  <a:cubicBezTo>
                    <a:pt x="1103" y="844"/>
                    <a:pt x="1107" y="841"/>
                    <a:pt x="1112" y="838"/>
                  </a:cubicBezTo>
                  <a:close/>
                  <a:moveTo>
                    <a:pt x="878" y="1"/>
                  </a:moveTo>
                  <a:cubicBezTo>
                    <a:pt x="844" y="1"/>
                    <a:pt x="811" y="3"/>
                    <a:pt x="778" y="8"/>
                  </a:cubicBezTo>
                  <a:lnTo>
                    <a:pt x="595" y="54"/>
                  </a:lnTo>
                  <a:lnTo>
                    <a:pt x="458" y="145"/>
                  </a:lnTo>
                  <a:cubicBezTo>
                    <a:pt x="320" y="328"/>
                    <a:pt x="229" y="465"/>
                    <a:pt x="229" y="511"/>
                  </a:cubicBezTo>
                  <a:cubicBezTo>
                    <a:pt x="183" y="648"/>
                    <a:pt x="0" y="1151"/>
                    <a:pt x="458" y="1609"/>
                  </a:cubicBezTo>
                  <a:cubicBezTo>
                    <a:pt x="613" y="1764"/>
                    <a:pt x="853" y="1856"/>
                    <a:pt x="1077" y="1856"/>
                  </a:cubicBezTo>
                  <a:cubicBezTo>
                    <a:pt x="1182" y="1856"/>
                    <a:pt x="1284" y="1836"/>
                    <a:pt x="1372" y="1792"/>
                  </a:cubicBezTo>
                  <a:cubicBezTo>
                    <a:pt x="1647" y="1746"/>
                    <a:pt x="1921" y="1517"/>
                    <a:pt x="2012" y="1197"/>
                  </a:cubicBezTo>
                  <a:lnTo>
                    <a:pt x="2104" y="831"/>
                  </a:lnTo>
                  <a:lnTo>
                    <a:pt x="1875" y="648"/>
                  </a:lnTo>
                  <a:cubicBezTo>
                    <a:pt x="1838" y="621"/>
                    <a:pt x="1801" y="597"/>
                    <a:pt x="1763" y="576"/>
                  </a:cubicBezTo>
                  <a:lnTo>
                    <a:pt x="1763" y="576"/>
                  </a:lnTo>
                  <a:cubicBezTo>
                    <a:pt x="1730" y="517"/>
                    <a:pt x="1691" y="464"/>
                    <a:pt x="1647" y="420"/>
                  </a:cubicBezTo>
                  <a:cubicBezTo>
                    <a:pt x="1483" y="173"/>
                    <a:pt x="1171" y="1"/>
                    <a:pt x="8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4"/>
            <p:cNvSpPr/>
            <p:nvPr/>
          </p:nvSpPr>
          <p:spPr>
            <a:xfrm>
              <a:off x="5826300" y="3235750"/>
              <a:ext cx="51475" cy="56050"/>
            </a:xfrm>
            <a:custGeom>
              <a:avLst/>
              <a:gdLst/>
              <a:ahLst/>
              <a:cxnLst/>
              <a:rect l="l" t="t" r="r" b="b"/>
              <a:pathLst>
                <a:path w="2059" h="2242" extrusionOk="0">
                  <a:moveTo>
                    <a:pt x="961" y="0"/>
                  </a:moveTo>
                  <a:cubicBezTo>
                    <a:pt x="846" y="29"/>
                    <a:pt x="746" y="68"/>
                    <a:pt x="658" y="115"/>
                  </a:cubicBezTo>
                  <a:lnTo>
                    <a:pt x="658" y="115"/>
                  </a:lnTo>
                  <a:cubicBezTo>
                    <a:pt x="499" y="184"/>
                    <a:pt x="361" y="298"/>
                    <a:pt x="275" y="412"/>
                  </a:cubicBezTo>
                  <a:cubicBezTo>
                    <a:pt x="138" y="595"/>
                    <a:pt x="92" y="778"/>
                    <a:pt x="47" y="915"/>
                  </a:cubicBezTo>
                  <a:cubicBezTo>
                    <a:pt x="1" y="1235"/>
                    <a:pt x="92" y="1464"/>
                    <a:pt x="138" y="1601"/>
                  </a:cubicBezTo>
                  <a:cubicBezTo>
                    <a:pt x="138" y="1647"/>
                    <a:pt x="184" y="1784"/>
                    <a:pt x="321" y="1921"/>
                  </a:cubicBezTo>
                  <a:cubicBezTo>
                    <a:pt x="412" y="2058"/>
                    <a:pt x="641" y="2196"/>
                    <a:pt x="915" y="2241"/>
                  </a:cubicBezTo>
                  <a:lnTo>
                    <a:pt x="1098" y="2241"/>
                  </a:lnTo>
                  <a:cubicBezTo>
                    <a:pt x="1601" y="2150"/>
                    <a:pt x="1967" y="1693"/>
                    <a:pt x="2013" y="1190"/>
                  </a:cubicBezTo>
                  <a:cubicBezTo>
                    <a:pt x="2059" y="961"/>
                    <a:pt x="2013" y="641"/>
                    <a:pt x="1830" y="366"/>
                  </a:cubicBezTo>
                  <a:cubicBezTo>
                    <a:pt x="1739" y="229"/>
                    <a:pt x="1601" y="138"/>
                    <a:pt x="1464" y="46"/>
                  </a:cubicBezTo>
                  <a:cubicBezTo>
                    <a:pt x="1281" y="0"/>
                    <a:pt x="1098" y="0"/>
                    <a:pt x="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4"/>
            <p:cNvSpPr/>
            <p:nvPr/>
          </p:nvSpPr>
          <p:spPr>
            <a:xfrm>
              <a:off x="6577475" y="3022650"/>
              <a:ext cx="40050" cy="35275"/>
            </a:xfrm>
            <a:custGeom>
              <a:avLst/>
              <a:gdLst/>
              <a:ahLst/>
              <a:cxnLst/>
              <a:rect l="l" t="t" r="r" b="b"/>
              <a:pathLst>
                <a:path w="1602" h="1411" extrusionOk="0">
                  <a:moveTo>
                    <a:pt x="956" y="0"/>
                  </a:moveTo>
                  <a:cubicBezTo>
                    <a:pt x="874" y="0"/>
                    <a:pt x="794" y="23"/>
                    <a:pt x="732" y="64"/>
                  </a:cubicBezTo>
                  <a:cubicBezTo>
                    <a:pt x="595" y="110"/>
                    <a:pt x="595" y="247"/>
                    <a:pt x="641" y="384"/>
                  </a:cubicBezTo>
                  <a:cubicBezTo>
                    <a:pt x="644" y="390"/>
                    <a:pt x="646" y="395"/>
                    <a:pt x="650" y="401"/>
                  </a:cubicBezTo>
                  <a:lnTo>
                    <a:pt x="650" y="401"/>
                  </a:lnTo>
                  <a:cubicBezTo>
                    <a:pt x="572" y="394"/>
                    <a:pt x="478" y="366"/>
                    <a:pt x="366" y="338"/>
                  </a:cubicBezTo>
                  <a:cubicBezTo>
                    <a:pt x="332" y="327"/>
                    <a:pt x="301" y="321"/>
                    <a:pt x="271" y="321"/>
                  </a:cubicBezTo>
                  <a:cubicBezTo>
                    <a:pt x="183" y="321"/>
                    <a:pt x="115" y="373"/>
                    <a:pt x="46" y="475"/>
                  </a:cubicBezTo>
                  <a:cubicBezTo>
                    <a:pt x="0" y="613"/>
                    <a:pt x="0" y="796"/>
                    <a:pt x="92" y="979"/>
                  </a:cubicBezTo>
                  <a:cubicBezTo>
                    <a:pt x="183" y="1116"/>
                    <a:pt x="321" y="1253"/>
                    <a:pt x="458" y="1299"/>
                  </a:cubicBezTo>
                  <a:cubicBezTo>
                    <a:pt x="595" y="1390"/>
                    <a:pt x="732" y="1390"/>
                    <a:pt x="824" y="1390"/>
                  </a:cubicBezTo>
                  <a:cubicBezTo>
                    <a:pt x="824" y="1390"/>
                    <a:pt x="885" y="1410"/>
                    <a:pt x="966" y="1410"/>
                  </a:cubicBezTo>
                  <a:cubicBezTo>
                    <a:pt x="1007" y="1410"/>
                    <a:pt x="1052" y="1405"/>
                    <a:pt x="1098" y="1390"/>
                  </a:cubicBezTo>
                  <a:lnTo>
                    <a:pt x="1235" y="1344"/>
                  </a:lnTo>
                  <a:lnTo>
                    <a:pt x="1372" y="1253"/>
                  </a:lnTo>
                  <a:cubicBezTo>
                    <a:pt x="1510" y="1070"/>
                    <a:pt x="1601" y="796"/>
                    <a:pt x="1555" y="567"/>
                  </a:cubicBezTo>
                  <a:cubicBezTo>
                    <a:pt x="1510" y="338"/>
                    <a:pt x="1418" y="201"/>
                    <a:pt x="1235" y="110"/>
                  </a:cubicBezTo>
                  <a:cubicBezTo>
                    <a:pt x="1160" y="34"/>
                    <a:pt x="1056"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4"/>
            <p:cNvSpPr/>
            <p:nvPr/>
          </p:nvSpPr>
          <p:spPr>
            <a:xfrm>
              <a:off x="6388825" y="2598925"/>
              <a:ext cx="106350" cy="100225"/>
            </a:xfrm>
            <a:custGeom>
              <a:avLst/>
              <a:gdLst/>
              <a:ahLst/>
              <a:cxnLst/>
              <a:rect l="l" t="t" r="r" b="b"/>
              <a:pathLst>
                <a:path w="4254" h="4009" extrusionOk="0">
                  <a:moveTo>
                    <a:pt x="2058" y="1622"/>
                  </a:moveTo>
                  <a:cubicBezTo>
                    <a:pt x="2058" y="1646"/>
                    <a:pt x="2058" y="1669"/>
                    <a:pt x="2058" y="1692"/>
                  </a:cubicBezTo>
                  <a:cubicBezTo>
                    <a:pt x="2056" y="1699"/>
                    <a:pt x="2054" y="1705"/>
                    <a:pt x="2051" y="1712"/>
                  </a:cubicBezTo>
                  <a:lnTo>
                    <a:pt x="2051" y="1712"/>
                  </a:lnTo>
                  <a:cubicBezTo>
                    <a:pt x="2029" y="1738"/>
                    <a:pt x="1959" y="1738"/>
                    <a:pt x="1921" y="1738"/>
                  </a:cubicBezTo>
                  <a:cubicBezTo>
                    <a:pt x="1909" y="1738"/>
                    <a:pt x="1897" y="1735"/>
                    <a:pt x="1887" y="1731"/>
                  </a:cubicBezTo>
                  <a:lnTo>
                    <a:pt x="1887" y="1731"/>
                  </a:lnTo>
                  <a:cubicBezTo>
                    <a:pt x="1899" y="1716"/>
                    <a:pt x="1911" y="1703"/>
                    <a:pt x="1921" y="1692"/>
                  </a:cubicBezTo>
                  <a:cubicBezTo>
                    <a:pt x="1942" y="1671"/>
                    <a:pt x="1993" y="1640"/>
                    <a:pt x="2058" y="1622"/>
                  </a:cubicBezTo>
                  <a:close/>
                  <a:moveTo>
                    <a:pt x="2424" y="0"/>
                  </a:moveTo>
                  <a:cubicBezTo>
                    <a:pt x="2329" y="24"/>
                    <a:pt x="2234" y="35"/>
                    <a:pt x="2139" y="54"/>
                  </a:cubicBezTo>
                  <a:lnTo>
                    <a:pt x="2139" y="54"/>
                  </a:lnTo>
                  <a:cubicBezTo>
                    <a:pt x="1870" y="54"/>
                    <a:pt x="1598" y="118"/>
                    <a:pt x="1372" y="183"/>
                  </a:cubicBezTo>
                  <a:cubicBezTo>
                    <a:pt x="732" y="457"/>
                    <a:pt x="229" y="1052"/>
                    <a:pt x="92" y="1738"/>
                  </a:cubicBezTo>
                  <a:cubicBezTo>
                    <a:pt x="1" y="2104"/>
                    <a:pt x="46" y="2515"/>
                    <a:pt x="183" y="2836"/>
                  </a:cubicBezTo>
                  <a:cubicBezTo>
                    <a:pt x="366" y="3156"/>
                    <a:pt x="595" y="3430"/>
                    <a:pt x="869" y="3613"/>
                  </a:cubicBezTo>
                  <a:cubicBezTo>
                    <a:pt x="1171" y="3860"/>
                    <a:pt x="1572" y="4008"/>
                    <a:pt x="1982" y="4008"/>
                  </a:cubicBezTo>
                  <a:cubicBezTo>
                    <a:pt x="2077" y="4008"/>
                    <a:pt x="2172" y="4000"/>
                    <a:pt x="2267" y="3984"/>
                  </a:cubicBezTo>
                  <a:lnTo>
                    <a:pt x="2267" y="3984"/>
                  </a:lnTo>
                  <a:cubicBezTo>
                    <a:pt x="2544" y="3975"/>
                    <a:pt x="2821" y="3907"/>
                    <a:pt x="3065" y="3796"/>
                  </a:cubicBezTo>
                  <a:cubicBezTo>
                    <a:pt x="3339" y="3704"/>
                    <a:pt x="3613" y="3522"/>
                    <a:pt x="3796" y="3247"/>
                  </a:cubicBezTo>
                  <a:cubicBezTo>
                    <a:pt x="4025" y="3018"/>
                    <a:pt x="4162" y="2653"/>
                    <a:pt x="4208" y="2332"/>
                  </a:cubicBezTo>
                  <a:cubicBezTo>
                    <a:pt x="4254" y="1601"/>
                    <a:pt x="3934" y="915"/>
                    <a:pt x="3385" y="503"/>
                  </a:cubicBezTo>
                  <a:cubicBezTo>
                    <a:pt x="3168" y="330"/>
                    <a:pt x="2869" y="157"/>
                    <a:pt x="2528" y="100"/>
                  </a:cubicBezTo>
                  <a:lnTo>
                    <a:pt x="2528" y="100"/>
                  </a:lnTo>
                  <a:cubicBezTo>
                    <a:pt x="2494" y="68"/>
                    <a:pt x="2459" y="35"/>
                    <a:pt x="2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4"/>
            <p:cNvSpPr/>
            <p:nvPr/>
          </p:nvSpPr>
          <p:spPr>
            <a:xfrm>
              <a:off x="5835450" y="2647475"/>
              <a:ext cx="109800" cy="100575"/>
            </a:xfrm>
            <a:custGeom>
              <a:avLst/>
              <a:gdLst/>
              <a:ahLst/>
              <a:cxnLst/>
              <a:rect l="l" t="t" r="r" b="b"/>
              <a:pathLst>
                <a:path w="4392" h="4023" extrusionOk="0">
                  <a:moveTo>
                    <a:pt x="1846" y="1116"/>
                  </a:moveTo>
                  <a:cubicBezTo>
                    <a:pt x="1856" y="1118"/>
                    <a:pt x="1866" y="1120"/>
                    <a:pt x="1876" y="1122"/>
                  </a:cubicBezTo>
                  <a:cubicBezTo>
                    <a:pt x="2003" y="1122"/>
                    <a:pt x="2131" y="1151"/>
                    <a:pt x="2243" y="1208"/>
                  </a:cubicBezTo>
                  <a:lnTo>
                    <a:pt x="2243" y="1208"/>
                  </a:lnTo>
                  <a:cubicBezTo>
                    <a:pt x="2222" y="1230"/>
                    <a:pt x="2203" y="1252"/>
                    <a:pt x="2186" y="1274"/>
                  </a:cubicBezTo>
                  <a:lnTo>
                    <a:pt x="2186" y="1274"/>
                  </a:lnTo>
                  <a:cubicBezTo>
                    <a:pt x="2115" y="1224"/>
                    <a:pt x="2038" y="1186"/>
                    <a:pt x="1967" y="1168"/>
                  </a:cubicBezTo>
                  <a:cubicBezTo>
                    <a:pt x="1918" y="1143"/>
                    <a:pt x="1866" y="1129"/>
                    <a:pt x="1812" y="1123"/>
                  </a:cubicBezTo>
                  <a:lnTo>
                    <a:pt x="1812" y="1123"/>
                  </a:lnTo>
                  <a:cubicBezTo>
                    <a:pt x="1823" y="1120"/>
                    <a:pt x="1835" y="1118"/>
                    <a:pt x="1846" y="1116"/>
                  </a:cubicBezTo>
                  <a:close/>
                  <a:moveTo>
                    <a:pt x="2095" y="1711"/>
                  </a:moveTo>
                  <a:lnTo>
                    <a:pt x="2095" y="1711"/>
                  </a:lnTo>
                  <a:cubicBezTo>
                    <a:pt x="2098" y="1713"/>
                    <a:pt x="2101" y="1715"/>
                    <a:pt x="2104" y="1717"/>
                  </a:cubicBezTo>
                  <a:lnTo>
                    <a:pt x="2059" y="1717"/>
                  </a:lnTo>
                  <a:cubicBezTo>
                    <a:pt x="2070" y="1717"/>
                    <a:pt x="2082" y="1715"/>
                    <a:pt x="2095" y="1711"/>
                  </a:cubicBezTo>
                  <a:close/>
                  <a:moveTo>
                    <a:pt x="2564" y="1520"/>
                  </a:moveTo>
                  <a:cubicBezTo>
                    <a:pt x="2626" y="1632"/>
                    <a:pt x="2640" y="1755"/>
                    <a:pt x="2607" y="1854"/>
                  </a:cubicBezTo>
                  <a:cubicBezTo>
                    <a:pt x="2607" y="1922"/>
                    <a:pt x="2532" y="1990"/>
                    <a:pt x="2399" y="2039"/>
                  </a:cubicBezTo>
                  <a:lnTo>
                    <a:pt x="2399" y="2039"/>
                  </a:lnTo>
                  <a:cubicBezTo>
                    <a:pt x="2446" y="1918"/>
                    <a:pt x="2471" y="1767"/>
                    <a:pt x="2424" y="1580"/>
                  </a:cubicBezTo>
                  <a:cubicBezTo>
                    <a:pt x="2423" y="1573"/>
                    <a:pt x="2421" y="1566"/>
                    <a:pt x="2419" y="1560"/>
                  </a:cubicBezTo>
                  <a:lnTo>
                    <a:pt x="2419" y="1560"/>
                  </a:lnTo>
                  <a:cubicBezTo>
                    <a:pt x="2449" y="1550"/>
                    <a:pt x="2482" y="1541"/>
                    <a:pt x="2516" y="1534"/>
                  </a:cubicBezTo>
                  <a:cubicBezTo>
                    <a:pt x="2531" y="1529"/>
                    <a:pt x="2547" y="1524"/>
                    <a:pt x="2564" y="1520"/>
                  </a:cubicBezTo>
                  <a:close/>
                  <a:moveTo>
                    <a:pt x="1876" y="1762"/>
                  </a:moveTo>
                  <a:cubicBezTo>
                    <a:pt x="1921" y="1808"/>
                    <a:pt x="1921" y="1991"/>
                    <a:pt x="1876" y="2037"/>
                  </a:cubicBezTo>
                  <a:cubicBezTo>
                    <a:pt x="1876" y="2042"/>
                    <a:pt x="1875" y="2048"/>
                    <a:pt x="1875" y="2053"/>
                  </a:cubicBezTo>
                  <a:lnTo>
                    <a:pt x="1875" y="2053"/>
                  </a:lnTo>
                  <a:cubicBezTo>
                    <a:pt x="1839" y="2036"/>
                    <a:pt x="1809" y="2015"/>
                    <a:pt x="1784" y="1991"/>
                  </a:cubicBezTo>
                  <a:cubicBezTo>
                    <a:pt x="1784" y="1991"/>
                    <a:pt x="1784" y="1991"/>
                    <a:pt x="1739" y="1945"/>
                  </a:cubicBezTo>
                  <a:lnTo>
                    <a:pt x="1739" y="1900"/>
                  </a:lnTo>
                  <a:cubicBezTo>
                    <a:pt x="1739" y="1900"/>
                    <a:pt x="1739" y="1854"/>
                    <a:pt x="1739" y="1854"/>
                  </a:cubicBezTo>
                  <a:cubicBezTo>
                    <a:pt x="1784" y="1808"/>
                    <a:pt x="1830" y="1808"/>
                    <a:pt x="1830" y="1762"/>
                  </a:cubicBezTo>
                  <a:cubicBezTo>
                    <a:pt x="1830" y="1762"/>
                    <a:pt x="1850" y="1783"/>
                    <a:pt x="1864" y="1783"/>
                  </a:cubicBezTo>
                  <a:cubicBezTo>
                    <a:pt x="1871" y="1783"/>
                    <a:pt x="1876" y="1778"/>
                    <a:pt x="1876" y="1762"/>
                  </a:cubicBezTo>
                  <a:close/>
                  <a:moveTo>
                    <a:pt x="2009" y="1"/>
                  </a:moveTo>
                  <a:cubicBezTo>
                    <a:pt x="1928" y="1"/>
                    <a:pt x="1846" y="7"/>
                    <a:pt x="1763" y="20"/>
                  </a:cubicBezTo>
                  <a:lnTo>
                    <a:pt x="1763" y="20"/>
                  </a:lnTo>
                  <a:cubicBezTo>
                    <a:pt x="1335" y="44"/>
                    <a:pt x="901" y="222"/>
                    <a:pt x="595" y="528"/>
                  </a:cubicBezTo>
                  <a:cubicBezTo>
                    <a:pt x="275" y="894"/>
                    <a:pt x="92" y="1305"/>
                    <a:pt x="46" y="1717"/>
                  </a:cubicBezTo>
                  <a:cubicBezTo>
                    <a:pt x="1" y="2128"/>
                    <a:pt x="46" y="2586"/>
                    <a:pt x="229" y="2952"/>
                  </a:cubicBezTo>
                  <a:cubicBezTo>
                    <a:pt x="367" y="3317"/>
                    <a:pt x="687" y="3638"/>
                    <a:pt x="1053" y="3820"/>
                  </a:cubicBezTo>
                  <a:cubicBezTo>
                    <a:pt x="1293" y="3923"/>
                    <a:pt x="1558" y="3975"/>
                    <a:pt x="1811" y="3975"/>
                  </a:cubicBezTo>
                  <a:cubicBezTo>
                    <a:pt x="1875" y="3975"/>
                    <a:pt x="1938" y="3972"/>
                    <a:pt x="1999" y="3965"/>
                  </a:cubicBezTo>
                  <a:lnTo>
                    <a:pt x="1999" y="3965"/>
                  </a:lnTo>
                  <a:cubicBezTo>
                    <a:pt x="2109" y="3990"/>
                    <a:pt x="2221" y="4003"/>
                    <a:pt x="2333" y="4003"/>
                  </a:cubicBezTo>
                  <a:cubicBezTo>
                    <a:pt x="2400" y="4017"/>
                    <a:pt x="2471" y="4022"/>
                    <a:pt x="2543" y="4022"/>
                  </a:cubicBezTo>
                  <a:cubicBezTo>
                    <a:pt x="2719" y="4022"/>
                    <a:pt x="2903" y="3990"/>
                    <a:pt x="3065" y="3958"/>
                  </a:cubicBezTo>
                  <a:cubicBezTo>
                    <a:pt x="3293" y="3866"/>
                    <a:pt x="3522" y="3775"/>
                    <a:pt x="3705" y="3592"/>
                  </a:cubicBezTo>
                  <a:cubicBezTo>
                    <a:pt x="4071" y="3317"/>
                    <a:pt x="4254" y="2906"/>
                    <a:pt x="4345" y="2448"/>
                  </a:cubicBezTo>
                  <a:cubicBezTo>
                    <a:pt x="4391" y="2037"/>
                    <a:pt x="4254" y="1580"/>
                    <a:pt x="3979" y="1305"/>
                  </a:cubicBezTo>
                  <a:cubicBezTo>
                    <a:pt x="3912" y="1247"/>
                    <a:pt x="3844" y="1197"/>
                    <a:pt x="3777" y="1155"/>
                  </a:cubicBezTo>
                  <a:lnTo>
                    <a:pt x="3777" y="1155"/>
                  </a:lnTo>
                  <a:cubicBezTo>
                    <a:pt x="3627" y="851"/>
                    <a:pt x="3380" y="581"/>
                    <a:pt x="3065" y="345"/>
                  </a:cubicBezTo>
                  <a:cubicBezTo>
                    <a:pt x="2802" y="157"/>
                    <a:pt x="2417" y="1"/>
                    <a:pt x="2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34"/>
          <p:cNvGrpSpPr/>
          <p:nvPr/>
        </p:nvGrpSpPr>
        <p:grpSpPr>
          <a:xfrm>
            <a:off x="5786926" y="-316495"/>
            <a:ext cx="613928" cy="1064498"/>
            <a:chOff x="1426725" y="648575"/>
            <a:chExt cx="696300" cy="1207325"/>
          </a:xfrm>
        </p:grpSpPr>
        <p:sp>
          <p:nvSpPr>
            <p:cNvPr id="1123" name="Google Shape;1123;p34"/>
            <p:cNvSpPr/>
            <p:nvPr/>
          </p:nvSpPr>
          <p:spPr>
            <a:xfrm>
              <a:off x="1495325" y="648575"/>
              <a:ext cx="45750" cy="134225"/>
            </a:xfrm>
            <a:custGeom>
              <a:avLst/>
              <a:gdLst/>
              <a:ahLst/>
              <a:cxnLst/>
              <a:rect l="l" t="t" r="r" b="b"/>
              <a:pathLst>
                <a:path w="1830" h="5369" extrusionOk="0">
                  <a:moveTo>
                    <a:pt x="1357" y="0"/>
                  </a:moveTo>
                  <a:cubicBezTo>
                    <a:pt x="1245" y="0"/>
                    <a:pt x="1113" y="61"/>
                    <a:pt x="961" y="183"/>
                  </a:cubicBezTo>
                  <a:cubicBezTo>
                    <a:pt x="732" y="366"/>
                    <a:pt x="503" y="686"/>
                    <a:pt x="366" y="1052"/>
                  </a:cubicBezTo>
                  <a:cubicBezTo>
                    <a:pt x="0" y="1784"/>
                    <a:pt x="46" y="2607"/>
                    <a:pt x="46" y="2790"/>
                  </a:cubicBezTo>
                  <a:cubicBezTo>
                    <a:pt x="46" y="2973"/>
                    <a:pt x="92" y="3796"/>
                    <a:pt x="457" y="4436"/>
                  </a:cubicBezTo>
                  <a:cubicBezTo>
                    <a:pt x="717" y="4993"/>
                    <a:pt x="1158" y="5369"/>
                    <a:pt x="1461" y="5369"/>
                  </a:cubicBezTo>
                  <a:cubicBezTo>
                    <a:pt x="1532" y="5369"/>
                    <a:pt x="1595" y="5348"/>
                    <a:pt x="1647" y="5305"/>
                  </a:cubicBezTo>
                  <a:cubicBezTo>
                    <a:pt x="1829" y="5077"/>
                    <a:pt x="1555" y="4619"/>
                    <a:pt x="1418" y="4071"/>
                  </a:cubicBezTo>
                  <a:cubicBezTo>
                    <a:pt x="1235" y="3522"/>
                    <a:pt x="1189" y="2881"/>
                    <a:pt x="1189" y="2744"/>
                  </a:cubicBezTo>
                  <a:cubicBezTo>
                    <a:pt x="1143" y="2607"/>
                    <a:pt x="1189" y="1967"/>
                    <a:pt x="1326" y="1372"/>
                  </a:cubicBezTo>
                  <a:cubicBezTo>
                    <a:pt x="1464" y="778"/>
                    <a:pt x="1738" y="275"/>
                    <a:pt x="1509" y="46"/>
                  </a:cubicBezTo>
                  <a:cubicBezTo>
                    <a:pt x="1464" y="16"/>
                    <a:pt x="1413" y="0"/>
                    <a:pt x="13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4"/>
            <p:cNvSpPr/>
            <p:nvPr/>
          </p:nvSpPr>
          <p:spPr>
            <a:xfrm>
              <a:off x="1578775" y="689725"/>
              <a:ext cx="93775" cy="102800"/>
            </a:xfrm>
            <a:custGeom>
              <a:avLst/>
              <a:gdLst/>
              <a:ahLst/>
              <a:cxnLst/>
              <a:rect l="l" t="t" r="r" b="b"/>
              <a:pathLst>
                <a:path w="3751" h="4112" extrusionOk="0">
                  <a:moveTo>
                    <a:pt x="3248" y="1"/>
                  </a:moveTo>
                  <a:cubicBezTo>
                    <a:pt x="2928" y="46"/>
                    <a:pt x="2790" y="595"/>
                    <a:pt x="2516" y="1098"/>
                  </a:cubicBezTo>
                  <a:cubicBezTo>
                    <a:pt x="2287" y="1601"/>
                    <a:pt x="1921" y="2104"/>
                    <a:pt x="1830" y="2196"/>
                  </a:cubicBezTo>
                  <a:cubicBezTo>
                    <a:pt x="1739" y="2287"/>
                    <a:pt x="1327" y="2699"/>
                    <a:pt x="915" y="2973"/>
                  </a:cubicBezTo>
                  <a:cubicBezTo>
                    <a:pt x="458" y="3293"/>
                    <a:pt x="1" y="3522"/>
                    <a:pt x="46" y="3888"/>
                  </a:cubicBezTo>
                  <a:cubicBezTo>
                    <a:pt x="70" y="4030"/>
                    <a:pt x="266" y="4111"/>
                    <a:pt x="539" y="4111"/>
                  </a:cubicBezTo>
                  <a:cubicBezTo>
                    <a:pt x="792" y="4111"/>
                    <a:pt x="1111" y="4042"/>
                    <a:pt x="1418" y="3888"/>
                  </a:cubicBezTo>
                  <a:cubicBezTo>
                    <a:pt x="2059" y="3614"/>
                    <a:pt x="2562" y="3065"/>
                    <a:pt x="2653" y="2928"/>
                  </a:cubicBezTo>
                  <a:cubicBezTo>
                    <a:pt x="2790" y="2790"/>
                    <a:pt x="3339" y="2196"/>
                    <a:pt x="3522" y="1464"/>
                  </a:cubicBezTo>
                  <a:cubicBezTo>
                    <a:pt x="3751" y="732"/>
                    <a:pt x="3568" y="1"/>
                    <a:pt x="3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4"/>
            <p:cNvSpPr/>
            <p:nvPr/>
          </p:nvSpPr>
          <p:spPr>
            <a:xfrm>
              <a:off x="1984650" y="1518425"/>
              <a:ext cx="62925" cy="337475"/>
            </a:xfrm>
            <a:custGeom>
              <a:avLst/>
              <a:gdLst/>
              <a:ahLst/>
              <a:cxnLst/>
              <a:rect l="l" t="t" r="r" b="b"/>
              <a:pathLst>
                <a:path w="2517" h="13499" extrusionOk="0">
                  <a:moveTo>
                    <a:pt x="1241" y="0"/>
                  </a:moveTo>
                  <a:cubicBezTo>
                    <a:pt x="1224" y="0"/>
                    <a:pt x="1206" y="3"/>
                    <a:pt x="1190" y="9"/>
                  </a:cubicBezTo>
                  <a:cubicBezTo>
                    <a:pt x="916" y="101"/>
                    <a:pt x="1327" y="1519"/>
                    <a:pt x="1373" y="3028"/>
                  </a:cubicBezTo>
                  <a:cubicBezTo>
                    <a:pt x="1464" y="4583"/>
                    <a:pt x="1144" y="6138"/>
                    <a:pt x="1053" y="6503"/>
                  </a:cubicBezTo>
                  <a:cubicBezTo>
                    <a:pt x="1007" y="6686"/>
                    <a:pt x="824" y="7189"/>
                    <a:pt x="596" y="7875"/>
                  </a:cubicBezTo>
                  <a:cubicBezTo>
                    <a:pt x="413" y="8561"/>
                    <a:pt x="92" y="9430"/>
                    <a:pt x="47" y="10391"/>
                  </a:cubicBezTo>
                  <a:cubicBezTo>
                    <a:pt x="1" y="11305"/>
                    <a:pt x="230" y="12266"/>
                    <a:pt x="641" y="12815"/>
                  </a:cubicBezTo>
                  <a:cubicBezTo>
                    <a:pt x="967" y="13285"/>
                    <a:pt x="1322" y="13498"/>
                    <a:pt x="1501" y="13498"/>
                  </a:cubicBezTo>
                  <a:cubicBezTo>
                    <a:pt x="1548" y="13498"/>
                    <a:pt x="1583" y="13483"/>
                    <a:pt x="1602" y="13455"/>
                  </a:cubicBezTo>
                  <a:cubicBezTo>
                    <a:pt x="1693" y="13318"/>
                    <a:pt x="1464" y="12998"/>
                    <a:pt x="1282" y="12494"/>
                  </a:cubicBezTo>
                  <a:cubicBezTo>
                    <a:pt x="1099" y="11946"/>
                    <a:pt x="1007" y="11214"/>
                    <a:pt x="1099" y="10436"/>
                  </a:cubicBezTo>
                  <a:cubicBezTo>
                    <a:pt x="1190" y="9705"/>
                    <a:pt x="1464" y="8882"/>
                    <a:pt x="1693" y="8241"/>
                  </a:cubicBezTo>
                  <a:cubicBezTo>
                    <a:pt x="1922" y="7555"/>
                    <a:pt x="2059" y="7007"/>
                    <a:pt x="2105" y="6778"/>
                  </a:cubicBezTo>
                  <a:cubicBezTo>
                    <a:pt x="2150" y="6595"/>
                    <a:pt x="2288" y="6046"/>
                    <a:pt x="2379" y="5360"/>
                  </a:cubicBezTo>
                  <a:cubicBezTo>
                    <a:pt x="2516" y="4674"/>
                    <a:pt x="2516" y="3805"/>
                    <a:pt x="2425" y="2936"/>
                  </a:cubicBezTo>
                  <a:cubicBezTo>
                    <a:pt x="2250" y="1364"/>
                    <a:pt x="1617" y="0"/>
                    <a:pt x="1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4"/>
            <p:cNvSpPr/>
            <p:nvPr/>
          </p:nvSpPr>
          <p:spPr>
            <a:xfrm>
              <a:off x="1426725" y="734775"/>
              <a:ext cx="696300" cy="981700"/>
            </a:xfrm>
            <a:custGeom>
              <a:avLst/>
              <a:gdLst/>
              <a:ahLst/>
              <a:cxnLst/>
              <a:rect l="l" t="t" r="r" b="b"/>
              <a:pathLst>
                <a:path w="27852" h="39268" extrusionOk="0">
                  <a:moveTo>
                    <a:pt x="4914" y="1"/>
                  </a:moveTo>
                  <a:cubicBezTo>
                    <a:pt x="3638" y="1"/>
                    <a:pt x="2331" y="630"/>
                    <a:pt x="1738" y="2086"/>
                  </a:cubicBezTo>
                  <a:lnTo>
                    <a:pt x="1738" y="2132"/>
                  </a:lnTo>
                  <a:cubicBezTo>
                    <a:pt x="458" y="5379"/>
                    <a:pt x="0" y="9129"/>
                    <a:pt x="1189" y="12513"/>
                  </a:cubicBezTo>
                  <a:cubicBezTo>
                    <a:pt x="2378" y="15760"/>
                    <a:pt x="4894" y="18001"/>
                    <a:pt x="7729" y="19876"/>
                  </a:cubicBezTo>
                  <a:cubicBezTo>
                    <a:pt x="13583" y="23764"/>
                    <a:pt x="21586" y="27971"/>
                    <a:pt x="20900" y="36249"/>
                  </a:cubicBezTo>
                  <a:cubicBezTo>
                    <a:pt x="20717" y="38261"/>
                    <a:pt x="22215" y="39267"/>
                    <a:pt x="23799" y="39267"/>
                  </a:cubicBezTo>
                  <a:cubicBezTo>
                    <a:pt x="25382" y="39267"/>
                    <a:pt x="27051" y="38261"/>
                    <a:pt x="27211" y="36249"/>
                  </a:cubicBezTo>
                  <a:cubicBezTo>
                    <a:pt x="27852" y="28931"/>
                    <a:pt x="23141" y="23032"/>
                    <a:pt x="17653" y="18870"/>
                  </a:cubicBezTo>
                  <a:cubicBezTo>
                    <a:pt x="14863" y="16812"/>
                    <a:pt x="11571" y="15303"/>
                    <a:pt x="9010" y="12971"/>
                  </a:cubicBezTo>
                  <a:cubicBezTo>
                    <a:pt x="6174" y="10455"/>
                    <a:pt x="6540" y="7071"/>
                    <a:pt x="7866" y="3778"/>
                  </a:cubicBezTo>
                  <a:cubicBezTo>
                    <a:pt x="8782" y="1502"/>
                    <a:pt x="6885" y="1"/>
                    <a:pt x="49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4"/>
            <p:cNvSpPr/>
            <p:nvPr/>
          </p:nvSpPr>
          <p:spPr>
            <a:xfrm>
              <a:off x="1504475" y="879100"/>
              <a:ext cx="42325" cy="77050"/>
            </a:xfrm>
            <a:custGeom>
              <a:avLst/>
              <a:gdLst/>
              <a:ahLst/>
              <a:cxnLst/>
              <a:rect l="l" t="t" r="r" b="b"/>
              <a:pathLst>
                <a:path w="1693" h="3082" extrusionOk="0">
                  <a:moveTo>
                    <a:pt x="861" y="1"/>
                  </a:moveTo>
                  <a:cubicBezTo>
                    <a:pt x="379" y="1"/>
                    <a:pt x="137" y="1218"/>
                    <a:pt x="137" y="1389"/>
                  </a:cubicBezTo>
                  <a:cubicBezTo>
                    <a:pt x="91" y="1481"/>
                    <a:pt x="0" y="1892"/>
                    <a:pt x="0" y="2304"/>
                  </a:cubicBezTo>
                  <a:cubicBezTo>
                    <a:pt x="0" y="2670"/>
                    <a:pt x="137" y="3082"/>
                    <a:pt x="457" y="3082"/>
                  </a:cubicBezTo>
                  <a:cubicBezTo>
                    <a:pt x="777" y="3082"/>
                    <a:pt x="960" y="2761"/>
                    <a:pt x="1052" y="2396"/>
                  </a:cubicBezTo>
                  <a:cubicBezTo>
                    <a:pt x="1143" y="2030"/>
                    <a:pt x="1189" y="1664"/>
                    <a:pt x="1235" y="1572"/>
                  </a:cubicBezTo>
                  <a:cubicBezTo>
                    <a:pt x="1235" y="1389"/>
                    <a:pt x="1692" y="200"/>
                    <a:pt x="960" y="17"/>
                  </a:cubicBezTo>
                  <a:cubicBezTo>
                    <a:pt x="926" y="6"/>
                    <a:pt x="893" y="1"/>
                    <a:pt x="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4"/>
            <p:cNvSpPr/>
            <p:nvPr/>
          </p:nvSpPr>
          <p:spPr>
            <a:xfrm>
              <a:off x="1543325" y="1054900"/>
              <a:ext cx="70925" cy="68475"/>
            </a:xfrm>
            <a:custGeom>
              <a:avLst/>
              <a:gdLst/>
              <a:ahLst/>
              <a:cxnLst/>
              <a:rect l="l" t="t" r="r" b="b"/>
              <a:pathLst>
                <a:path w="2837" h="2739" extrusionOk="0">
                  <a:moveTo>
                    <a:pt x="497" y="0"/>
                  </a:moveTo>
                  <a:cubicBezTo>
                    <a:pt x="408" y="0"/>
                    <a:pt x="319" y="23"/>
                    <a:pt x="230" y="74"/>
                  </a:cubicBezTo>
                  <a:cubicBezTo>
                    <a:pt x="1" y="211"/>
                    <a:pt x="92" y="623"/>
                    <a:pt x="321" y="989"/>
                  </a:cubicBezTo>
                  <a:cubicBezTo>
                    <a:pt x="504" y="1355"/>
                    <a:pt x="824" y="1675"/>
                    <a:pt x="916" y="1766"/>
                  </a:cubicBezTo>
                  <a:cubicBezTo>
                    <a:pt x="961" y="1858"/>
                    <a:pt x="1281" y="2224"/>
                    <a:pt x="1693" y="2452"/>
                  </a:cubicBezTo>
                  <a:cubicBezTo>
                    <a:pt x="1919" y="2622"/>
                    <a:pt x="2163" y="2739"/>
                    <a:pt x="2359" y="2739"/>
                  </a:cubicBezTo>
                  <a:cubicBezTo>
                    <a:pt x="2480" y="2739"/>
                    <a:pt x="2584" y="2694"/>
                    <a:pt x="2653" y="2589"/>
                  </a:cubicBezTo>
                  <a:cubicBezTo>
                    <a:pt x="2836" y="2315"/>
                    <a:pt x="2608" y="1995"/>
                    <a:pt x="2379" y="1675"/>
                  </a:cubicBezTo>
                  <a:cubicBezTo>
                    <a:pt x="2105" y="1355"/>
                    <a:pt x="1785" y="1080"/>
                    <a:pt x="1739" y="989"/>
                  </a:cubicBezTo>
                  <a:cubicBezTo>
                    <a:pt x="1647" y="943"/>
                    <a:pt x="1419" y="623"/>
                    <a:pt x="1144" y="348"/>
                  </a:cubicBezTo>
                  <a:cubicBezTo>
                    <a:pt x="947" y="151"/>
                    <a:pt x="725" y="0"/>
                    <a:pt x="4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4"/>
            <p:cNvSpPr/>
            <p:nvPr/>
          </p:nvSpPr>
          <p:spPr>
            <a:xfrm>
              <a:off x="1674825" y="1173875"/>
              <a:ext cx="89200" cy="52550"/>
            </a:xfrm>
            <a:custGeom>
              <a:avLst/>
              <a:gdLst/>
              <a:ahLst/>
              <a:cxnLst/>
              <a:rect l="l" t="t" r="r" b="b"/>
              <a:pathLst>
                <a:path w="3568" h="2102" extrusionOk="0">
                  <a:moveTo>
                    <a:pt x="608" y="0"/>
                  </a:moveTo>
                  <a:cubicBezTo>
                    <a:pt x="331" y="0"/>
                    <a:pt x="107" y="102"/>
                    <a:pt x="46" y="346"/>
                  </a:cubicBezTo>
                  <a:cubicBezTo>
                    <a:pt x="0" y="620"/>
                    <a:pt x="320" y="849"/>
                    <a:pt x="686" y="1032"/>
                  </a:cubicBezTo>
                  <a:cubicBezTo>
                    <a:pt x="1052" y="1215"/>
                    <a:pt x="1418" y="1398"/>
                    <a:pt x="1509" y="1443"/>
                  </a:cubicBezTo>
                  <a:cubicBezTo>
                    <a:pt x="1601" y="1489"/>
                    <a:pt x="2013" y="1718"/>
                    <a:pt x="2378" y="1901"/>
                  </a:cubicBezTo>
                  <a:cubicBezTo>
                    <a:pt x="2623" y="2009"/>
                    <a:pt x="2851" y="2102"/>
                    <a:pt x="3043" y="2102"/>
                  </a:cubicBezTo>
                  <a:cubicBezTo>
                    <a:pt x="3176" y="2102"/>
                    <a:pt x="3291" y="2058"/>
                    <a:pt x="3385" y="1946"/>
                  </a:cubicBezTo>
                  <a:cubicBezTo>
                    <a:pt x="3567" y="1672"/>
                    <a:pt x="3293" y="1306"/>
                    <a:pt x="2927" y="986"/>
                  </a:cubicBezTo>
                  <a:cubicBezTo>
                    <a:pt x="2561" y="712"/>
                    <a:pt x="2104" y="483"/>
                    <a:pt x="2013" y="437"/>
                  </a:cubicBezTo>
                  <a:cubicBezTo>
                    <a:pt x="1875" y="391"/>
                    <a:pt x="1464" y="163"/>
                    <a:pt x="1052" y="71"/>
                  </a:cubicBezTo>
                  <a:cubicBezTo>
                    <a:pt x="900" y="26"/>
                    <a:pt x="747"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4"/>
            <p:cNvSpPr/>
            <p:nvPr/>
          </p:nvSpPr>
          <p:spPr>
            <a:xfrm>
              <a:off x="1828025" y="1272250"/>
              <a:ext cx="83500" cy="65825"/>
            </a:xfrm>
            <a:custGeom>
              <a:avLst/>
              <a:gdLst/>
              <a:ahLst/>
              <a:cxnLst/>
              <a:rect l="l" t="t" r="r" b="b"/>
              <a:pathLst>
                <a:path w="3340" h="2633" extrusionOk="0">
                  <a:moveTo>
                    <a:pt x="532" y="1"/>
                  </a:moveTo>
                  <a:cubicBezTo>
                    <a:pt x="344" y="1"/>
                    <a:pt x="183" y="69"/>
                    <a:pt x="92" y="252"/>
                  </a:cubicBezTo>
                  <a:cubicBezTo>
                    <a:pt x="1" y="481"/>
                    <a:pt x="275" y="801"/>
                    <a:pt x="595" y="1076"/>
                  </a:cubicBezTo>
                  <a:cubicBezTo>
                    <a:pt x="915" y="1304"/>
                    <a:pt x="1235" y="1579"/>
                    <a:pt x="1327" y="1624"/>
                  </a:cubicBezTo>
                  <a:cubicBezTo>
                    <a:pt x="1418" y="1716"/>
                    <a:pt x="1738" y="2036"/>
                    <a:pt x="2104" y="2265"/>
                  </a:cubicBezTo>
                  <a:cubicBezTo>
                    <a:pt x="2365" y="2460"/>
                    <a:pt x="2649" y="2633"/>
                    <a:pt x="2874" y="2633"/>
                  </a:cubicBezTo>
                  <a:cubicBezTo>
                    <a:pt x="2964" y="2633"/>
                    <a:pt x="3045" y="2605"/>
                    <a:pt x="3110" y="2539"/>
                  </a:cubicBezTo>
                  <a:lnTo>
                    <a:pt x="3065" y="2539"/>
                  </a:lnTo>
                  <a:cubicBezTo>
                    <a:pt x="3339" y="2310"/>
                    <a:pt x="3110" y="1853"/>
                    <a:pt x="2836" y="1487"/>
                  </a:cubicBezTo>
                  <a:cubicBezTo>
                    <a:pt x="2516" y="1121"/>
                    <a:pt x="2104" y="847"/>
                    <a:pt x="2013" y="755"/>
                  </a:cubicBezTo>
                  <a:cubicBezTo>
                    <a:pt x="1921" y="710"/>
                    <a:pt x="1555" y="390"/>
                    <a:pt x="1144" y="161"/>
                  </a:cubicBezTo>
                  <a:cubicBezTo>
                    <a:pt x="938" y="69"/>
                    <a:pt x="721" y="1"/>
                    <a:pt x="5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4"/>
            <p:cNvSpPr/>
            <p:nvPr/>
          </p:nvSpPr>
          <p:spPr>
            <a:xfrm>
              <a:off x="1942350" y="1395125"/>
              <a:ext cx="62925" cy="77575"/>
            </a:xfrm>
            <a:custGeom>
              <a:avLst/>
              <a:gdLst/>
              <a:ahLst/>
              <a:cxnLst/>
              <a:rect l="l" t="t" r="r" b="b"/>
              <a:pathLst>
                <a:path w="2517" h="3103" extrusionOk="0">
                  <a:moveTo>
                    <a:pt x="719" y="1"/>
                  </a:moveTo>
                  <a:cubicBezTo>
                    <a:pt x="630" y="1"/>
                    <a:pt x="542" y="29"/>
                    <a:pt x="458" y="94"/>
                  </a:cubicBezTo>
                  <a:cubicBezTo>
                    <a:pt x="1" y="414"/>
                    <a:pt x="870" y="1603"/>
                    <a:pt x="916" y="1786"/>
                  </a:cubicBezTo>
                  <a:cubicBezTo>
                    <a:pt x="961" y="1831"/>
                    <a:pt x="1190" y="2243"/>
                    <a:pt x="1419" y="2563"/>
                  </a:cubicBezTo>
                  <a:cubicBezTo>
                    <a:pt x="1606" y="2863"/>
                    <a:pt x="1825" y="3102"/>
                    <a:pt x="2049" y="3102"/>
                  </a:cubicBezTo>
                  <a:cubicBezTo>
                    <a:pt x="2098" y="3102"/>
                    <a:pt x="2147" y="3091"/>
                    <a:pt x="2196" y="3066"/>
                  </a:cubicBezTo>
                  <a:cubicBezTo>
                    <a:pt x="2516" y="2929"/>
                    <a:pt x="2470" y="2517"/>
                    <a:pt x="2333" y="2106"/>
                  </a:cubicBezTo>
                  <a:cubicBezTo>
                    <a:pt x="2196" y="1694"/>
                    <a:pt x="1922" y="1283"/>
                    <a:pt x="1876" y="1191"/>
                  </a:cubicBezTo>
                  <a:cubicBezTo>
                    <a:pt x="1837" y="1034"/>
                    <a:pt x="1258" y="1"/>
                    <a:pt x="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4"/>
            <p:cNvSpPr/>
            <p:nvPr/>
          </p:nvSpPr>
          <p:spPr>
            <a:xfrm>
              <a:off x="2015525" y="1588125"/>
              <a:ext cx="33150" cy="70050"/>
            </a:xfrm>
            <a:custGeom>
              <a:avLst/>
              <a:gdLst/>
              <a:ahLst/>
              <a:cxnLst/>
              <a:rect l="l" t="t" r="r" b="b"/>
              <a:pathLst>
                <a:path w="1326" h="2802" extrusionOk="0">
                  <a:moveTo>
                    <a:pt x="655" y="1"/>
                  </a:moveTo>
                  <a:cubicBezTo>
                    <a:pt x="622" y="1"/>
                    <a:pt x="587" y="4"/>
                    <a:pt x="550" y="11"/>
                  </a:cubicBezTo>
                  <a:cubicBezTo>
                    <a:pt x="1" y="57"/>
                    <a:pt x="138" y="1200"/>
                    <a:pt x="138" y="1337"/>
                  </a:cubicBezTo>
                  <a:cubicBezTo>
                    <a:pt x="138" y="1520"/>
                    <a:pt x="1" y="2709"/>
                    <a:pt x="595" y="2801"/>
                  </a:cubicBezTo>
                  <a:cubicBezTo>
                    <a:pt x="607" y="2802"/>
                    <a:pt x="619" y="2802"/>
                    <a:pt x="631" y="2802"/>
                  </a:cubicBezTo>
                  <a:cubicBezTo>
                    <a:pt x="1326" y="2802"/>
                    <a:pt x="1281" y="1472"/>
                    <a:pt x="1236" y="1337"/>
                  </a:cubicBezTo>
                  <a:cubicBezTo>
                    <a:pt x="1236" y="1164"/>
                    <a:pt x="1277" y="1"/>
                    <a:pt x="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34"/>
          <p:cNvGrpSpPr/>
          <p:nvPr/>
        </p:nvGrpSpPr>
        <p:grpSpPr>
          <a:xfrm rot="-1741314">
            <a:off x="5837954" y="3839604"/>
            <a:ext cx="1020954" cy="1079333"/>
            <a:chOff x="5387275" y="2307975"/>
            <a:chExt cx="1713875" cy="1811875"/>
          </a:xfrm>
        </p:grpSpPr>
        <p:sp>
          <p:nvSpPr>
            <p:cNvPr id="1134" name="Google Shape;1134;p34"/>
            <p:cNvSpPr/>
            <p:nvPr/>
          </p:nvSpPr>
          <p:spPr>
            <a:xfrm>
              <a:off x="5600050" y="3234575"/>
              <a:ext cx="242300" cy="885275"/>
            </a:xfrm>
            <a:custGeom>
              <a:avLst/>
              <a:gdLst/>
              <a:ahLst/>
              <a:cxnLst/>
              <a:rect l="l" t="t" r="r" b="b"/>
              <a:pathLst>
                <a:path w="9692" h="35411" extrusionOk="0">
                  <a:moveTo>
                    <a:pt x="355" y="0"/>
                  </a:moveTo>
                  <a:cubicBezTo>
                    <a:pt x="259" y="0"/>
                    <a:pt x="0" y="1040"/>
                    <a:pt x="224" y="2563"/>
                  </a:cubicBezTo>
                  <a:cubicBezTo>
                    <a:pt x="361" y="4163"/>
                    <a:pt x="1093" y="6176"/>
                    <a:pt x="2054" y="8142"/>
                  </a:cubicBezTo>
                  <a:cubicBezTo>
                    <a:pt x="3014" y="10063"/>
                    <a:pt x="4112" y="11984"/>
                    <a:pt x="4843" y="13585"/>
                  </a:cubicBezTo>
                  <a:cubicBezTo>
                    <a:pt x="5621" y="15185"/>
                    <a:pt x="6032" y="16466"/>
                    <a:pt x="6170" y="16969"/>
                  </a:cubicBezTo>
                  <a:cubicBezTo>
                    <a:pt x="6307" y="17472"/>
                    <a:pt x="6718" y="18844"/>
                    <a:pt x="6856" y="20719"/>
                  </a:cubicBezTo>
                  <a:cubicBezTo>
                    <a:pt x="6947" y="21634"/>
                    <a:pt x="6993" y="22640"/>
                    <a:pt x="6901" y="23737"/>
                  </a:cubicBezTo>
                  <a:cubicBezTo>
                    <a:pt x="6856" y="24835"/>
                    <a:pt x="6718" y="25978"/>
                    <a:pt x="6673" y="27122"/>
                  </a:cubicBezTo>
                  <a:cubicBezTo>
                    <a:pt x="6627" y="28311"/>
                    <a:pt x="6581" y="29454"/>
                    <a:pt x="6764" y="30552"/>
                  </a:cubicBezTo>
                  <a:cubicBezTo>
                    <a:pt x="6901" y="31649"/>
                    <a:pt x="7221" y="32610"/>
                    <a:pt x="7633" y="33387"/>
                  </a:cubicBezTo>
                  <a:cubicBezTo>
                    <a:pt x="8045" y="34165"/>
                    <a:pt x="8502" y="34713"/>
                    <a:pt x="8914" y="35033"/>
                  </a:cubicBezTo>
                  <a:cubicBezTo>
                    <a:pt x="9222" y="35303"/>
                    <a:pt x="9465" y="35410"/>
                    <a:pt x="9561" y="35410"/>
                  </a:cubicBezTo>
                  <a:cubicBezTo>
                    <a:pt x="9579" y="35410"/>
                    <a:pt x="9592" y="35407"/>
                    <a:pt x="9600" y="35399"/>
                  </a:cubicBezTo>
                  <a:lnTo>
                    <a:pt x="9554" y="35399"/>
                  </a:lnTo>
                  <a:cubicBezTo>
                    <a:pt x="9691" y="35262"/>
                    <a:pt x="8868" y="34576"/>
                    <a:pt x="8273" y="33067"/>
                  </a:cubicBezTo>
                  <a:cubicBezTo>
                    <a:pt x="7999" y="32335"/>
                    <a:pt x="7770" y="31466"/>
                    <a:pt x="7679" y="30460"/>
                  </a:cubicBezTo>
                  <a:cubicBezTo>
                    <a:pt x="7542" y="29454"/>
                    <a:pt x="7587" y="28356"/>
                    <a:pt x="7679" y="27213"/>
                  </a:cubicBezTo>
                  <a:cubicBezTo>
                    <a:pt x="7770" y="26115"/>
                    <a:pt x="7953" y="24972"/>
                    <a:pt x="7999" y="23829"/>
                  </a:cubicBezTo>
                  <a:cubicBezTo>
                    <a:pt x="8090" y="22685"/>
                    <a:pt x="8045" y="21588"/>
                    <a:pt x="7953" y="20627"/>
                  </a:cubicBezTo>
                  <a:cubicBezTo>
                    <a:pt x="7816" y="18661"/>
                    <a:pt x="7359" y="17197"/>
                    <a:pt x="7221" y="16649"/>
                  </a:cubicBezTo>
                  <a:cubicBezTo>
                    <a:pt x="7084" y="16146"/>
                    <a:pt x="6627" y="14774"/>
                    <a:pt x="5849" y="13127"/>
                  </a:cubicBezTo>
                  <a:cubicBezTo>
                    <a:pt x="5072" y="11435"/>
                    <a:pt x="3929" y="9560"/>
                    <a:pt x="2968" y="7685"/>
                  </a:cubicBezTo>
                  <a:cubicBezTo>
                    <a:pt x="1962" y="5810"/>
                    <a:pt x="1230" y="3935"/>
                    <a:pt x="910" y="2471"/>
                  </a:cubicBezTo>
                  <a:cubicBezTo>
                    <a:pt x="590" y="1008"/>
                    <a:pt x="590" y="2"/>
                    <a:pt x="361" y="2"/>
                  </a:cubicBezTo>
                  <a:cubicBezTo>
                    <a:pt x="360" y="1"/>
                    <a:pt x="358" y="0"/>
                    <a:pt x="3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4"/>
            <p:cNvSpPr/>
            <p:nvPr/>
          </p:nvSpPr>
          <p:spPr>
            <a:xfrm>
              <a:off x="5675375" y="3255150"/>
              <a:ext cx="297300" cy="675775"/>
            </a:xfrm>
            <a:custGeom>
              <a:avLst/>
              <a:gdLst/>
              <a:ahLst/>
              <a:cxnLst/>
              <a:rect l="l" t="t" r="r" b="b"/>
              <a:pathLst>
                <a:path w="11892" h="27031" extrusionOk="0">
                  <a:moveTo>
                    <a:pt x="154" y="0"/>
                  </a:moveTo>
                  <a:cubicBezTo>
                    <a:pt x="149" y="0"/>
                    <a:pt x="143" y="1"/>
                    <a:pt x="138" y="2"/>
                  </a:cubicBezTo>
                  <a:cubicBezTo>
                    <a:pt x="1" y="2"/>
                    <a:pt x="47" y="825"/>
                    <a:pt x="321" y="2060"/>
                  </a:cubicBezTo>
                  <a:cubicBezTo>
                    <a:pt x="550" y="3295"/>
                    <a:pt x="1099" y="4941"/>
                    <a:pt x="1830" y="6542"/>
                  </a:cubicBezTo>
                  <a:cubicBezTo>
                    <a:pt x="2608" y="8142"/>
                    <a:pt x="3568" y="9652"/>
                    <a:pt x="4437" y="10841"/>
                  </a:cubicBezTo>
                  <a:cubicBezTo>
                    <a:pt x="5352" y="12030"/>
                    <a:pt x="6129" y="12899"/>
                    <a:pt x="6449" y="13173"/>
                  </a:cubicBezTo>
                  <a:cubicBezTo>
                    <a:pt x="6724" y="13539"/>
                    <a:pt x="7547" y="14362"/>
                    <a:pt x="8507" y="15551"/>
                  </a:cubicBezTo>
                  <a:cubicBezTo>
                    <a:pt x="8965" y="16100"/>
                    <a:pt x="9422" y="16786"/>
                    <a:pt x="9788" y="17564"/>
                  </a:cubicBezTo>
                  <a:cubicBezTo>
                    <a:pt x="10154" y="18295"/>
                    <a:pt x="10428" y="19118"/>
                    <a:pt x="10611" y="19987"/>
                  </a:cubicBezTo>
                  <a:cubicBezTo>
                    <a:pt x="10885" y="21725"/>
                    <a:pt x="10794" y="23509"/>
                    <a:pt x="10748" y="24835"/>
                  </a:cubicBezTo>
                  <a:cubicBezTo>
                    <a:pt x="10657" y="26116"/>
                    <a:pt x="10611" y="27030"/>
                    <a:pt x="10794" y="27030"/>
                  </a:cubicBezTo>
                  <a:cubicBezTo>
                    <a:pt x="10931" y="27030"/>
                    <a:pt x="11206" y="26207"/>
                    <a:pt x="11434" y="24881"/>
                  </a:cubicBezTo>
                  <a:cubicBezTo>
                    <a:pt x="11663" y="23555"/>
                    <a:pt x="11892" y="21725"/>
                    <a:pt x="11617" y="19804"/>
                  </a:cubicBezTo>
                  <a:cubicBezTo>
                    <a:pt x="11480" y="18890"/>
                    <a:pt x="11206" y="17929"/>
                    <a:pt x="10794" y="17060"/>
                  </a:cubicBezTo>
                  <a:cubicBezTo>
                    <a:pt x="10382" y="16192"/>
                    <a:pt x="9834" y="15460"/>
                    <a:pt x="9376" y="14820"/>
                  </a:cubicBezTo>
                  <a:cubicBezTo>
                    <a:pt x="8370" y="13585"/>
                    <a:pt x="7501" y="12762"/>
                    <a:pt x="7227" y="12441"/>
                  </a:cubicBezTo>
                  <a:cubicBezTo>
                    <a:pt x="6952" y="12121"/>
                    <a:pt x="6175" y="11298"/>
                    <a:pt x="5352" y="10200"/>
                  </a:cubicBezTo>
                  <a:cubicBezTo>
                    <a:pt x="4483" y="9057"/>
                    <a:pt x="3522" y="7594"/>
                    <a:pt x="2791" y="6084"/>
                  </a:cubicBezTo>
                  <a:cubicBezTo>
                    <a:pt x="1213" y="3109"/>
                    <a:pt x="524" y="0"/>
                    <a:pt x="1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4"/>
            <p:cNvSpPr/>
            <p:nvPr/>
          </p:nvSpPr>
          <p:spPr>
            <a:xfrm>
              <a:off x="6590050" y="3248300"/>
              <a:ext cx="294975" cy="821175"/>
            </a:xfrm>
            <a:custGeom>
              <a:avLst/>
              <a:gdLst/>
              <a:ahLst/>
              <a:cxnLst/>
              <a:rect l="l" t="t" r="r" b="b"/>
              <a:pathLst>
                <a:path w="11799" h="32847" extrusionOk="0">
                  <a:moveTo>
                    <a:pt x="11401" y="0"/>
                  </a:moveTo>
                  <a:cubicBezTo>
                    <a:pt x="11396" y="0"/>
                    <a:pt x="11392" y="1"/>
                    <a:pt x="11388" y="2"/>
                  </a:cubicBezTo>
                  <a:cubicBezTo>
                    <a:pt x="11251" y="2"/>
                    <a:pt x="11251" y="916"/>
                    <a:pt x="11022" y="2334"/>
                  </a:cubicBezTo>
                  <a:cubicBezTo>
                    <a:pt x="10839" y="3752"/>
                    <a:pt x="10428" y="5627"/>
                    <a:pt x="9650" y="7456"/>
                  </a:cubicBezTo>
                  <a:cubicBezTo>
                    <a:pt x="8919" y="9285"/>
                    <a:pt x="7867" y="11023"/>
                    <a:pt x="6952" y="12441"/>
                  </a:cubicBezTo>
                  <a:cubicBezTo>
                    <a:pt x="6037" y="13904"/>
                    <a:pt x="5351" y="15002"/>
                    <a:pt x="5077" y="15414"/>
                  </a:cubicBezTo>
                  <a:cubicBezTo>
                    <a:pt x="4803" y="15871"/>
                    <a:pt x="4071" y="17060"/>
                    <a:pt x="3248" y="18706"/>
                  </a:cubicBezTo>
                  <a:cubicBezTo>
                    <a:pt x="2836" y="19530"/>
                    <a:pt x="2424" y="20490"/>
                    <a:pt x="2104" y="21542"/>
                  </a:cubicBezTo>
                  <a:cubicBezTo>
                    <a:pt x="1784" y="22548"/>
                    <a:pt x="1601" y="23691"/>
                    <a:pt x="1510" y="24789"/>
                  </a:cubicBezTo>
                  <a:cubicBezTo>
                    <a:pt x="1418" y="25932"/>
                    <a:pt x="1418" y="26984"/>
                    <a:pt x="1373" y="27945"/>
                  </a:cubicBezTo>
                  <a:cubicBezTo>
                    <a:pt x="1327" y="28905"/>
                    <a:pt x="1190" y="29774"/>
                    <a:pt x="1007" y="30506"/>
                  </a:cubicBezTo>
                  <a:cubicBezTo>
                    <a:pt x="687" y="31923"/>
                    <a:pt x="1" y="32701"/>
                    <a:pt x="138" y="32838"/>
                  </a:cubicBezTo>
                  <a:cubicBezTo>
                    <a:pt x="143" y="32844"/>
                    <a:pt x="152" y="32847"/>
                    <a:pt x="163" y="32847"/>
                  </a:cubicBezTo>
                  <a:cubicBezTo>
                    <a:pt x="241" y="32847"/>
                    <a:pt x="452" y="32702"/>
                    <a:pt x="732" y="32381"/>
                  </a:cubicBezTo>
                  <a:cubicBezTo>
                    <a:pt x="1052" y="32061"/>
                    <a:pt x="1418" y="31466"/>
                    <a:pt x="1693" y="30689"/>
                  </a:cubicBezTo>
                  <a:cubicBezTo>
                    <a:pt x="2013" y="29957"/>
                    <a:pt x="2196" y="28996"/>
                    <a:pt x="2287" y="27990"/>
                  </a:cubicBezTo>
                  <a:cubicBezTo>
                    <a:pt x="2379" y="27030"/>
                    <a:pt x="2470" y="25932"/>
                    <a:pt x="2562" y="24880"/>
                  </a:cubicBezTo>
                  <a:cubicBezTo>
                    <a:pt x="2607" y="24377"/>
                    <a:pt x="2653" y="23829"/>
                    <a:pt x="2790" y="23326"/>
                  </a:cubicBezTo>
                  <a:cubicBezTo>
                    <a:pt x="2882" y="22822"/>
                    <a:pt x="3019" y="22319"/>
                    <a:pt x="3156" y="21862"/>
                  </a:cubicBezTo>
                  <a:cubicBezTo>
                    <a:pt x="3476" y="20902"/>
                    <a:pt x="3842" y="19987"/>
                    <a:pt x="4254" y="19210"/>
                  </a:cubicBezTo>
                  <a:cubicBezTo>
                    <a:pt x="5031" y="17609"/>
                    <a:pt x="5763" y="16420"/>
                    <a:pt x="5992" y="16008"/>
                  </a:cubicBezTo>
                  <a:cubicBezTo>
                    <a:pt x="6266" y="15597"/>
                    <a:pt x="6998" y="14499"/>
                    <a:pt x="7912" y="13036"/>
                  </a:cubicBezTo>
                  <a:cubicBezTo>
                    <a:pt x="8827" y="11618"/>
                    <a:pt x="9879" y="9788"/>
                    <a:pt x="10611" y="7822"/>
                  </a:cubicBezTo>
                  <a:cubicBezTo>
                    <a:pt x="11388" y="5901"/>
                    <a:pt x="11708" y="3889"/>
                    <a:pt x="11754" y="2425"/>
                  </a:cubicBezTo>
                  <a:cubicBezTo>
                    <a:pt x="11799" y="951"/>
                    <a:pt x="11581" y="0"/>
                    <a:pt x="1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4"/>
            <p:cNvSpPr/>
            <p:nvPr/>
          </p:nvSpPr>
          <p:spPr>
            <a:xfrm>
              <a:off x="6451700" y="3292925"/>
              <a:ext cx="339600" cy="604850"/>
            </a:xfrm>
            <a:custGeom>
              <a:avLst/>
              <a:gdLst/>
              <a:ahLst/>
              <a:cxnLst/>
              <a:rect l="l" t="t" r="r" b="b"/>
              <a:pathLst>
                <a:path w="13584" h="24194" extrusionOk="0">
                  <a:moveTo>
                    <a:pt x="13309" y="0"/>
                  </a:moveTo>
                  <a:cubicBezTo>
                    <a:pt x="13172" y="0"/>
                    <a:pt x="13035" y="778"/>
                    <a:pt x="12715" y="1875"/>
                  </a:cubicBezTo>
                  <a:cubicBezTo>
                    <a:pt x="12440" y="2973"/>
                    <a:pt x="11937" y="4482"/>
                    <a:pt x="11160" y="5854"/>
                  </a:cubicBezTo>
                  <a:cubicBezTo>
                    <a:pt x="10428" y="7272"/>
                    <a:pt x="9422" y="8552"/>
                    <a:pt x="8461" y="9513"/>
                  </a:cubicBezTo>
                  <a:cubicBezTo>
                    <a:pt x="7547" y="10473"/>
                    <a:pt x="6678" y="11068"/>
                    <a:pt x="6358" y="11296"/>
                  </a:cubicBezTo>
                  <a:cubicBezTo>
                    <a:pt x="6221" y="11388"/>
                    <a:pt x="5900" y="11616"/>
                    <a:pt x="5443" y="11891"/>
                  </a:cubicBezTo>
                  <a:cubicBezTo>
                    <a:pt x="5031" y="12165"/>
                    <a:pt x="4483" y="12531"/>
                    <a:pt x="3842" y="12988"/>
                  </a:cubicBezTo>
                  <a:cubicBezTo>
                    <a:pt x="3248" y="13446"/>
                    <a:pt x="2608" y="14086"/>
                    <a:pt x="2059" y="14818"/>
                  </a:cubicBezTo>
                  <a:cubicBezTo>
                    <a:pt x="1556" y="15595"/>
                    <a:pt x="1098" y="16418"/>
                    <a:pt x="824" y="17287"/>
                  </a:cubicBezTo>
                  <a:cubicBezTo>
                    <a:pt x="229" y="19025"/>
                    <a:pt x="92" y="20809"/>
                    <a:pt x="47" y="22089"/>
                  </a:cubicBezTo>
                  <a:cubicBezTo>
                    <a:pt x="1" y="23370"/>
                    <a:pt x="92" y="24193"/>
                    <a:pt x="275" y="24193"/>
                  </a:cubicBezTo>
                  <a:cubicBezTo>
                    <a:pt x="412" y="24193"/>
                    <a:pt x="595" y="23370"/>
                    <a:pt x="778" y="22135"/>
                  </a:cubicBezTo>
                  <a:cubicBezTo>
                    <a:pt x="961" y="20900"/>
                    <a:pt x="1190" y="19208"/>
                    <a:pt x="1784" y="17653"/>
                  </a:cubicBezTo>
                  <a:cubicBezTo>
                    <a:pt x="2105" y="16876"/>
                    <a:pt x="2470" y="16098"/>
                    <a:pt x="2973" y="15458"/>
                  </a:cubicBezTo>
                  <a:cubicBezTo>
                    <a:pt x="3431" y="14818"/>
                    <a:pt x="3980" y="14315"/>
                    <a:pt x="4528" y="13857"/>
                  </a:cubicBezTo>
                  <a:cubicBezTo>
                    <a:pt x="5672" y="13034"/>
                    <a:pt x="6678" y="12440"/>
                    <a:pt x="6998" y="12211"/>
                  </a:cubicBezTo>
                  <a:cubicBezTo>
                    <a:pt x="7318" y="11937"/>
                    <a:pt x="8279" y="11296"/>
                    <a:pt x="9285" y="10290"/>
                  </a:cubicBezTo>
                  <a:cubicBezTo>
                    <a:pt x="10245" y="9284"/>
                    <a:pt x="11343" y="7866"/>
                    <a:pt x="12074" y="6311"/>
                  </a:cubicBezTo>
                  <a:cubicBezTo>
                    <a:pt x="12852" y="4802"/>
                    <a:pt x="13263" y="3201"/>
                    <a:pt x="13446" y="2012"/>
                  </a:cubicBezTo>
                  <a:cubicBezTo>
                    <a:pt x="13584" y="823"/>
                    <a:pt x="13492" y="0"/>
                    <a:pt x="133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4"/>
            <p:cNvSpPr/>
            <p:nvPr/>
          </p:nvSpPr>
          <p:spPr>
            <a:xfrm>
              <a:off x="5534750" y="3123650"/>
              <a:ext cx="102925" cy="642950"/>
            </a:xfrm>
            <a:custGeom>
              <a:avLst/>
              <a:gdLst/>
              <a:ahLst/>
              <a:cxnLst/>
              <a:rect l="l" t="t" r="r" b="b"/>
              <a:pathLst>
                <a:path w="4117" h="25718" extrusionOk="0">
                  <a:moveTo>
                    <a:pt x="948" y="0"/>
                  </a:moveTo>
                  <a:cubicBezTo>
                    <a:pt x="807" y="0"/>
                    <a:pt x="544" y="677"/>
                    <a:pt x="367" y="1741"/>
                  </a:cubicBezTo>
                  <a:cubicBezTo>
                    <a:pt x="138" y="2838"/>
                    <a:pt x="1" y="4393"/>
                    <a:pt x="47" y="5948"/>
                  </a:cubicBezTo>
                  <a:cubicBezTo>
                    <a:pt x="138" y="7503"/>
                    <a:pt x="412" y="9104"/>
                    <a:pt x="778" y="10384"/>
                  </a:cubicBezTo>
                  <a:cubicBezTo>
                    <a:pt x="1144" y="11665"/>
                    <a:pt x="1464" y="12625"/>
                    <a:pt x="1601" y="12991"/>
                  </a:cubicBezTo>
                  <a:cubicBezTo>
                    <a:pt x="1693" y="13311"/>
                    <a:pt x="2059" y="14317"/>
                    <a:pt x="2379" y="15643"/>
                  </a:cubicBezTo>
                  <a:cubicBezTo>
                    <a:pt x="2745" y="16924"/>
                    <a:pt x="3019" y="18525"/>
                    <a:pt x="2836" y="20080"/>
                  </a:cubicBezTo>
                  <a:cubicBezTo>
                    <a:pt x="2699" y="21589"/>
                    <a:pt x="2105" y="23052"/>
                    <a:pt x="1510" y="24013"/>
                  </a:cubicBezTo>
                  <a:cubicBezTo>
                    <a:pt x="961" y="25019"/>
                    <a:pt x="458" y="25568"/>
                    <a:pt x="595" y="25705"/>
                  </a:cubicBezTo>
                  <a:lnTo>
                    <a:pt x="550" y="25705"/>
                  </a:lnTo>
                  <a:cubicBezTo>
                    <a:pt x="562" y="25713"/>
                    <a:pt x="579" y="25717"/>
                    <a:pt x="600" y="25717"/>
                  </a:cubicBezTo>
                  <a:cubicBezTo>
                    <a:pt x="811" y="25717"/>
                    <a:pt x="1439" y="25298"/>
                    <a:pt x="2105" y="24424"/>
                  </a:cubicBezTo>
                  <a:cubicBezTo>
                    <a:pt x="2882" y="23464"/>
                    <a:pt x="3614" y="21909"/>
                    <a:pt x="3888" y="20217"/>
                  </a:cubicBezTo>
                  <a:cubicBezTo>
                    <a:pt x="4117" y="18479"/>
                    <a:pt x="3797" y="16695"/>
                    <a:pt x="3477" y="15369"/>
                  </a:cubicBezTo>
                  <a:cubicBezTo>
                    <a:pt x="3111" y="13997"/>
                    <a:pt x="2745" y="12991"/>
                    <a:pt x="2653" y="12625"/>
                  </a:cubicBezTo>
                  <a:cubicBezTo>
                    <a:pt x="2516" y="12259"/>
                    <a:pt x="2196" y="11299"/>
                    <a:pt x="1830" y="10110"/>
                  </a:cubicBezTo>
                  <a:cubicBezTo>
                    <a:pt x="1510" y="8875"/>
                    <a:pt x="1236" y="7366"/>
                    <a:pt x="1098" y="5902"/>
                  </a:cubicBezTo>
                  <a:cubicBezTo>
                    <a:pt x="961" y="4393"/>
                    <a:pt x="1007" y="2930"/>
                    <a:pt x="1053" y="1832"/>
                  </a:cubicBezTo>
                  <a:cubicBezTo>
                    <a:pt x="1098" y="780"/>
                    <a:pt x="1144" y="48"/>
                    <a:pt x="961" y="3"/>
                  </a:cubicBezTo>
                  <a:cubicBezTo>
                    <a:pt x="957" y="1"/>
                    <a:pt x="952" y="0"/>
                    <a:pt x="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4"/>
            <p:cNvSpPr/>
            <p:nvPr/>
          </p:nvSpPr>
          <p:spPr>
            <a:xfrm>
              <a:off x="6855300" y="3155675"/>
              <a:ext cx="115500" cy="677150"/>
            </a:xfrm>
            <a:custGeom>
              <a:avLst/>
              <a:gdLst/>
              <a:ahLst/>
              <a:cxnLst/>
              <a:rect l="l" t="t" r="r" b="b"/>
              <a:pathLst>
                <a:path w="4620" h="27086" extrusionOk="0">
                  <a:moveTo>
                    <a:pt x="3265" y="0"/>
                  </a:moveTo>
                  <a:cubicBezTo>
                    <a:pt x="3259" y="0"/>
                    <a:pt x="3253" y="1"/>
                    <a:pt x="3248" y="2"/>
                  </a:cubicBezTo>
                  <a:cubicBezTo>
                    <a:pt x="3110" y="2"/>
                    <a:pt x="3156" y="780"/>
                    <a:pt x="3293" y="1923"/>
                  </a:cubicBezTo>
                  <a:cubicBezTo>
                    <a:pt x="3431" y="3021"/>
                    <a:pt x="3568" y="4530"/>
                    <a:pt x="3568" y="6085"/>
                  </a:cubicBezTo>
                  <a:cubicBezTo>
                    <a:pt x="3522" y="9149"/>
                    <a:pt x="2242" y="12304"/>
                    <a:pt x="2059" y="13082"/>
                  </a:cubicBezTo>
                  <a:cubicBezTo>
                    <a:pt x="1921" y="13448"/>
                    <a:pt x="1556" y="14454"/>
                    <a:pt x="1098" y="15826"/>
                  </a:cubicBezTo>
                  <a:cubicBezTo>
                    <a:pt x="641" y="17198"/>
                    <a:pt x="184" y="18981"/>
                    <a:pt x="138" y="20719"/>
                  </a:cubicBezTo>
                  <a:cubicBezTo>
                    <a:pt x="1" y="22503"/>
                    <a:pt x="321" y="24241"/>
                    <a:pt x="870" y="25384"/>
                  </a:cubicBezTo>
                  <a:cubicBezTo>
                    <a:pt x="1339" y="26494"/>
                    <a:pt x="1968" y="27085"/>
                    <a:pt x="2124" y="27085"/>
                  </a:cubicBezTo>
                  <a:cubicBezTo>
                    <a:pt x="2135" y="27085"/>
                    <a:pt x="2144" y="27082"/>
                    <a:pt x="2150" y="27076"/>
                  </a:cubicBezTo>
                  <a:cubicBezTo>
                    <a:pt x="2287" y="26939"/>
                    <a:pt x="1876" y="26299"/>
                    <a:pt x="1556" y="25155"/>
                  </a:cubicBezTo>
                  <a:cubicBezTo>
                    <a:pt x="1190" y="24012"/>
                    <a:pt x="1007" y="22411"/>
                    <a:pt x="1144" y="20811"/>
                  </a:cubicBezTo>
                  <a:cubicBezTo>
                    <a:pt x="1327" y="19164"/>
                    <a:pt x="1739" y="17518"/>
                    <a:pt x="2150" y="16192"/>
                  </a:cubicBezTo>
                  <a:cubicBezTo>
                    <a:pt x="2607" y="14820"/>
                    <a:pt x="2973" y="13814"/>
                    <a:pt x="3110" y="13402"/>
                  </a:cubicBezTo>
                  <a:cubicBezTo>
                    <a:pt x="3202" y="13036"/>
                    <a:pt x="3568" y="12076"/>
                    <a:pt x="3934" y="10749"/>
                  </a:cubicBezTo>
                  <a:cubicBezTo>
                    <a:pt x="4300" y="9423"/>
                    <a:pt x="4620" y="7731"/>
                    <a:pt x="4574" y="6085"/>
                  </a:cubicBezTo>
                  <a:cubicBezTo>
                    <a:pt x="4574" y="4438"/>
                    <a:pt x="4300" y="2883"/>
                    <a:pt x="3979" y="1786"/>
                  </a:cubicBezTo>
                  <a:cubicBezTo>
                    <a:pt x="3714" y="678"/>
                    <a:pt x="3448" y="0"/>
                    <a:pt x="32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4"/>
            <p:cNvSpPr/>
            <p:nvPr/>
          </p:nvSpPr>
          <p:spPr>
            <a:xfrm>
              <a:off x="6935325" y="3044775"/>
              <a:ext cx="165825" cy="297150"/>
            </a:xfrm>
            <a:custGeom>
              <a:avLst/>
              <a:gdLst/>
              <a:ahLst/>
              <a:cxnLst/>
              <a:rect l="l" t="t" r="r" b="b"/>
              <a:pathLst>
                <a:path w="6633" h="11886" extrusionOk="0">
                  <a:moveTo>
                    <a:pt x="345" y="1"/>
                  </a:moveTo>
                  <a:cubicBezTo>
                    <a:pt x="295" y="1"/>
                    <a:pt x="256" y="16"/>
                    <a:pt x="230" y="48"/>
                  </a:cubicBezTo>
                  <a:cubicBezTo>
                    <a:pt x="1" y="231"/>
                    <a:pt x="961" y="1328"/>
                    <a:pt x="1602" y="2655"/>
                  </a:cubicBezTo>
                  <a:cubicBezTo>
                    <a:pt x="2333" y="4027"/>
                    <a:pt x="2745" y="5536"/>
                    <a:pt x="2791" y="5902"/>
                  </a:cubicBezTo>
                  <a:cubicBezTo>
                    <a:pt x="2836" y="6085"/>
                    <a:pt x="2974" y="6633"/>
                    <a:pt x="3111" y="7319"/>
                  </a:cubicBezTo>
                  <a:cubicBezTo>
                    <a:pt x="3294" y="8005"/>
                    <a:pt x="3522" y="8874"/>
                    <a:pt x="3934" y="9697"/>
                  </a:cubicBezTo>
                  <a:cubicBezTo>
                    <a:pt x="4300" y="10521"/>
                    <a:pt x="4940" y="11207"/>
                    <a:pt x="5489" y="11573"/>
                  </a:cubicBezTo>
                  <a:cubicBezTo>
                    <a:pt x="5858" y="11799"/>
                    <a:pt x="6174" y="11886"/>
                    <a:pt x="6371" y="11886"/>
                  </a:cubicBezTo>
                  <a:cubicBezTo>
                    <a:pt x="6492" y="11886"/>
                    <a:pt x="6569" y="11853"/>
                    <a:pt x="6587" y="11801"/>
                  </a:cubicBezTo>
                  <a:cubicBezTo>
                    <a:pt x="6632" y="11664"/>
                    <a:pt x="6312" y="11390"/>
                    <a:pt x="5946" y="10978"/>
                  </a:cubicBezTo>
                  <a:cubicBezTo>
                    <a:pt x="5580" y="10566"/>
                    <a:pt x="5169" y="9972"/>
                    <a:pt x="4849" y="9240"/>
                  </a:cubicBezTo>
                  <a:cubicBezTo>
                    <a:pt x="4574" y="8554"/>
                    <a:pt x="4346" y="7731"/>
                    <a:pt x="4208" y="7045"/>
                  </a:cubicBezTo>
                  <a:cubicBezTo>
                    <a:pt x="4071" y="6359"/>
                    <a:pt x="3934" y="5856"/>
                    <a:pt x="3888" y="5673"/>
                  </a:cubicBezTo>
                  <a:cubicBezTo>
                    <a:pt x="3843" y="5490"/>
                    <a:pt x="3751" y="4941"/>
                    <a:pt x="3522" y="4301"/>
                  </a:cubicBezTo>
                  <a:cubicBezTo>
                    <a:pt x="3294" y="3661"/>
                    <a:pt x="2974" y="2883"/>
                    <a:pt x="2516" y="2152"/>
                  </a:cubicBezTo>
                  <a:cubicBezTo>
                    <a:pt x="1748" y="897"/>
                    <a:pt x="728" y="1"/>
                    <a:pt x="3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4"/>
            <p:cNvSpPr/>
            <p:nvPr/>
          </p:nvSpPr>
          <p:spPr>
            <a:xfrm>
              <a:off x="5387275" y="3010675"/>
              <a:ext cx="178375" cy="375375"/>
            </a:xfrm>
            <a:custGeom>
              <a:avLst/>
              <a:gdLst/>
              <a:ahLst/>
              <a:cxnLst/>
              <a:rect l="l" t="t" r="r" b="b"/>
              <a:pathLst>
                <a:path w="7135" h="15015" extrusionOk="0">
                  <a:moveTo>
                    <a:pt x="6911" y="0"/>
                  </a:moveTo>
                  <a:cubicBezTo>
                    <a:pt x="6714" y="0"/>
                    <a:pt x="6320" y="106"/>
                    <a:pt x="5854" y="406"/>
                  </a:cubicBezTo>
                  <a:cubicBezTo>
                    <a:pt x="5214" y="772"/>
                    <a:pt x="4482" y="1549"/>
                    <a:pt x="3979" y="2418"/>
                  </a:cubicBezTo>
                  <a:cubicBezTo>
                    <a:pt x="2927" y="4202"/>
                    <a:pt x="2561" y="6305"/>
                    <a:pt x="2470" y="6808"/>
                  </a:cubicBezTo>
                  <a:cubicBezTo>
                    <a:pt x="2424" y="7037"/>
                    <a:pt x="2333" y="7677"/>
                    <a:pt x="2150" y="8546"/>
                  </a:cubicBezTo>
                  <a:cubicBezTo>
                    <a:pt x="2012" y="9415"/>
                    <a:pt x="1830" y="10421"/>
                    <a:pt x="1555" y="11382"/>
                  </a:cubicBezTo>
                  <a:cubicBezTo>
                    <a:pt x="1281" y="12342"/>
                    <a:pt x="915" y="13211"/>
                    <a:pt x="595" y="13851"/>
                  </a:cubicBezTo>
                  <a:cubicBezTo>
                    <a:pt x="275" y="14491"/>
                    <a:pt x="0" y="14857"/>
                    <a:pt x="92" y="14995"/>
                  </a:cubicBezTo>
                  <a:cubicBezTo>
                    <a:pt x="111" y="15007"/>
                    <a:pt x="137" y="15014"/>
                    <a:pt x="168" y="15014"/>
                  </a:cubicBezTo>
                  <a:cubicBezTo>
                    <a:pt x="359" y="15014"/>
                    <a:pt x="757" y="14773"/>
                    <a:pt x="1189" y="14263"/>
                  </a:cubicBezTo>
                  <a:cubicBezTo>
                    <a:pt x="1692" y="13668"/>
                    <a:pt x="2241" y="12708"/>
                    <a:pt x="2561" y="11702"/>
                  </a:cubicBezTo>
                  <a:cubicBezTo>
                    <a:pt x="2881" y="10650"/>
                    <a:pt x="3110" y="9598"/>
                    <a:pt x="3247" y="8729"/>
                  </a:cubicBezTo>
                  <a:cubicBezTo>
                    <a:pt x="3384" y="7906"/>
                    <a:pt x="3522" y="7220"/>
                    <a:pt x="3567" y="6991"/>
                  </a:cubicBezTo>
                  <a:cubicBezTo>
                    <a:pt x="3659" y="6534"/>
                    <a:pt x="4025" y="4522"/>
                    <a:pt x="4894" y="2921"/>
                  </a:cubicBezTo>
                  <a:cubicBezTo>
                    <a:pt x="5305" y="2098"/>
                    <a:pt x="5854" y="1412"/>
                    <a:pt x="6311" y="954"/>
                  </a:cubicBezTo>
                  <a:cubicBezTo>
                    <a:pt x="6769" y="497"/>
                    <a:pt x="7135" y="223"/>
                    <a:pt x="7043" y="40"/>
                  </a:cubicBezTo>
                  <a:cubicBezTo>
                    <a:pt x="7031" y="15"/>
                    <a:pt x="6985" y="0"/>
                    <a:pt x="69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4"/>
            <p:cNvSpPr/>
            <p:nvPr/>
          </p:nvSpPr>
          <p:spPr>
            <a:xfrm>
              <a:off x="5811450" y="3411700"/>
              <a:ext cx="181800" cy="204950"/>
            </a:xfrm>
            <a:custGeom>
              <a:avLst/>
              <a:gdLst/>
              <a:ahLst/>
              <a:cxnLst/>
              <a:rect l="l" t="t" r="r" b="b"/>
              <a:pathLst>
                <a:path w="7272" h="8198" extrusionOk="0">
                  <a:moveTo>
                    <a:pt x="223" y="0"/>
                  </a:moveTo>
                  <a:cubicBezTo>
                    <a:pt x="210" y="0"/>
                    <a:pt x="197" y="2"/>
                    <a:pt x="183" y="5"/>
                  </a:cubicBezTo>
                  <a:cubicBezTo>
                    <a:pt x="46" y="5"/>
                    <a:pt x="0" y="326"/>
                    <a:pt x="92" y="829"/>
                  </a:cubicBezTo>
                  <a:cubicBezTo>
                    <a:pt x="183" y="1286"/>
                    <a:pt x="412" y="1926"/>
                    <a:pt x="869" y="2475"/>
                  </a:cubicBezTo>
                  <a:cubicBezTo>
                    <a:pt x="1647" y="3573"/>
                    <a:pt x="2790" y="4350"/>
                    <a:pt x="3019" y="4533"/>
                  </a:cubicBezTo>
                  <a:cubicBezTo>
                    <a:pt x="3247" y="4762"/>
                    <a:pt x="4391" y="5585"/>
                    <a:pt x="5305" y="6454"/>
                  </a:cubicBezTo>
                  <a:cubicBezTo>
                    <a:pt x="5808" y="6865"/>
                    <a:pt x="6174" y="7323"/>
                    <a:pt x="6494" y="7643"/>
                  </a:cubicBezTo>
                  <a:cubicBezTo>
                    <a:pt x="6745" y="7978"/>
                    <a:pt x="6958" y="8197"/>
                    <a:pt x="7098" y="8197"/>
                  </a:cubicBezTo>
                  <a:cubicBezTo>
                    <a:pt x="7111" y="8197"/>
                    <a:pt x="7123" y="8196"/>
                    <a:pt x="7135" y="8192"/>
                  </a:cubicBezTo>
                  <a:cubicBezTo>
                    <a:pt x="7272" y="8100"/>
                    <a:pt x="7272" y="7780"/>
                    <a:pt x="7089" y="7277"/>
                  </a:cubicBezTo>
                  <a:cubicBezTo>
                    <a:pt x="6906" y="6820"/>
                    <a:pt x="6540" y="6225"/>
                    <a:pt x="6037" y="5722"/>
                  </a:cubicBezTo>
                  <a:cubicBezTo>
                    <a:pt x="5077" y="4670"/>
                    <a:pt x="3933" y="3893"/>
                    <a:pt x="3705" y="3664"/>
                  </a:cubicBezTo>
                  <a:cubicBezTo>
                    <a:pt x="3476" y="3481"/>
                    <a:pt x="2424" y="2704"/>
                    <a:pt x="1647" y="1835"/>
                  </a:cubicBezTo>
                  <a:cubicBezTo>
                    <a:pt x="1281" y="1377"/>
                    <a:pt x="1006" y="920"/>
                    <a:pt x="778" y="600"/>
                  </a:cubicBezTo>
                  <a:cubicBezTo>
                    <a:pt x="566" y="261"/>
                    <a:pt x="393" y="0"/>
                    <a:pt x="2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4"/>
            <p:cNvSpPr/>
            <p:nvPr/>
          </p:nvSpPr>
          <p:spPr>
            <a:xfrm>
              <a:off x="6373950" y="3364950"/>
              <a:ext cx="306450" cy="305300"/>
            </a:xfrm>
            <a:custGeom>
              <a:avLst/>
              <a:gdLst/>
              <a:ahLst/>
              <a:cxnLst/>
              <a:rect l="l" t="t" r="r" b="b"/>
              <a:pathLst>
                <a:path w="12258" h="12212" extrusionOk="0">
                  <a:moveTo>
                    <a:pt x="11937" y="0"/>
                  </a:moveTo>
                  <a:cubicBezTo>
                    <a:pt x="11800" y="0"/>
                    <a:pt x="11709" y="458"/>
                    <a:pt x="11389" y="1098"/>
                  </a:cubicBezTo>
                  <a:cubicBezTo>
                    <a:pt x="11160" y="1692"/>
                    <a:pt x="10657" y="2470"/>
                    <a:pt x="9971" y="3110"/>
                  </a:cubicBezTo>
                  <a:cubicBezTo>
                    <a:pt x="8645" y="4482"/>
                    <a:pt x="6724" y="5397"/>
                    <a:pt x="6312" y="5626"/>
                  </a:cubicBezTo>
                  <a:cubicBezTo>
                    <a:pt x="6083" y="5763"/>
                    <a:pt x="5443" y="6083"/>
                    <a:pt x="4666" y="6494"/>
                  </a:cubicBezTo>
                  <a:cubicBezTo>
                    <a:pt x="3843" y="6952"/>
                    <a:pt x="2882" y="7546"/>
                    <a:pt x="2059" y="8324"/>
                  </a:cubicBezTo>
                  <a:cubicBezTo>
                    <a:pt x="1190" y="9101"/>
                    <a:pt x="550" y="10062"/>
                    <a:pt x="275" y="10839"/>
                  </a:cubicBezTo>
                  <a:cubicBezTo>
                    <a:pt x="1" y="11617"/>
                    <a:pt x="47" y="12211"/>
                    <a:pt x="230" y="12211"/>
                  </a:cubicBezTo>
                  <a:cubicBezTo>
                    <a:pt x="367" y="12211"/>
                    <a:pt x="550" y="11754"/>
                    <a:pt x="961" y="11114"/>
                  </a:cubicBezTo>
                  <a:cubicBezTo>
                    <a:pt x="1327" y="10519"/>
                    <a:pt x="1967" y="9742"/>
                    <a:pt x="2745" y="9101"/>
                  </a:cubicBezTo>
                  <a:cubicBezTo>
                    <a:pt x="3522" y="8461"/>
                    <a:pt x="4437" y="7912"/>
                    <a:pt x="5215" y="7455"/>
                  </a:cubicBezTo>
                  <a:cubicBezTo>
                    <a:pt x="5992" y="7043"/>
                    <a:pt x="6587" y="6723"/>
                    <a:pt x="6815" y="6632"/>
                  </a:cubicBezTo>
                  <a:cubicBezTo>
                    <a:pt x="7044" y="6494"/>
                    <a:pt x="7638" y="6220"/>
                    <a:pt x="8370" y="5763"/>
                  </a:cubicBezTo>
                  <a:cubicBezTo>
                    <a:pt x="9102" y="5305"/>
                    <a:pt x="10017" y="4665"/>
                    <a:pt x="10748" y="3842"/>
                  </a:cubicBezTo>
                  <a:cubicBezTo>
                    <a:pt x="11434" y="3019"/>
                    <a:pt x="11937" y="2058"/>
                    <a:pt x="12075" y="1281"/>
                  </a:cubicBezTo>
                  <a:cubicBezTo>
                    <a:pt x="12257" y="549"/>
                    <a:pt x="12120" y="0"/>
                    <a:pt x="119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4"/>
            <p:cNvSpPr/>
            <p:nvPr/>
          </p:nvSpPr>
          <p:spPr>
            <a:xfrm>
              <a:off x="5706250" y="2350375"/>
              <a:ext cx="81200" cy="281600"/>
            </a:xfrm>
            <a:custGeom>
              <a:avLst/>
              <a:gdLst/>
              <a:ahLst/>
              <a:cxnLst/>
              <a:rect l="l" t="t" r="r" b="b"/>
              <a:pathLst>
                <a:path w="3248" h="11264" extrusionOk="0">
                  <a:moveTo>
                    <a:pt x="519" y="1"/>
                  </a:moveTo>
                  <a:cubicBezTo>
                    <a:pt x="496" y="1"/>
                    <a:pt x="476" y="6"/>
                    <a:pt x="458" y="18"/>
                  </a:cubicBezTo>
                  <a:cubicBezTo>
                    <a:pt x="321" y="109"/>
                    <a:pt x="412" y="430"/>
                    <a:pt x="458" y="933"/>
                  </a:cubicBezTo>
                  <a:cubicBezTo>
                    <a:pt x="550" y="1436"/>
                    <a:pt x="550" y="2122"/>
                    <a:pt x="504" y="2853"/>
                  </a:cubicBezTo>
                  <a:cubicBezTo>
                    <a:pt x="458" y="3585"/>
                    <a:pt x="321" y="4317"/>
                    <a:pt x="229" y="4957"/>
                  </a:cubicBezTo>
                  <a:cubicBezTo>
                    <a:pt x="138" y="5597"/>
                    <a:pt x="92" y="6100"/>
                    <a:pt x="92" y="6283"/>
                  </a:cubicBezTo>
                  <a:cubicBezTo>
                    <a:pt x="92" y="6466"/>
                    <a:pt x="1" y="6924"/>
                    <a:pt x="47" y="7564"/>
                  </a:cubicBezTo>
                  <a:cubicBezTo>
                    <a:pt x="92" y="8204"/>
                    <a:pt x="275" y="9073"/>
                    <a:pt x="687" y="9759"/>
                  </a:cubicBezTo>
                  <a:cubicBezTo>
                    <a:pt x="1098" y="10445"/>
                    <a:pt x="1693" y="10994"/>
                    <a:pt x="2287" y="11177"/>
                  </a:cubicBezTo>
                  <a:cubicBezTo>
                    <a:pt x="2470" y="11238"/>
                    <a:pt x="2638" y="11263"/>
                    <a:pt x="2780" y="11263"/>
                  </a:cubicBezTo>
                  <a:cubicBezTo>
                    <a:pt x="3065" y="11263"/>
                    <a:pt x="3248" y="11162"/>
                    <a:pt x="3248" y="11040"/>
                  </a:cubicBezTo>
                  <a:cubicBezTo>
                    <a:pt x="3248" y="10902"/>
                    <a:pt x="2973" y="10811"/>
                    <a:pt x="2608" y="10537"/>
                  </a:cubicBezTo>
                  <a:cubicBezTo>
                    <a:pt x="2242" y="10262"/>
                    <a:pt x="1876" y="9805"/>
                    <a:pt x="1601" y="9256"/>
                  </a:cubicBezTo>
                  <a:cubicBezTo>
                    <a:pt x="1007" y="8113"/>
                    <a:pt x="1190" y="6695"/>
                    <a:pt x="1190" y="6329"/>
                  </a:cubicBezTo>
                  <a:cubicBezTo>
                    <a:pt x="1190" y="6192"/>
                    <a:pt x="1281" y="5735"/>
                    <a:pt x="1373" y="5094"/>
                  </a:cubicBezTo>
                  <a:cubicBezTo>
                    <a:pt x="1419" y="4500"/>
                    <a:pt x="1556" y="3677"/>
                    <a:pt x="1556" y="2899"/>
                  </a:cubicBezTo>
                  <a:cubicBezTo>
                    <a:pt x="1556" y="2076"/>
                    <a:pt x="1419" y="1298"/>
                    <a:pt x="1144" y="750"/>
                  </a:cubicBezTo>
                  <a:cubicBezTo>
                    <a:pt x="944" y="271"/>
                    <a:pt x="675" y="1"/>
                    <a:pt x="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4"/>
            <p:cNvSpPr/>
            <p:nvPr/>
          </p:nvSpPr>
          <p:spPr>
            <a:xfrm>
              <a:off x="6712375" y="2348575"/>
              <a:ext cx="133800" cy="264050"/>
            </a:xfrm>
            <a:custGeom>
              <a:avLst/>
              <a:gdLst/>
              <a:ahLst/>
              <a:cxnLst/>
              <a:rect l="l" t="t" r="r" b="b"/>
              <a:pathLst>
                <a:path w="5352" h="10562" extrusionOk="0">
                  <a:moveTo>
                    <a:pt x="4981" y="0"/>
                  </a:moveTo>
                  <a:cubicBezTo>
                    <a:pt x="4813" y="0"/>
                    <a:pt x="4595" y="40"/>
                    <a:pt x="4346" y="136"/>
                  </a:cubicBezTo>
                  <a:cubicBezTo>
                    <a:pt x="3751" y="364"/>
                    <a:pt x="3111" y="1005"/>
                    <a:pt x="2699" y="1736"/>
                  </a:cubicBezTo>
                  <a:cubicBezTo>
                    <a:pt x="2288" y="2468"/>
                    <a:pt x="2150" y="3337"/>
                    <a:pt x="2059" y="3977"/>
                  </a:cubicBezTo>
                  <a:cubicBezTo>
                    <a:pt x="1968" y="4618"/>
                    <a:pt x="1968" y="5121"/>
                    <a:pt x="1968" y="5304"/>
                  </a:cubicBezTo>
                  <a:cubicBezTo>
                    <a:pt x="1922" y="5486"/>
                    <a:pt x="1922" y="5944"/>
                    <a:pt x="1830" y="6493"/>
                  </a:cubicBezTo>
                  <a:cubicBezTo>
                    <a:pt x="1785" y="7087"/>
                    <a:pt x="1647" y="7727"/>
                    <a:pt x="1419" y="8322"/>
                  </a:cubicBezTo>
                  <a:cubicBezTo>
                    <a:pt x="1190" y="8916"/>
                    <a:pt x="870" y="9420"/>
                    <a:pt x="550" y="9785"/>
                  </a:cubicBezTo>
                  <a:cubicBezTo>
                    <a:pt x="230" y="10106"/>
                    <a:pt x="1" y="10288"/>
                    <a:pt x="47" y="10471"/>
                  </a:cubicBezTo>
                  <a:cubicBezTo>
                    <a:pt x="47" y="10528"/>
                    <a:pt x="117" y="10562"/>
                    <a:pt x="236" y="10562"/>
                  </a:cubicBezTo>
                  <a:cubicBezTo>
                    <a:pt x="403" y="10562"/>
                    <a:pt x="667" y="10495"/>
                    <a:pt x="961" y="10334"/>
                  </a:cubicBezTo>
                  <a:cubicBezTo>
                    <a:pt x="1510" y="10060"/>
                    <a:pt x="2013" y="9465"/>
                    <a:pt x="2379" y="8734"/>
                  </a:cubicBezTo>
                  <a:cubicBezTo>
                    <a:pt x="2699" y="8048"/>
                    <a:pt x="2882" y="7270"/>
                    <a:pt x="2928" y="6630"/>
                  </a:cubicBezTo>
                  <a:cubicBezTo>
                    <a:pt x="3019" y="5990"/>
                    <a:pt x="3019" y="5532"/>
                    <a:pt x="3065" y="5349"/>
                  </a:cubicBezTo>
                  <a:cubicBezTo>
                    <a:pt x="3065" y="5212"/>
                    <a:pt x="3111" y="4709"/>
                    <a:pt x="3157" y="4114"/>
                  </a:cubicBezTo>
                  <a:cubicBezTo>
                    <a:pt x="3248" y="3474"/>
                    <a:pt x="3340" y="2788"/>
                    <a:pt x="3660" y="2194"/>
                  </a:cubicBezTo>
                  <a:cubicBezTo>
                    <a:pt x="3934" y="1553"/>
                    <a:pt x="4346" y="1050"/>
                    <a:pt x="4712" y="776"/>
                  </a:cubicBezTo>
                  <a:cubicBezTo>
                    <a:pt x="5077" y="456"/>
                    <a:pt x="5352" y="319"/>
                    <a:pt x="5352" y="181"/>
                  </a:cubicBezTo>
                  <a:cubicBezTo>
                    <a:pt x="5352" y="75"/>
                    <a:pt x="5213" y="0"/>
                    <a:pt x="4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4"/>
            <p:cNvSpPr/>
            <p:nvPr/>
          </p:nvSpPr>
          <p:spPr>
            <a:xfrm>
              <a:off x="6086975" y="2307975"/>
              <a:ext cx="85775" cy="132600"/>
            </a:xfrm>
            <a:custGeom>
              <a:avLst/>
              <a:gdLst/>
              <a:ahLst/>
              <a:cxnLst/>
              <a:rect l="l" t="t" r="r" b="b"/>
              <a:pathLst>
                <a:path w="3431" h="5304" extrusionOk="0">
                  <a:moveTo>
                    <a:pt x="692" y="1"/>
                  </a:moveTo>
                  <a:cubicBezTo>
                    <a:pt x="659" y="1"/>
                    <a:pt x="627" y="7"/>
                    <a:pt x="595" y="22"/>
                  </a:cubicBezTo>
                  <a:cubicBezTo>
                    <a:pt x="1" y="250"/>
                    <a:pt x="1144" y="2674"/>
                    <a:pt x="1281" y="2949"/>
                  </a:cubicBezTo>
                  <a:cubicBezTo>
                    <a:pt x="1411" y="3251"/>
                    <a:pt x="2192" y="5304"/>
                    <a:pt x="2856" y="5304"/>
                  </a:cubicBezTo>
                  <a:cubicBezTo>
                    <a:pt x="2896" y="5304"/>
                    <a:pt x="2935" y="5297"/>
                    <a:pt x="2974" y="5281"/>
                  </a:cubicBezTo>
                  <a:cubicBezTo>
                    <a:pt x="3431" y="5052"/>
                    <a:pt x="2425" y="2812"/>
                    <a:pt x="2288" y="2491"/>
                  </a:cubicBezTo>
                  <a:cubicBezTo>
                    <a:pt x="2158" y="2231"/>
                    <a:pt x="1289" y="1"/>
                    <a:pt x="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4"/>
            <p:cNvSpPr/>
            <p:nvPr/>
          </p:nvSpPr>
          <p:spPr>
            <a:xfrm>
              <a:off x="6340800" y="2308800"/>
              <a:ext cx="117800" cy="144325"/>
            </a:xfrm>
            <a:custGeom>
              <a:avLst/>
              <a:gdLst/>
              <a:ahLst/>
              <a:cxnLst/>
              <a:rect l="l" t="t" r="r" b="b"/>
              <a:pathLst>
                <a:path w="4712" h="5773" extrusionOk="0">
                  <a:moveTo>
                    <a:pt x="4039" y="0"/>
                  </a:moveTo>
                  <a:cubicBezTo>
                    <a:pt x="3382" y="0"/>
                    <a:pt x="2044" y="2387"/>
                    <a:pt x="1830" y="2687"/>
                  </a:cubicBezTo>
                  <a:cubicBezTo>
                    <a:pt x="1647" y="3007"/>
                    <a:pt x="1" y="5385"/>
                    <a:pt x="641" y="5751"/>
                  </a:cubicBezTo>
                  <a:cubicBezTo>
                    <a:pt x="665" y="5766"/>
                    <a:pt x="692" y="5772"/>
                    <a:pt x="721" y="5772"/>
                  </a:cubicBezTo>
                  <a:cubicBezTo>
                    <a:pt x="1248" y="5772"/>
                    <a:pt x="2574" y="3539"/>
                    <a:pt x="2790" y="3236"/>
                  </a:cubicBezTo>
                  <a:cubicBezTo>
                    <a:pt x="2973" y="2916"/>
                    <a:pt x="4711" y="355"/>
                    <a:pt x="4162" y="35"/>
                  </a:cubicBezTo>
                  <a:cubicBezTo>
                    <a:pt x="4125" y="11"/>
                    <a:pt x="4084" y="0"/>
                    <a:pt x="4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4"/>
            <p:cNvSpPr/>
            <p:nvPr/>
          </p:nvSpPr>
          <p:spPr>
            <a:xfrm>
              <a:off x="5509600" y="2414825"/>
              <a:ext cx="1514950" cy="1034825"/>
            </a:xfrm>
            <a:custGeom>
              <a:avLst/>
              <a:gdLst/>
              <a:ahLst/>
              <a:cxnLst/>
              <a:rect l="l" t="t" r="r" b="b"/>
              <a:pathLst>
                <a:path w="60598" h="41393" extrusionOk="0">
                  <a:moveTo>
                    <a:pt x="29616" y="0"/>
                  </a:moveTo>
                  <a:cubicBezTo>
                    <a:pt x="25755" y="0"/>
                    <a:pt x="21871" y="748"/>
                    <a:pt x="18157" y="2379"/>
                  </a:cubicBezTo>
                  <a:cubicBezTo>
                    <a:pt x="11846" y="5535"/>
                    <a:pt x="6037" y="9239"/>
                    <a:pt x="2882" y="15550"/>
                  </a:cubicBezTo>
                  <a:cubicBezTo>
                    <a:pt x="2059" y="17060"/>
                    <a:pt x="1373" y="18614"/>
                    <a:pt x="961" y="20215"/>
                  </a:cubicBezTo>
                  <a:cubicBezTo>
                    <a:pt x="46" y="23416"/>
                    <a:pt x="1" y="26755"/>
                    <a:pt x="915" y="30002"/>
                  </a:cubicBezTo>
                  <a:cubicBezTo>
                    <a:pt x="1373" y="31603"/>
                    <a:pt x="2059" y="33203"/>
                    <a:pt x="3019" y="34758"/>
                  </a:cubicBezTo>
                  <a:cubicBezTo>
                    <a:pt x="5122" y="38009"/>
                    <a:pt x="8409" y="41131"/>
                    <a:pt x="12183" y="41131"/>
                  </a:cubicBezTo>
                  <a:cubicBezTo>
                    <a:pt x="12923" y="41131"/>
                    <a:pt x="13681" y="41012"/>
                    <a:pt x="14452" y="40749"/>
                  </a:cubicBezTo>
                  <a:cubicBezTo>
                    <a:pt x="19813" y="39061"/>
                    <a:pt x="25002" y="37974"/>
                    <a:pt x="30204" y="37974"/>
                  </a:cubicBezTo>
                  <a:cubicBezTo>
                    <a:pt x="34722" y="37974"/>
                    <a:pt x="39249" y="38794"/>
                    <a:pt x="43905" y="40749"/>
                  </a:cubicBezTo>
                  <a:cubicBezTo>
                    <a:pt x="44782" y="41195"/>
                    <a:pt x="45742" y="41392"/>
                    <a:pt x="46718" y="41392"/>
                  </a:cubicBezTo>
                  <a:cubicBezTo>
                    <a:pt x="49252" y="41392"/>
                    <a:pt x="51904" y="40062"/>
                    <a:pt x="53554" y="38280"/>
                  </a:cubicBezTo>
                  <a:cubicBezTo>
                    <a:pt x="54835" y="37136"/>
                    <a:pt x="55978" y="35810"/>
                    <a:pt x="56893" y="34392"/>
                  </a:cubicBezTo>
                  <a:cubicBezTo>
                    <a:pt x="59637" y="30139"/>
                    <a:pt x="60597" y="25292"/>
                    <a:pt x="59362" y="20398"/>
                  </a:cubicBezTo>
                  <a:cubicBezTo>
                    <a:pt x="58996" y="18797"/>
                    <a:pt x="58448" y="17242"/>
                    <a:pt x="57716" y="15825"/>
                  </a:cubicBezTo>
                  <a:cubicBezTo>
                    <a:pt x="57076" y="14544"/>
                    <a:pt x="56344" y="13355"/>
                    <a:pt x="55429" y="12212"/>
                  </a:cubicBezTo>
                  <a:cubicBezTo>
                    <a:pt x="49035" y="4801"/>
                    <a:pt x="39397" y="0"/>
                    <a:pt x="29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4"/>
            <p:cNvSpPr/>
            <p:nvPr/>
          </p:nvSpPr>
          <p:spPr>
            <a:xfrm>
              <a:off x="5764575" y="2747125"/>
              <a:ext cx="74325" cy="78200"/>
            </a:xfrm>
            <a:custGeom>
              <a:avLst/>
              <a:gdLst/>
              <a:ahLst/>
              <a:cxnLst/>
              <a:rect l="l" t="t" r="r" b="b"/>
              <a:pathLst>
                <a:path w="2973" h="3128" extrusionOk="0">
                  <a:moveTo>
                    <a:pt x="1569" y="0"/>
                  </a:moveTo>
                  <a:cubicBezTo>
                    <a:pt x="1433" y="0"/>
                    <a:pt x="1303" y="21"/>
                    <a:pt x="1189" y="63"/>
                  </a:cubicBezTo>
                  <a:cubicBezTo>
                    <a:pt x="870" y="170"/>
                    <a:pt x="633" y="386"/>
                    <a:pt x="457" y="649"/>
                  </a:cubicBezTo>
                  <a:lnTo>
                    <a:pt x="457" y="649"/>
                  </a:lnTo>
                  <a:cubicBezTo>
                    <a:pt x="254" y="792"/>
                    <a:pt x="117" y="983"/>
                    <a:pt x="92" y="1161"/>
                  </a:cubicBezTo>
                  <a:cubicBezTo>
                    <a:pt x="0" y="1527"/>
                    <a:pt x="92" y="1801"/>
                    <a:pt x="183" y="1984"/>
                  </a:cubicBezTo>
                  <a:cubicBezTo>
                    <a:pt x="198" y="2043"/>
                    <a:pt x="245" y="2125"/>
                    <a:pt x="317" y="2214"/>
                  </a:cubicBezTo>
                  <a:lnTo>
                    <a:pt x="317" y="2214"/>
                  </a:lnTo>
                  <a:cubicBezTo>
                    <a:pt x="345" y="2276"/>
                    <a:pt x="377" y="2337"/>
                    <a:pt x="412" y="2396"/>
                  </a:cubicBezTo>
                  <a:cubicBezTo>
                    <a:pt x="549" y="2624"/>
                    <a:pt x="732" y="2807"/>
                    <a:pt x="915" y="2899"/>
                  </a:cubicBezTo>
                  <a:cubicBezTo>
                    <a:pt x="1098" y="3036"/>
                    <a:pt x="1326" y="3082"/>
                    <a:pt x="1509" y="3127"/>
                  </a:cubicBezTo>
                  <a:cubicBezTo>
                    <a:pt x="1660" y="3007"/>
                    <a:pt x="1810" y="2886"/>
                    <a:pt x="1935" y="2740"/>
                  </a:cubicBezTo>
                  <a:lnTo>
                    <a:pt x="1935" y="2740"/>
                  </a:lnTo>
                  <a:cubicBezTo>
                    <a:pt x="2170" y="2690"/>
                    <a:pt x="2430" y="2552"/>
                    <a:pt x="2607" y="2304"/>
                  </a:cubicBezTo>
                  <a:cubicBezTo>
                    <a:pt x="2836" y="2030"/>
                    <a:pt x="2973" y="1664"/>
                    <a:pt x="2927" y="1298"/>
                  </a:cubicBezTo>
                  <a:cubicBezTo>
                    <a:pt x="2881" y="932"/>
                    <a:pt x="2744" y="566"/>
                    <a:pt x="2424" y="292"/>
                  </a:cubicBezTo>
                  <a:cubicBezTo>
                    <a:pt x="2203" y="102"/>
                    <a:pt x="1873"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4"/>
            <p:cNvSpPr/>
            <p:nvPr/>
          </p:nvSpPr>
          <p:spPr>
            <a:xfrm>
              <a:off x="5936075" y="2859600"/>
              <a:ext cx="58875" cy="58625"/>
            </a:xfrm>
            <a:custGeom>
              <a:avLst/>
              <a:gdLst/>
              <a:ahLst/>
              <a:cxnLst/>
              <a:rect l="l" t="t" r="r" b="b"/>
              <a:pathLst>
                <a:path w="2355" h="2345" extrusionOk="0">
                  <a:moveTo>
                    <a:pt x="1235" y="0"/>
                  </a:moveTo>
                  <a:lnTo>
                    <a:pt x="1006" y="46"/>
                  </a:lnTo>
                  <a:cubicBezTo>
                    <a:pt x="549" y="137"/>
                    <a:pt x="275" y="458"/>
                    <a:pt x="137" y="732"/>
                  </a:cubicBezTo>
                  <a:cubicBezTo>
                    <a:pt x="0" y="1052"/>
                    <a:pt x="0" y="1464"/>
                    <a:pt x="183" y="1784"/>
                  </a:cubicBezTo>
                  <a:cubicBezTo>
                    <a:pt x="320" y="2104"/>
                    <a:pt x="595" y="2241"/>
                    <a:pt x="869" y="2287"/>
                  </a:cubicBezTo>
                  <a:cubicBezTo>
                    <a:pt x="983" y="2333"/>
                    <a:pt x="1086" y="2344"/>
                    <a:pt x="1172" y="2344"/>
                  </a:cubicBezTo>
                  <a:cubicBezTo>
                    <a:pt x="1258" y="2344"/>
                    <a:pt x="1326" y="2333"/>
                    <a:pt x="1372" y="2333"/>
                  </a:cubicBezTo>
                  <a:cubicBezTo>
                    <a:pt x="1464" y="2287"/>
                    <a:pt x="1601" y="2287"/>
                    <a:pt x="1829" y="2150"/>
                  </a:cubicBezTo>
                  <a:cubicBezTo>
                    <a:pt x="1975" y="2077"/>
                    <a:pt x="2180" y="1887"/>
                    <a:pt x="2279" y="1605"/>
                  </a:cubicBezTo>
                  <a:lnTo>
                    <a:pt x="2279" y="1605"/>
                  </a:lnTo>
                  <a:lnTo>
                    <a:pt x="2287" y="1601"/>
                  </a:lnTo>
                  <a:lnTo>
                    <a:pt x="2297" y="1551"/>
                  </a:lnTo>
                  <a:lnTo>
                    <a:pt x="2297" y="1551"/>
                  </a:lnTo>
                  <a:cubicBezTo>
                    <a:pt x="2313" y="1494"/>
                    <a:pt x="2326" y="1435"/>
                    <a:pt x="2333" y="1372"/>
                  </a:cubicBezTo>
                  <a:cubicBezTo>
                    <a:pt x="2355" y="1171"/>
                    <a:pt x="2323" y="1002"/>
                    <a:pt x="2257" y="867"/>
                  </a:cubicBezTo>
                  <a:lnTo>
                    <a:pt x="2257" y="867"/>
                  </a:lnTo>
                  <a:cubicBezTo>
                    <a:pt x="2168" y="653"/>
                    <a:pt x="2014" y="472"/>
                    <a:pt x="1829" y="366"/>
                  </a:cubicBezTo>
                  <a:cubicBezTo>
                    <a:pt x="1718" y="255"/>
                    <a:pt x="1577" y="204"/>
                    <a:pt x="1406" y="164"/>
                  </a:cubicBezTo>
                  <a:lnTo>
                    <a:pt x="1406" y="164"/>
                  </a:lnTo>
                  <a:cubicBezTo>
                    <a:pt x="1395" y="155"/>
                    <a:pt x="1384" y="146"/>
                    <a:pt x="1372" y="137"/>
                  </a:cubicBezTo>
                  <a:lnTo>
                    <a:pt x="12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4"/>
            <p:cNvSpPr/>
            <p:nvPr/>
          </p:nvSpPr>
          <p:spPr>
            <a:xfrm>
              <a:off x="6259650" y="2548825"/>
              <a:ext cx="96050" cy="91025"/>
            </a:xfrm>
            <a:custGeom>
              <a:avLst/>
              <a:gdLst/>
              <a:ahLst/>
              <a:cxnLst/>
              <a:rect l="l" t="t" r="r" b="b"/>
              <a:pathLst>
                <a:path w="3842" h="3641" extrusionOk="0">
                  <a:moveTo>
                    <a:pt x="1679" y="0"/>
                  </a:moveTo>
                  <a:cubicBezTo>
                    <a:pt x="1477" y="0"/>
                    <a:pt x="1249" y="39"/>
                    <a:pt x="1006" y="175"/>
                  </a:cubicBezTo>
                  <a:cubicBezTo>
                    <a:pt x="406" y="441"/>
                    <a:pt x="1" y="1168"/>
                    <a:pt x="37" y="1932"/>
                  </a:cubicBezTo>
                  <a:lnTo>
                    <a:pt x="37" y="1932"/>
                  </a:lnTo>
                  <a:cubicBezTo>
                    <a:pt x="42" y="2152"/>
                    <a:pt x="90" y="2375"/>
                    <a:pt x="183" y="2599"/>
                  </a:cubicBezTo>
                  <a:cubicBezTo>
                    <a:pt x="411" y="3147"/>
                    <a:pt x="914" y="3513"/>
                    <a:pt x="1417" y="3605"/>
                  </a:cubicBezTo>
                  <a:cubicBezTo>
                    <a:pt x="1552" y="3629"/>
                    <a:pt x="1684" y="3641"/>
                    <a:pt x="1812" y="3641"/>
                  </a:cubicBezTo>
                  <a:cubicBezTo>
                    <a:pt x="2162" y="3641"/>
                    <a:pt x="2488" y="3556"/>
                    <a:pt x="2789" y="3422"/>
                  </a:cubicBezTo>
                  <a:cubicBezTo>
                    <a:pt x="3201" y="3239"/>
                    <a:pt x="3567" y="2827"/>
                    <a:pt x="3704" y="2416"/>
                  </a:cubicBezTo>
                  <a:cubicBezTo>
                    <a:pt x="3841" y="2004"/>
                    <a:pt x="3796" y="1547"/>
                    <a:pt x="3613" y="1227"/>
                  </a:cubicBezTo>
                  <a:cubicBezTo>
                    <a:pt x="3338" y="632"/>
                    <a:pt x="2927" y="358"/>
                    <a:pt x="2698" y="220"/>
                  </a:cubicBezTo>
                  <a:cubicBezTo>
                    <a:pt x="2561" y="175"/>
                    <a:pt x="2378" y="83"/>
                    <a:pt x="2058" y="38"/>
                  </a:cubicBezTo>
                  <a:cubicBezTo>
                    <a:pt x="1946" y="19"/>
                    <a:pt x="1818" y="0"/>
                    <a:pt x="16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4"/>
            <p:cNvSpPr/>
            <p:nvPr/>
          </p:nvSpPr>
          <p:spPr>
            <a:xfrm>
              <a:off x="6259700" y="3109700"/>
              <a:ext cx="96000" cy="91150"/>
            </a:xfrm>
            <a:custGeom>
              <a:avLst/>
              <a:gdLst/>
              <a:ahLst/>
              <a:cxnLst/>
              <a:rect l="l" t="t" r="r" b="b"/>
              <a:pathLst>
                <a:path w="3840" h="3646" extrusionOk="0">
                  <a:moveTo>
                    <a:pt x="1698" y="0"/>
                  </a:moveTo>
                  <a:cubicBezTo>
                    <a:pt x="1491" y="0"/>
                    <a:pt x="1256" y="55"/>
                    <a:pt x="1004" y="195"/>
                  </a:cubicBezTo>
                  <a:cubicBezTo>
                    <a:pt x="406" y="461"/>
                    <a:pt x="1" y="1161"/>
                    <a:pt x="34" y="1927"/>
                  </a:cubicBezTo>
                  <a:lnTo>
                    <a:pt x="34" y="1927"/>
                  </a:lnTo>
                  <a:cubicBezTo>
                    <a:pt x="38" y="2157"/>
                    <a:pt x="86" y="2392"/>
                    <a:pt x="181" y="2619"/>
                  </a:cubicBezTo>
                  <a:cubicBezTo>
                    <a:pt x="307" y="2921"/>
                    <a:pt x="516" y="3155"/>
                    <a:pt x="764" y="3318"/>
                  </a:cubicBezTo>
                  <a:lnTo>
                    <a:pt x="764" y="3318"/>
                  </a:lnTo>
                  <a:cubicBezTo>
                    <a:pt x="826" y="3366"/>
                    <a:pt x="890" y="3408"/>
                    <a:pt x="958" y="3442"/>
                  </a:cubicBezTo>
                  <a:cubicBezTo>
                    <a:pt x="1067" y="3489"/>
                    <a:pt x="1176" y="3525"/>
                    <a:pt x="1285" y="3550"/>
                  </a:cubicBezTo>
                  <a:lnTo>
                    <a:pt x="1285" y="3550"/>
                  </a:lnTo>
                  <a:cubicBezTo>
                    <a:pt x="1328" y="3561"/>
                    <a:pt x="1372" y="3571"/>
                    <a:pt x="1415" y="3579"/>
                  </a:cubicBezTo>
                  <a:cubicBezTo>
                    <a:pt x="1583" y="3625"/>
                    <a:pt x="1746" y="3645"/>
                    <a:pt x="1903" y="3645"/>
                  </a:cubicBezTo>
                  <a:cubicBezTo>
                    <a:pt x="2218" y="3645"/>
                    <a:pt x="2513" y="3564"/>
                    <a:pt x="2787" y="3442"/>
                  </a:cubicBezTo>
                  <a:cubicBezTo>
                    <a:pt x="3199" y="3213"/>
                    <a:pt x="3565" y="2847"/>
                    <a:pt x="3702" y="2436"/>
                  </a:cubicBezTo>
                  <a:cubicBezTo>
                    <a:pt x="3839" y="1978"/>
                    <a:pt x="3794" y="1567"/>
                    <a:pt x="3611" y="1247"/>
                  </a:cubicBezTo>
                  <a:cubicBezTo>
                    <a:pt x="3336" y="606"/>
                    <a:pt x="2925" y="378"/>
                    <a:pt x="2696" y="241"/>
                  </a:cubicBezTo>
                  <a:cubicBezTo>
                    <a:pt x="2559" y="195"/>
                    <a:pt x="2376" y="103"/>
                    <a:pt x="2056" y="58"/>
                  </a:cubicBezTo>
                  <a:cubicBezTo>
                    <a:pt x="1949" y="22"/>
                    <a:pt x="1829" y="0"/>
                    <a:pt x="16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4"/>
            <p:cNvSpPr/>
            <p:nvPr/>
          </p:nvSpPr>
          <p:spPr>
            <a:xfrm>
              <a:off x="6655225" y="2692450"/>
              <a:ext cx="62900" cy="64275"/>
            </a:xfrm>
            <a:custGeom>
              <a:avLst/>
              <a:gdLst/>
              <a:ahLst/>
              <a:cxnLst/>
              <a:rect l="l" t="t" r="r" b="b"/>
              <a:pathLst>
                <a:path w="2516" h="2571" extrusionOk="0">
                  <a:moveTo>
                    <a:pt x="1414" y="1"/>
                  </a:moveTo>
                  <a:cubicBezTo>
                    <a:pt x="1077" y="1"/>
                    <a:pt x="692" y="141"/>
                    <a:pt x="412" y="421"/>
                  </a:cubicBezTo>
                  <a:cubicBezTo>
                    <a:pt x="275" y="558"/>
                    <a:pt x="138" y="787"/>
                    <a:pt x="92" y="1015"/>
                  </a:cubicBezTo>
                  <a:cubicBezTo>
                    <a:pt x="0" y="1244"/>
                    <a:pt x="0" y="1518"/>
                    <a:pt x="92" y="1793"/>
                  </a:cubicBezTo>
                  <a:cubicBezTo>
                    <a:pt x="183" y="2113"/>
                    <a:pt x="412" y="2342"/>
                    <a:pt x="732" y="2479"/>
                  </a:cubicBezTo>
                  <a:cubicBezTo>
                    <a:pt x="869" y="2547"/>
                    <a:pt x="1018" y="2570"/>
                    <a:pt x="1161" y="2570"/>
                  </a:cubicBezTo>
                  <a:cubicBezTo>
                    <a:pt x="1304" y="2570"/>
                    <a:pt x="1441" y="2547"/>
                    <a:pt x="1555" y="2525"/>
                  </a:cubicBezTo>
                  <a:cubicBezTo>
                    <a:pt x="1830" y="2433"/>
                    <a:pt x="2058" y="2296"/>
                    <a:pt x="2241" y="2067"/>
                  </a:cubicBezTo>
                  <a:cubicBezTo>
                    <a:pt x="2424" y="1793"/>
                    <a:pt x="2516" y="1518"/>
                    <a:pt x="2470" y="1198"/>
                  </a:cubicBezTo>
                  <a:cubicBezTo>
                    <a:pt x="2423" y="989"/>
                    <a:pt x="2294" y="803"/>
                    <a:pt x="2136" y="665"/>
                  </a:cubicBezTo>
                  <a:lnTo>
                    <a:pt x="2136" y="665"/>
                  </a:lnTo>
                  <a:cubicBezTo>
                    <a:pt x="2094" y="567"/>
                    <a:pt x="2040" y="403"/>
                    <a:pt x="1875" y="238"/>
                  </a:cubicBezTo>
                  <a:lnTo>
                    <a:pt x="1738" y="55"/>
                  </a:lnTo>
                  <a:lnTo>
                    <a:pt x="1555" y="9"/>
                  </a:lnTo>
                  <a:cubicBezTo>
                    <a:pt x="1510" y="3"/>
                    <a:pt x="1462" y="1"/>
                    <a:pt x="14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4"/>
            <p:cNvSpPr/>
            <p:nvPr/>
          </p:nvSpPr>
          <p:spPr>
            <a:xfrm>
              <a:off x="6722000" y="2977175"/>
              <a:ext cx="92175" cy="90250"/>
            </a:xfrm>
            <a:custGeom>
              <a:avLst/>
              <a:gdLst/>
              <a:ahLst/>
              <a:cxnLst/>
              <a:rect l="l" t="t" r="r" b="b"/>
              <a:pathLst>
                <a:path w="3687" h="3610" extrusionOk="0">
                  <a:moveTo>
                    <a:pt x="1774" y="1"/>
                  </a:moveTo>
                  <a:cubicBezTo>
                    <a:pt x="1390" y="1"/>
                    <a:pt x="951" y="178"/>
                    <a:pt x="622" y="465"/>
                  </a:cubicBezTo>
                  <a:cubicBezTo>
                    <a:pt x="450" y="638"/>
                    <a:pt x="317" y="836"/>
                    <a:pt x="224" y="1055"/>
                  </a:cubicBezTo>
                  <a:lnTo>
                    <a:pt x="224" y="1055"/>
                  </a:lnTo>
                  <a:cubicBezTo>
                    <a:pt x="43" y="1417"/>
                    <a:pt x="1" y="1830"/>
                    <a:pt x="73" y="2157"/>
                  </a:cubicBezTo>
                  <a:cubicBezTo>
                    <a:pt x="83" y="2202"/>
                    <a:pt x="95" y="2245"/>
                    <a:pt x="108" y="2287"/>
                  </a:cubicBezTo>
                  <a:lnTo>
                    <a:pt x="108" y="2287"/>
                  </a:lnTo>
                  <a:cubicBezTo>
                    <a:pt x="166" y="2546"/>
                    <a:pt x="284" y="2800"/>
                    <a:pt x="485" y="3026"/>
                  </a:cubicBezTo>
                  <a:cubicBezTo>
                    <a:pt x="519" y="3060"/>
                    <a:pt x="553" y="3092"/>
                    <a:pt x="589" y="3123"/>
                  </a:cubicBezTo>
                  <a:lnTo>
                    <a:pt x="589" y="3123"/>
                  </a:lnTo>
                  <a:cubicBezTo>
                    <a:pt x="600" y="3137"/>
                    <a:pt x="611" y="3150"/>
                    <a:pt x="622" y="3163"/>
                  </a:cubicBezTo>
                  <a:cubicBezTo>
                    <a:pt x="897" y="3392"/>
                    <a:pt x="1171" y="3529"/>
                    <a:pt x="1445" y="3575"/>
                  </a:cubicBezTo>
                  <a:cubicBezTo>
                    <a:pt x="1583" y="3598"/>
                    <a:pt x="1697" y="3609"/>
                    <a:pt x="1800" y="3609"/>
                  </a:cubicBezTo>
                  <a:cubicBezTo>
                    <a:pt x="1903" y="3609"/>
                    <a:pt x="1994" y="3598"/>
                    <a:pt x="2086" y="3575"/>
                  </a:cubicBezTo>
                  <a:cubicBezTo>
                    <a:pt x="2314" y="3529"/>
                    <a:pt x="2680" y="3438"/>
                    <a:pt x="3046" y="3118"/>
                  </a:cubicBezTo>
                  <a:cubicBezTo>
                    <a:pt x="3229" y="2980"/>
                    <a:pt x="3366" y="2752"/>
                    <a:pt x="3503" y="2477"/>
                  </a:cubicBezTo>
                  <a:cubicBezTo>
                    <a:pt x="3641" y="2157"/>
                    <a:pt x="3686" y="1791"/>
                    <a:pt x="3595" y="1426"/>
                  </a:cubicBezTo>
                  <a:cubicBezTo>
                    <a:pt x="3412" y="694"/>
                    <a:pt x="2772" y="99"/>
                    <a:pt x="1903" y="8"/>
                  </a:cubicBezTo>
                  <a:cubicBezTo>
                    <a:pt x="1861" y="3"/>
                    <a:pt x="1818" y="1"/>
                    <a:pt x="17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4"/>
            <p:cNvSpPr/>
            <p:nvPr/>
          </p:nvSpPr>
          <p:spPr>
            <a:xfrm>
              <a:off x="6840450" y="2860725"/>
              <a:ext cx="56050" cy="45775"/>
            </a:xfrm>
            <a:custGeom>
              <a:avLst/>
              <a:gdLst/>
              <a:ahLst/>
              <a:cxnLst/>
              <a:rect l="l" t="t" r="r" b="b"/>
              <a:pathLst>
                <a:path w="2242" h="1831" extrusionOk="0">
                  <a:moveTo>
                    <a:pt x="1281" y="1"/>
                  </a:moveTo>
                  <a:cubicBezTo>
                    <a:pt x="1143" y="1"/>
                    <a:pt x="961" y="1"/>
                    <a:pt x="778" y="47"/>
                  </a:cubicBezTo>
                  <a:cubicBezTo>
                    <a:pt x="549" y="92"/>
                    <a:pt x="320" y="230"/>
                    <a:pt x="183" y="458"/>
                  </a:cubicBezTo>
                  <a:lnTo>
                    <a:pt x="0" y="687"/>
                  </a:lnTo>
                  <a:lnTo>
                    <a:pt x="92" y="961"/>
                  </a:lnTo>
                  <a:cubicBezTo>
                    <a:pt x="183" y="1144"/>
                    <a:pt x="275" y="1327"/>
                    <a:pt x="549" y="1556"/>
                  </a:cubicBezTo>
                  <a:cubicBezTo>
                    <a:pt x="570" y="1570"/>
                    <a:pt x="593" y="1583"/>
                    <a:pt x="617" y="1596"/>
                  </a:cubicBezTo>
                  <a:lnTo>
                    <a:pt x="617" y="1596"/>
                  </a:lnTo>
                  <a:cubicBezTo>
                    <a:pt x="651" y="1628"/>
                    <a:pt x="689" y="1661"/>
                    <a:pt x="732" y="1693"/>
                  </a:cubicBezTo>
                  <a:cubicBezTo>
                    <a:pt x="915" y="1785"/>
                    <a:pt x="1098" y="1830"/>
                    <a:pt x="1281" y="1830"/>
                  </a:cubicBezTo>
                  <a:cubicBezTo>
                    <a:pt x="1647" y="1830"/>
                    <a:pt x="2012" y="1602"/>
                    <a:pt x="2150" y="1282"/>
                  </a:cubicBezTo>
                  <a:lnTo>
                    <a:pt x="2241" y="1144"/>
                  </a:lnTo>
                  <a:lnTo>
                    <a:pt x="2241" y="1007"/>
                  </a:lnTo>
                  <a:cubicBezTo>
                    <a:pt x="2195" y="596"/>
                    <a:pt x="1921" y="367"/>
                    <a:pt x="1875" y="321"/>
                  </a:cubicBezTo>
                  <a:cubicBezTo>
                    <a:pt x="1784" y="230"/>
                    <a:pt x="1601" y="92"/>
                    <a:pt x="1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4"/>
            <p:cNvSpPr/>
            <p:nvPr/>
          </p:nvSpPr>
          <p:spPr>
            <a:xfrm>
              <a:off x="5708550" y="3019150"/>
              <a:ext cx="66325" cy="59550"/>
            </a:xfrm>
            <a:custGeom>
              <a:avLst/>
              <a:gdLst/>
              <a:ahLst/>
              <a:cxnLst/>
              <a:rect l="l" t="t" r="r" b="b"/>
              <a:pathLst>
                <a:path w="2653" h="2382" extrusionOk="0">
                  <a:moveTo>
                    <a:pt x="1143" y="1142"/>
                  </a:moveTo>
                  <a:cubicBezTo>
                    <a:pt x="1144" y="1147"/>
                    <a:pt x="1144" y="1155"/>
                    <a:pt x="1144" y="1164"/>
                  </a:cubicBezTo>
                  <a:cubicBezTo>
                    <a:pt x="1178" y="1199"/>
                    <a:pt x="1213" y="1207"/>
                    <a:pt x="1227" y="1229"/>
                  </a:cubicBezTo>
                  <a:lnTo>
                    <a:pt x="1227" y="1229"/>
                  </a:lnTo>
                  <a:cubicBezTo>
                    <a:pt x="1217" y="1224"/>
                    <a:pt x="1204" y="1217"/>
                    <a:pt x="1189" y="1210"/>
                  </a:cubicBezTo>
                  <a:cubicBezTo>
                    <a:pt x="1170" y="1210"/>
                    <a:pt x="1150" y="1193"/>
                    <a:pt x="1134" y="1170"/>
                  </a:cubicBezTo>
                  <a:lnTo>
                    <a:pt x="1134" y="1170"/>
                  </a:lnTo>
                  <a:cubicBezTo>
                    <a:pt x="1140" y="1161"/>
                    <a:pt x="1142" y="1153"/>
                    <a:pt x="1143" y="1142"/>
                  </a:cubicBezTo>
                  <a:close/>
                  <a:moveTo>
                    <a:pt x="1636" y="1"/>
                  </a:moveTo>
                  <a:cubicBezTo>
                    <a:pt x="1418" y="1"/>
                    <a:pt x="1227" y="54"/>
                    <a:pt x="1073" y="143"/>
                  </a:cubicBezTo>
                  <a:lnTo>
                    <a:pt x="1073" y="143"/>
                  </a:lnTo>
                  <a:cubicBezTo>
                    <a:pt x="1057" y="147"/>
                    <a:pt x="1041" y="151"/>
                    <a:pt x="1025" y="156"/>
                  </a:cubicBezTo>
                  <a:lnTo>
                    <a:pt x="1025" y="156"/>
                  </a:lnTo>
                  <a:cubicBezTo>
                    <a:pt x="804" y="183"/>
                    <a:pt x="611" y="264"/>
                    <a:pt x="458" y="387"/>
                  </a:cubicBezTo>
                  <a:cubicBezTo>
                    <a:pt x="183" y="570"/>
                    <a:pt x="0" y="890"/>
                    <a:pt x="0" y="1256"/>
                  </a:cubicBezTo>
                  <a:lnTo>
                    <a:pt x="0" y="1301"/>
                  </a:lnTo>
                  <a:lnTo>
                    <a:pt x="0" y="1347"/>
                  </a:lnTo>
                  <a:cubicBezTo>
                    <a:pt x="197" y="2017"/>
                    <a:pt x="768" y="2382"/>
                    <a:pt x="1332" y="2382"/>
                  </a:cubicBezTo>
                  <a:cubicBezTo>
                    <a:pt x="1422" y="2382"/>
                    <a:pt x="1512" y="2372"/>
                    <a:pt x="1601" y="2353"/>
                  </a:cubicBezTo>
                  <a:cubicBezTo>
                    <a:pt x="1921" y="2262"/>
                    <a:pt x="2150" y="2033"/>
                    <a:pt x="2241" y="1896"/>
                  </a:cubicBezTo>
                  <a:cubicBezTo>
                    <a:pt x="2351" y="1750"/>
                    <a:pt x="2402" y="1604"/>
                    <a:pt x="2418" y="1505"/>
                  </a:cubicBezTo>
                  <a:lnTo>
                    <a:pt x="2418" y="1505"/>
                  </a:lnTo>
                  <a:cubicBezTo>
                    <a:pt x="2454" y="1457"/>
                    <a:pt x="2487" y="1404"/>
                    <a:pt x="2516" y="1347"/>
                  </a:cubicBezTo>
                  <a:cubicBezTo>
                    <a:pt x="2653" y="1119"/>
                    <a:pt x="2653" y="890"/>
                    <a:pt x="2607" y="707"/>
                  </a:cubicBezTo>
                  <a:cubicBezTo>
                    <a:pt x="2561" y="524"/>
                    <a:pt x="2470" y="341"/>
                    <a:pt x="2333" y="204"/>
                  </a:cubicBezTo>
                  <a:cubicBezTo>
                    <a:pt x="2150" y="112"/>
                    <a:pt x="2013" y="21"/>
                    <a:pt x="1875" y="21"/>
                  </a:cubicBezTo>
                  <a:cubicBezTo>
                    <a:pt x="1792" y="7"/>
                    <a:pt x="1713" y="1"/>
                    <a:pt x="1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4"/>
            <p:cNvSpPr/>
            <p:nvPr/>
          </p:nvSpPr>
          <p:spPr>
            <a:xfrm>
              <a:off x="6076700" y="2619175"/>
              <a:ext cx="40025" cy="44550"/>
            </a:xfrm>
            <a:custGeom>
              <a:avLst/>
              <a:gdLst/>
              <a:ahLst/>
              <a:cxnLst/>
              <a:rect l="l" t="t" r="r" b="b"/>
              <a:pathLst>
                <a:path w="1601" h="1782" extrusionOk="0">
                  <a:moveTo>
                    <a:pt x="695" y="498"/>
                  </a:moveTo>
                  <a:cubicBezTo>
                    <a:pt x="702" y="498"/>
                    <a:pt x="719" y="517"/>
                    <a:pt x="727" y="557"/>
                  </a:cubicBezTo>
                  <a:lnTo>
                    <a:pt x="727" y="557"/>
                  </a:lnTo>
                  <a:cubicBezTo>
                    <a:pt x="691" y="519"/>
                    <a:pt x="687" y="498"/>
                    <a:pt x="695" y="498"/>
                  </a:cubicBezTo>
                  <a:close/>
                  <a:moveTo>
                    <a:pt x="815" y="1"/>
                  </a:moveTo>
                  <a:cubicBezTo>
                    <a:pt x="680" y="1"/>
                    <a:pt x="569" y="68"/>
                    <a:pt x="458" y="105"/>
                  </a:cubicBezTo>
                  <a:cubicBezTo>
                    <a:pt x="320" y="196"/>
                    <a:pt x="229" y="288"/>
                    <a:pt x="183" y="379"/>
                  </a:cubicBezTo>
                  <a:cubicBezTo>
                    <a:pt x="92" y="562"/>
                    <a:pt x="46" y="699"/>
                    <a:pt x="46" y="745"/>
                  </a:cubicBezTo>
                  <a:cubicBezTo>
                    <a:pt x="46" y="836"/>
                    <a:pt x="0" y="1019"/>
                    <a:pt x="92" y="1340"/>
                  </a:cubicBezTo>
                  <a:cubicBezTo>
                    <a:pt x="183" y="1477"/>
                    <a:pt x="275" y="1614"/>
                    <a:pt x="549" y="1705"/>
                  </a:cubicBezTo>
                  <a:cubicBezTo>
                    <a:pt x="603" y="1759"/>
                    <a:pt x="688" y="1781"/>
                    <a:pt x="776" y="1781"/>
                  </a:cubicBezTo>
                  <a:cubicBezTo>
                    <a:pt x="839" y="1781"/>
                    <a:pt x="904" y="1770"/>
                    <a:pt x="961" y="1751"/>
                  </a:cubicBezTo>
                  <a:cubicBezTo>
                    <a:pt x="1098" y="1751"/>
                    <a:pt x="1189" y="1660"/>
                    <a:pt x="1281" y="1614"/>
                  </a:cubicBezTo>
                  <a:cubicBezTo>
                    <a:pt x="1555" y="1340"/>
                    <a:pt x="1601" y="1065"/>
                    <a:pt x="1464" y="745"/>
                  </a:cubicBezTo>
                  <a:cubicBezTo>
                    <a:pt x="1458" y="737"/>
                    <a:pt x="1452" y="728"/>
                    <a:pt x="1446" y="721"/>
                  </a:cubicBezTo>
                  <a:lnTo>
                    <a:pt x="1446" y="721"/>
                  </a:lnTo>
                  <a:cubicBezTo>
                    <a:pt x="1457" y="676"/>
                    <a:pt x="1464" y="624"/>
                    <a:pt x="1464" y="562"/>
                  </a:cubicBezTo>
                  <a:cubicBezTo>
                    <a:pt x="1464" y="425"/>
                    <a:pt x="1418" y="288"/>
                    <a:pt x="1327" y="196"/>
                  </a:cubicBezTo>
                  <a:cubicBezTo>
                    <a:pt x="1281" y="105"/>
                    <a:pt x="1235" y="105"/>
                    <a:pt x="1144" y="59"/>
                  </a:cubicBezTo>
                  <a:lnTo>
                    <a:pt x="1052" y="13"/>
                  </a:lnTo>
                  <a:lnTo>
                    <a:pt x="915" y="13"/>
                  </a:lnTo>
                  <a:cubicBezTo>
                    <a:pt x="880" y="5"/>
                    <a:pt x="847" y="1"/>
                    <a:pt x="8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4"/>
            <p:cNvSpPr/>
            <p:nvPr/>
          </p:nvSpPr>
          <p:spPr>
            <a:xfrm>
              <a:off x="6349950" y="2840850"/>
              <a:ext cx="51475" cy="45500"/>
            </a:xfrm>
            <a:custGeom>
              <a:avLst/>
              <a:gdLst/>
              <a:ahLst/>
              <a:cxnLst/>
              <a:rect l="l" t="t" r="r" b="b"/>
              <a:pathLst>
                <a:path w="2059" h="1820" extrusionOk="0">
                  <a:moveTo>
                    <a:pt x="919" y="1014"/>
                  </a:moveTo>
                  <a:lnTo>
                    <a:pt x="915" y="1025"/>
                  </a:lnTo>
                  <a:cubicBezTo>
                    <a:pt x="915" y="1025"/>
                    <a:pt x="915" y="1016"/>
                    <a:pt x="919" y="1014"/>
                  </a:cubicBezTo>
                  <a:close/>
                  <a:moveTo>
                    <a:pt x="1105" y="1123"/>
                  </a:moveTo>
                  <a:cubicBezTo>
                    <a:pt x="1118" y="1138"/>
                    <a:pt x="1120" y="1146"/>
                    <a:pt x="1118" y="1146"/>
                  </a:cubicBezTo>
                  <a:cubicBezTo>
                    <a:pt x="1116" y="1146"/>
                    <a:pt x="1110" y="1139"/>
                    <a:pt x="1105" y="1123"/>
                  </a:cubicBezTo>
                  <a:close/>
                  <a:moveTo>
                    <a:pt x="988" y="1"/>
                  </a:moveTo>
                  <a:cubicBezTo>
                    <a:pt x="838" y="1"/>
                    <a:pt x="671" y="43"/>
                    <a:pt x="504" y="110"/>
                  </a:cubicBezTo>
                  <a:cubicBezTo>
                    <a:pt x="321" y="156"/>
                    <a:pt x="184" y="293"/>
                    <a:pt x="138" y="430"/>
                  </a:cubicBezTo>
                  <a:lnTo>
                    <a:pt x="1" y="567"/>
                  </a:lnTo>
                  <a:lnTo>
                    <a:pt x="1" y="750"/>
                  </a:lnTo>
                  <a:cubicBezTo>
                    <a:pt x="1" y="842"/>
                    <a:pt x="1" y="887"/>
                    <a:pt x="1" y="887"/>
                  </a:cubicBezTo>
                  <a:cubicBezTo>
                    <a:pt x="46" y="1025"/>
                    <a:pt x="138" y="1345"/>
                    <a:pt x="412" y="1573"/>
                  </a:cubicBezTo>
                  <a:cubicBezTo>
                    <a:pt x="549" y="1665"/>
                    <a:pt x="732" y="1756"/>
                    <a:pt x="915" y="1802"/>
                  </a:cubicBezTo>
                  <a:cubicBezTo>
                    <a:pt x="972" y="1814"/>
                    <a:pt x="1032" y="1819"/>
                    <a:pt x="1094" y="1819"/>
                  </a:cubicBezTo>
                  <a:cubicBezTo>
                    <a:pt x="1278" y="1819"/>
                    <a:pt x="1475" y="1768"/>
                    <a:pt x="1647" y="1665"/>
                  </a:cubicBezTo>
                  <a:lnTo>
                    <a:pt x="1693" y="1619"/>
                  </a:lnTo>
                  <a:lnTo>
                    <a:pt x="1738" y="1619"/>
                  </a:lnTo>
                  <a:cubicBezTo>
                    <a:pt x="1876" y="1482"/>
                    <a:pt x="1967" y="1299"/>
                    <a:pt x="2013" y="1070"/>
                  </a:cubicBezTo>
                  <a:cubicBezTo>
                    <a:pt x="2013" y="1051"/>
                    <a:pt x="2012" y="1032"/>
                    <a:pt x="2011" y="1013"/>
                  </a:cubicBezTo>
                  <a:lnTo>
                    <a:pt x="2011" y="1013"/>
                  </a:lnTo>
                  <a:cubicBezTo>
                    <a:pt x="2025" y="1002"/>
                    <a:pt x="2041" y="991"/>
                    <a:pt x="2059" y="979"/>
                  </a:cubicBezTo>
                  <a:cubicBezTo>
                    <a:pt x="2059" y="770"/>
                    <a:pt x="1982" y="561"/>
                    <a:pt x="1794" y="387"/>
                  </a:cubicBezTo>
                  <a:lnTo>
                    <a:pt x="1794" y="387"/>
                  </a:lnTo>
                  <a:cubicBezTo>
                    <a:pt x="1752" y="336"/>
                    <a:pt x="1707" y="290"/>
                    <a:pt x="1659" y="251"/>
                  </a:cubicBezTo>
                  <a:lnTo>
                    <a:pt x="1659" y="251"/>
                  </a:lnTo>
                  <a:cubicBezTo>
                    <a:pt x="1521" y="125"/>
                    <a:pt x="1333" y="56"/>
                    <a:pt x="1144" y="19"/>
                  </a:cubicBezTo>
                  <a:cubicBezTo>
                    <a:pt x="1095" y="6"/>
                    <a:pt x="1043" y="1"/>
                    <a:pt x="9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4"/>
            <p:cNvSpPr/>
            <p:nvPr/>
          </p:nvSpPr>
          <p:spPr>
            <a:xfrm>
              <a:off x="6105275" y="3014650"/>
              <a:ext cx="51475" cy="45475"/>
            </a:xfrm>
            <a:custGeom>
              <a:avLst/>
              <a:gdLst/>
              <a:ahLst/>
              <a:cxnLst/>
              <a:rect l="l" t="t" r="r" b="b"/>
              <a:pathLst>
                <a:path w="2059" h="1819" extrusionOk="0">
                  <a:moveTo>
                    <a:pt x="919" y="1013"/>
                  </a:moveTo>
                  <a:lnTo>
                    <a:pt x="915" y="1024"/>
                  </a:lnTo>
                  <a:cubicBezTo>
                    <a:pt x="915" y="1024"/>
                    <a:pt x="915" y="1016"/>
                    <a:pt x="919" y="1013"/>
                  </a:cubicBezTo>
                  <a:close/>
                  <a:moveTo>
                    <a:pt x="1105" y="1123"/>
                  </a:moveTo>
                  <a:cubicBezTo>
                    <a:pt x="1118" y="1137"/>
                    <a:pt x="1120" y="1146"/>
                    <a:pt x="1118" y="1146"/>
                  </a:cubicBezTo>
                  <a:cubicBezTo>
                    <a:pt x="1116" y="1146"/>
                    <a:pt x="1110" y="1138"/>
                    <a:pt x="1105" y="1123"/>
                  </a:cubicBezTo>
                  <a:close/>
                  <a:moveTo>
                    <a:pt x="988" y="0"/>
                  </a:moveTo>
                  <a:cubicBezTo>
                    <a:pt x="839" y="0"/>
                    <a:pt x="671" y="42"/>
                    <a:pt x="504" y="109"/>
                  </a:cubicBezTo>
                  <a:cubicBezTo>
                    <a:pt x="321" y="201"/>
                    <a:pt x="184" y="338"/>
                    <a:pt x="138" y="430"/>
                  </a:cubicBezTo>
                  <a:lnTo>
                    <a:pt x="1" y="567"/>
                  </a:lnTo>
                  <a:lnTo>
                    <a:pt x="1" y="750"/>
                  </a:lnTo>
                  <a:cubicBezTo>
                    <a:pt x="1" y="841"/>
                    <a:pt x="1" y="887"/>
                    <a:pt x="1" y="887"/>
                  </a:cubicBezTo>
                  <a:cubicBezTo>
                    <a:pt x="46" y="1024"/>
                    <a:pt x="138" y="1344"/>
                    <a:pt x="412" y="1573"/>
                  </a:cubicBezTo>
                  <a:cubicBezTo>
                    <a:pt x="549" y="1664"/>
                    <a:pt x="732" y="1756"/>
                    <a:pt x="915" y="1802"/>
                  </a:cubicBezTo>
                  <a:cubicBezTo>
                    <a:pt x="973" y="1813"/>
                    <a:pt x="1033" y="1819"/>
                    <a:pt x="1094" y="1819"/>
                  </a:cubicBezTo>
                  <a:cubicBezTo>
                    <a:pt x="1278" y="1819"/>
                    <a:pt x="1476" y="1767"/>
                    <a:pt x="1647" y="1664"/>
                  </a:cubicBezTo>
                  <a:lnTo>
                    <a:pt x="1693" y="1664"/>
                  </a:lnTo>
                  <a:lnTo>
                    <a:pt x="1739" y="1619"/>
                  </a:lnTo>
                  <a:cubicBezTo>
                    <a:pt x="1876" y="1481"/>
                    <a:pt x="1967" y="1299"/>
                    <a:pt x="2013" y="1070"/>
                  </a:cubicBezTo>
                  <a:cubicBezTo>
                    <a:pt x="2013" y="1051"/>
                    <a:pt x="2012" y="1031"/>
                    <a:pt x="2011" y="1012"/>
                  </a:cubicBezTo>
                  <a:lnTo>
                    <a:pt x="2011" y="1012"/>
                  </a:lnTo>
                  <a:cubicBezTo>
                    <a:pt x="2025" y="1002"/>
                    <a:pt x="2041" y="990"/>
                    <a:pt x="2059" y="978"/>
                  </a:cubicBezTo>
                  <a:cubicBezTo>
                    <a:pt x="2059" y="769"/>
                    <a:pt x="1982" y="560"/>
                    <a:pt x="1794" y="386"/>
                  </a:cubicBezTo>
                  <a:lnTo>
                    <a:pt x="1794" y="386"/>
                  </a:lnTo>
                  <a:cubicBezTo>
                    <a:pt x="1752" y="336"/>
                    <a:pt x="1707" y="290"/>
                    <a:pt x="1659" y="250"/>
                  </a:cubicBezTo>
                  <a:lnTo>
                    <a:pt x="1659" y="250"/>
                  </a:lnTo>
                  <a:cubicBezTo>
                    <a:pt x="1522" y="125"/>
                    <a:pt x="1333" y="56"/>
                    <a:pt x="1144" y="18"/>
                  </a:cubicBezTo>
                  <a:cubicBezTo>
                    <a:pt x="1095" y="6"/>
                    <a:pt x="1043" y="0"/>
                    <a:pt x="9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4"/>
            <p:cNvSpPr/>
            <p:nvPr/>
          </p:nvSpPr>
          <p:spPr>
            <a:xfrm>
              <a:off x="6578625" y="3255000"/>
              <a:ext cx="52600" cy="46425"/>
            </a:xfrm>
            <a:custGeom>
              <a:avLst/>
              <a:gdLst/>
              <a:ahLst/>
              <a:cxnLst/>
              <a:rect l="l" t="t" r="r" b="b"/>
              <a:pathLst>
                <a:path w="2104" h="1857" extrusionOk="0">
                  <a:moveTo>
                    <a:pt x="1112" y="838"/>
                  </a:moveTo>
                  <a:cubicBezTo>
                    <a:pt x="1117" y="845"/>
                    <a:pt x="1119" y="857"/>
                    <a:pt x="1118" y="870"/>
                  </a:cubicBezTo>
                  <a:lnTo>
                    <a:pt x="1118" y="870"/>
                  </a:lnTo>
                  <a:cubicBezTo>
                    <a:pt x="1111" y="862"/>
                    <a:pt x="1104" y="854"/>
                    <a:pt x="1099" y="847"/>
                  </a:cubicBezTo>
                  <a:lnTo>
                    <a:pt x="1099" y="847"/>
                  </a:lnTo>
                  <a:cubicBezTo>
                    <a:pt x="1103" y="844"/>
                    <a:pt x="1107" y="841"/>
                    <a:pt x="1112" y="838"/>
                  </a:cubicBezTo>
                  <a:close/>
                  <a:moveTo>
                    <a:pt x="878" y="1"/>
                  </a:moveTo>
                  <a:cubicBezTo>
                    <a:pt x="844" y="1"/>
                    <a:pt x="811" y="3"/>
                    <a:pt x="778" y="8"/>
                  </a:cubicBezTo>
                  <a:lnTo>
                    <a:pt x="595" y="54"/>
                  </a:lnTo>
                  <a:lnTo>
                    <a:pt x="458" y="145"/>
                  </a:lnTo>
                  <a:cubicBezTo>
                    <a:pt x="320" y="328"/>
                    <a:pt x="229" y="465"/>
                    <a:pt x="229" y="511"/>
                  </a:cubicBezTo>
                  <a:cubicBezTo>
                    <a:pt x="183" y="648"/>
                    <a:pt x="0" y="1151"/>
                    <a:pt x="458" y="1609"/>
                  </a:cubicBezTo>
                  <a:cubicBezTo>
                    <a:pt x="613" y="1764"/>
                    <a:pt x="853" y="1856"/>
                    <a:pt x="1077" y="1856"/>
                  </a:cubicBezTo>
                  <a:cubicBezTo>
                    <a:pt x="1182" y="1856"/>
                    <a:pt x="1284" y="1836"/>
                    <a:pt x="1372" y="1792"/>
                  </a:cubicBezTo>
                  <a:cubicBezTo>
                    <a:pt x="1647" y="1746"/>
                    <a:pt x="1921" y="1517"/>
                    <a:pt x="2012" y="1197"/>
                  </a:cubicBezTo>
                  <a:lnTo>
                    <a:pt x="2104" y="831"/>
                  </a:lnTo>
                  <a:lnTo>
                    <a:pt x="1875" y="648"/>
                  </a:lnTo>
                  <a:cubicBezTo>
                    <a:pt x="1838" y="621"/>
                    <a:pt x="1801" y="597"/>
                    <a:pt x="1763" y="576"/>
                  </a:cubicBezTo>
                  <a:lnTo>
                    <a:pt x="1763" y="576"/>
                  </a:lnTo>
                  <a:cubicBezTo>
                    <a:pt x="1730" y="517"/>
                    <a:pt x="1691" y="464"/>
                    <a:pt x="1647" y="420"/>
                  </a:cubicBezTo>
                  <a:cubicBezTo>
                    <a:pt x="1483" y="173"/>
                    <a:pt x="1171" y="1"/>
                    <a:pt x="8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4"/>
            <p:cNvSpPr/>
            <p:nvPr/>
          </p:nvSpPr>
          <p:spPr>
            <a:xfrm>
              <a:off x="5826300" y="3235750"/>
              <a:ext cx="51475" cy="56050"/>
            </a:xfrm>
            <a:custGeom>
              <a:avLst/>
              <a:gdLst/>
              <a:ahLst/>
              <a:cxnLst/>
              <a:rect l="l" t="t" r="r" b="b"/>
              <a:pathLst>
                <a:path w="2059" h="2242" extrusionOk="0">
                  <a:moveTo>
                    <a:pt x="961" y="0"/>
                  </a:moveTo>
                  <a:cubicBezTo>
                    <a:pt x="846" y="29"/>
                    <a:pt x="746" y="68"/>
                    <a:pt x="658" y="115"/>
                  </a:cubicBezTo>
                  <a:lnTo>
                    <a:pt x="658" y="115"/>
                  </a:lnTo>
                  <a:cubicBezTo>
                    <a:pt x="499" y="184"/>
                    <a:pt x="361" y="298"/>
                    <a:pt x="275" y="412"/>
                  </a:cubicBezTo>
                  <a:cubicBezTo>
                    <a:pt x="138" y="595"/>
                    <a:pt x="92" y="778"/>
                    <a:pt x="47" y="915"/>
                  </a:cubicBezTo>
                  <a:cubicBezTo>
                    <a:pt x="1" y="1235"/>
                    <a:pt x="92" y="1464"/>
                    <a:pt x="138" y="1601"/>
                  </a:cubicBezTo>
                  <a:cubicBezTo>
                    <a:pt x="138" y="1647"/>
                    <a:pt x="184" y="1784"/>
                    <a:pt x="321" y="1921"/>
                  </a:cubicBezTo>
                  <a:cubicBezTo>
                    <a:pt x="412" y="2058"/>
                    <a:pt x="641" y="2196"/>
                    <a:pt x="915" y="2241"/>
                  </a:cubicBezTo>
                  <a:lnTo>
                    <a:pt x="1098" y="2241"/>
                  </a:lnTo>
                  <a:cubicBezTo>
                    <a:pt x="1601" y="2150"/>
                    <a:pt x="1967" y="1693"/>
                    <a:pt x="2013" y="1190"/>
                  </a:cubicBezTo>
                  <a:cubicBezTo>
                    <a:pt x="2059" y="961"/>
                    <a:pt x="2013" y="641"/>
                    <a:pt x="1830" y="366"/>
                  </a:cubicBezTo>
                  <a:cubicBezTo>
                    <a:pt x="1739" y="229"/>
                    <a:pt x="1601" y="138"/>
                    <a:pt x="1464" y="46"/>
                  </a:cubicBezTo>
                  <a:cubicBezTo>
                    <a:pt x="1281" y="0"/>
                    <a:pt x="1098" y="0"/>
                    <a:pt x="9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4"/>
            <p:cNvSpPr/>
            <p:nvPr/>
          </p:nvSpPr>
          <p:spPr>
            <a:xfrm>
              <a:off x="6577475" y="3022650"/>
              <a:ext cx="40050" cy="35275"/>
            </a:xfrm>
            <a:custGeom>
              <a:avLst/>
              <a:gdLst/>
              <a:ahLst/>
              <a:cxnLst/>
              <a:rect l="l" t="t" r="r" b="b"/>
              <a:pathLst>
                <a:path w="1602" h="1411" extrusionOk="0">
                  <a:moveTo>
                    <a:pt x="956" y="0"/>
                  </a:moveTo>
                  <a:cubicBezTo>
                    <a:pt x="874" y="0"/>
                    <a:pt x="794" y="23"/>
                    <a:pt x="732" y="64"/>
                  </a:cubicBezTo>
                  <a:cubicBezTo>
                    <a:pt x="595" y="110"/>
                    <a:pt x="595" y="247"/>
                    <a:pt x="641" y="384"/>
                  </a:cubicBezTo>
                  <a:cubicBezTo>
                    <a:pt x="644" y="390"/>
                    <a:pt x="646" y="395"/>
                    <a:pt x="650" y="401"/>
                  </a:cubicBezTo>
                  <a:lnTo>
                    <a:pt x="650" y="401"/>
                  </a:lnTo>
                  <a:cubicBezTo>
                    <a:pt x="572" y="394"/>
                    <a:pt x="478" y="366"/>
                    <a:pt x="366" y="338"/>
                  </a:cubicBezTo>
                  <a:cubicBezTo>
                    <a:pt x="332" y="327"/>
                    <a:pt x="301" y="321"/>
                    <a:pt x="271" y="321"/>
                  </a:cubicBezTo>
                  <a:cubicBezTo>
                    <a:pt x="183" y="321"/>
                    <a:pt x="115" y="373"/>
                    <a:pt x="46" y="475"/>
                  </a:cubicBezTo>
                  <a:cubicBezTo>
                    <a:pt x="0" y="613"/>
                    <a:pt x="0" y="796"/>
                    <a:pt x="92" y="979"/>
                  </a:cubicBezTo>
                  <a:cubicBezTo>
                    <a:pt x="183" y="1116"/>
                    <a:pt x="321" y="1253"/>
                    <a:pt x="458" y="1299"/>
                  </a:cubicBezTo>
                  <a:cubicBezTo>
                    <a:pt x="595" y="1390"/>
                    <a:pt x="732" y="1390"/>
                    <a:pt x="824" y="1390"/>
                  </a:cubicBezTo>
                  <a:cubicBezTo>
                    <a:pt x="824" y="1390"/>
                    <a:pt x="885" y="1410"/>
                    <a:pt x="966" y="1410"/>
                  </a:cubicBezTo>
                  <a:cubicBezTo>
                    <a:pt x="1007" y="1410"/>
                    <a:pt x="1052" y="1405"/>
                    <a:pt x="1098" y="1390"/>
                  </a:cubicBezTo>
                  <a:lnTo>
                    <a:pt x="1235" y="1344"/>
                  </a:lnTo>
                  <a:lnTo>
                    <a:pt x="1372" y="1253"/>
                  </a:lnTo>
                  <a:cubicBezTo>
                    <a:pt x="1510" y="1070"/>
                    <a:pt x="1601" y="796"/>
                    <a:pt x="1555" y="567"/>
                  </a:cubicBezTo>
                  <a:cubicBezTo>
                    <a:pt x="1510" y="338"/>
                    <a:pt x="1418" y="201"/>
                    <a:pt x="1235" y="110"/>
                  </a:cubicBezTo>
                  <a:cubicBezTo>
                    <a:pt x="1160" y="34"/>
                    <a:pt x="1056" y="0"/>
                    <a:pt x="9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4"/>
            <p:cNvSpPr/>
            <p:nvPr/>
          </p:nvSpPr>
          <p:spPr>
            <a:xfrm>
              <a:off x="6388825" y="2598925"/>
              <a:ext cx="106350" cy="100225"/>
            </a:xfrm>
            <a:custGeom>
              <a:avLst/>
              <a:gdLst/>
              <a:ahLst/>
              <a:cxnLst/>
              <a:rect l="l" t="t" r="r" b="b"/>
              <a:pathLst>
                <a:path w="4254" h="4009" extrusionOk="0">
                  <a:moveTo>
                    <a:pt x="2058" y="1622"/>
                  </a:moveTo>
                  <a:cubicBezTo>
                    <a:pt x="2058" y="1646"/>
                    <a:pt x="2058" y="1669"/>
                    <a:pt x="2058" y="1692"/>
                  </a:cubicBezTo>
                  <a:cubicBezTo>
                    <a:pt x="2056" y="1699"/>
                    <a:pt x="2054" y="1705"/>
                    <a:pt x="2051" y="1712"/>
                  </a:cubicBezTo>
                  <a:lnTo>
                    <a:pt x="2051" y="1712"/>
                  </a:lnTo>
                  <a:cubicBezTo>
                    <a:pt x="2029" y="1738"/>
                    <a:pt x="1959" y="1738"/>
                    <a:pt x="1921" y="1738"/>
                  </a:cubicBezTo>
                  <a:cubicBezTo>
                    <a:pt x="1909" y="1738"/>
                    <a:pt x="1897" y="1735"/>
                    <a:pt x="1887" y="1731"/>
                  </a:cubicBezTo>
                  <a:lnTo>
                    <a:pt x="1887" y="1731"/>
                  </a:lnTo>
                  <a:cubicBezTo>
                    <a:pt x="1899" y="1716"/>
                    <a:pt x="1911" y="1703"/>
                    <a:pt x="1921" y="1692"/>
                  </a:cubicBezTo>
                  <a:cubicBezTo>
                    <a:pt x="1942" y="1671"/>
                    <a:pt x="1993" y="1640"/>
                    <a:pt x="2058" y="1622"/>
                  </a:cubicBezTo>
                  <a:close/>
                  <a:moveTo>
                    <a:pt x="2424" y="0"/>
                  </a:moveTo>
                  <a:cubicBezTo>
                    <a:pt x="2329" y="24"/>
                    <a:pt x="2234" y="35"/>
                    <a:pt x="2139" y="54"/>
                  </a:cubicBezTo>
                  <a:lnTo>
                    <a:pt x="2139" y="54"/>
                  </a:lnTo>
                  <a:cubicBezTo>
                    <a:pt x="1870" y="54"/>
                    <a:pt x="1598" y="118"/>
                    <a:pt x="1372" y="183"/>
                  </a:cubicBezTo>
                  <a:cubicBezTo>
                    <a:pt x="732" y="457"/>
                    <a:pt x="229" y="1052"/>
                    <a:pt x="92" y="1738"/>
                  </a:cubicBezTo>
                  <a:cubicBezTo>
                    <a:pt x="1" y="2104"/>
                    <a:pt x="46" y="2515"/>
                    <a:pt x="183" y="2836"/>
                  </a:cubicBezTo>
                  <a:cubicBezTo>
                    <a:pt x="366" y="3156"/>
                    <a:pt x="595" y="3430"/>
                    <a:pt x="869" y="3613"/>
                  </a:cubicBezTo>
                  <a:cubicBezTo>
                    <a:pt x="1171" y="3860"/>
                    <a:pt x="1572" y="4008"/>
                    <a:pt x="1982" y="4008"/>
                  </a:cubicBezTo>
                  <a:cubicBezTo>
                    <a:pt x="2077" y="4008"/>
                    <a:pt x="2172" y="4000"/>
                    <a:pt x="2267" y="3984"/>
                  </a:cubicBezTo>
                  <a:lnTo>
                    <a:pt x="2267" y="3984"/>
                  </a:lnTo>
                  <a:cubicBezTo>
                    <a:pt x="2544" y="3975"/>
                    <a:pt x="2821" y="3907"/>
                    <a:pt x="3065" y="3796"/>
                  </a:cubicBezTo>
                  <a:cubicBezTo>
                    <a:pt x="3339" y="3704"/>
                    <a:pt x="3613" y="3522"/>
                    <a:pt x="3796" y="3247"/>
                  </a:cubicBezTo>
                  <a:cubicBezTo>
                    <a:pt x="4025" y="3018"/>
                    <a:pt x="4162" y="2653"/>
                    <a:pt x="4208" y="2332"/>
                  </a:cubicBezTo>
                  <a:cubicBezTo>
                    <a:pt x="4254" y="1601"/>
                    <a:pt x="3934" y="915"/>
                    <a:pt x="3385" y="503"/>
                  </a:cubicBezTo>
                  <a:cubicBezTo>
                    <a:pt x="3168" y="330"/>
                    <a:pt x="2869" y="157"/>
                    <a:pt x="2528" y="100"/>
                  </a:cubicBezTo>
                  <a:lnTo>
                    <a:pt x="2528" y="100"/>
                  </a:lnTo>
                  <a:cubicBezTo>
                    <a:pt x="2494" y="68"/>
                    <a:pt x="2459" y="35"/>
                    <a:pt x="24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4"/>
            <p:cNvSpPr/>
            <p:nvPr/>
          </p:nvSpPr>
          <p:spPr>
            <a:xfrm>
              <a:off x="5835450" y="2647475"/>
              <a:ext cx="109800" cy="100575"/>
            </a:xfrm>
            <a:custGeom>
              <a:avLst/>
              <a:gdLst/>
              <a:ahLst/>
              <a:cxnLst/>
              <a:rect l="l" t="t" r="r" b="b"/>
              <a:pathLst>
                <a:path w="4392" h="4023" extrusionOk="0">
                  <a:moveTo>
                    <a:pt x="1846" y="1116"/>
                  </a:moveTo>
                  <a:cubicBezTo>
                    <a:pt x="1856" y="1118"/>
                    <a:pt x="1866" y="1120"/>
                    <a:pt x="1876" y="1122"/>
                  </a:cubicBezTo>
                  <a:cubicBezTo>
                    <a:pt x="2003" y="1122"/>
                    <a:pt x="2131" y="1151"/>
                    <a:pt x="2243" y="1208"/>
                  </a:cubicBezTo>
                  <a:lnTo>
                    <a:pt x="2243" y="1208"/>
                  </a:lnTo>
                  <a:cubicBezTo>
                    <a:pt x="2222" y="1230"/>
                    <a:pt x="2203" y="1252"/>
                    <a:pt x="2186" y="1274"/>
                  </a:cubicBezTo>
                  <a:lnTo>
                    <a:pt x="2186" y="1274"/>
                  </a:lnTo>
                  <a:cubicBezTo>
                    <a:pt x="2115" y="1224"/>
                    <a:pt x="2038" y="1186"/>
                    <a:pt x="1967" y="1168"/>
                  </a:cubicBezTo>
                  <a:cubicBezTo>
                    <a:pt x="1918" y="1143"/>
                    <a:pt x="1866" y="1129"/>
                    <a:pt x="1812" y="1123"/>
                  </a:cubicBezTo>
                  <a:lnTo>
                    <a:pt x="1812" y="1123"/>
                  </a:lnTo>
                  <a:cubicBezTo>
                    <a:pt x="1823" y="1120"/>
                    <a:pt x="1835" y="1118"/>
                    <a:pt x="1846" y="1116"/>
                  </a:cubicBezTo>
                  <a:close/>
                  <a:moveTo>
                    <a:pt x="2095" y="1711"/>
                  </a:moveTo>
                  <a:lnTo>
                    <a:pt x="2095" y="1711"/>
                  </a:lnTo>
                  <a:cubicBezTo>
                    <a:pt x="2098" y="1713"/>
                    <a:pt x="2101" y="1715"/>
                    <a:pt x="2104" y="1717"/>
                  </a:cubicBezTo>
                  <a:lnTo>
                    <a:pt x="2059" y="1717"/>
                  </a:lnTo>
                  <a:cubicBezTo>
                    <a:pt x="2070" y="1717"/>
                    <a:pt x="2082" y="1715"/>
                    <a:pt x="2095" y="1711"/>
                  </a:cubicBezTo>
                  <a:close/>
                  <a:moveTo>
                    <a:pt x="2564" y="1520"/>
                  </a:moveTo>
                  <a:cubicBezTo>
                    <a:pt x="2626" y="1632"/>
                    <a:pt x="2640" y="1755"/>
                    <a:pt x="2607" y="1854"/>
                  </a:cubicBezTo>
                  <a:cubicBezTo>
                    <a:pt x="2607" y="1922"/>
                    <a:pt x="2532" y="1990"/>
                    <a:pt x="2399" y="2039"/>
                  </a:cubicBezTo>
                  <a:lnTo>
                    <a:pt x="2399" y="2039"/>
                  </a:lnTo>
                  <a:cubicBezTo>
                    <a:pt x="2446" y="1918"/>
                    <a:pt x="2471" y="1767"/>
                    <a:pt x="2424" y="1580"/>
                  </a:cubicBezTo>
                  <a:cubicBezTo>
                    <a:pt x="2423" y="1573"/>
                    <a:pt x="2421" y="1566"/>
                    <a:pt x="2419" y="1560"/>
                  </a:cubicBezTo>
                  <a:lnTo>
                    <a:pt x="2419" y="1560"/>
                  </a:lnTo>
                  <a:cubicBezTo>
                    <a:pt x="2449" y="1550"/>
                    <a:pt x="2482" y="1541"/>
                    <a:pt x="2516" y="1534"/>
                  </a:cubicBezTo>
                  <a:cubicBezTo>
                    <a:pt x="2531" y="1529"/>
                    <a:pt x="2547" y="1524"/>
                    <a:pt x="2564" y="1520"/>
                  </a:cubicBezTo>
                  <a:close/>
                  <a:moveTo>
                    <a:pt x="1876" y="1762"/>
                  </a:moveTo>
                  <a:cubicBezTo>
                    <a:pt x="1921" y="1808"/>
                    <a:pt x="1921" y="1991"/>
                    <a:pt x="1876" y="2037"/>
                  </a:cubicBezTo>
                  <a:cubicBezTo>
                    <a:pt x="1876" y="2042"/>
                    <a:pt x="1875" y="2048"/>
                    <a:pt x="1875" y="2053"/>
                  </a:cubicBezTo>
                  <a:lnTo>
                    <a:pt x="1875" y="2053"/>
                  </a:lnTo>
                  <a:cubicBezTo>
                    <a:pt x="1839" y="2036"/>
                    <a:pt x="1809" y="2015"/>
                    <a:pt x="1784" y="1991"/>
                  </a:cubicBezTo>
                  <a:cubicBezTo>
                    <a:pt x="1784" y="1991"/>
                    <a:pt x="1784" y="1991"/>
                    <a:pt x="1739" y="1945"/>
                  </a:cubicBezTo>
                  <a:lnTo>
                    <a:pt x="1739" y="1900"/>
                  </a:lnTo>
                  <a:cubicBezTo>
                    <a:pt x="1739" y="1900"/>
                    <a:pt x="1739" y="1854"/>
                    <a:pt x="1739" y="1854"/>
                  </a:cubicBezTo>
                  <a:cubicBezTo>
                    <a:pt x="1784" y="1808"/>
                    <a:pt x="1830" y="1808"/>
                    <a:pt x="1830" y="1762"/>
                  </a:cubicBezTo>
                  <a:cubicBezTo>
                    <a:pt x="1830" y="1762"/>
                    <a:pt x="1850" y="1783"/>
                    <a:pt x="1864" y="1783"/>
                  </a:cubicBezTo>
                  <a:cubicBezTo>
                    <a:pt x="1871" y="1783"/>
                    <a:pt x="1876" y="1778"/>
                    <a:pt x="1876" y="1762"/>
                  </a:cubicBezTo>
                  <a:close/>
                  <a:moveTo>
                    <a:pt x="2009" y="1"/>
                  </a:moveTo>
                  <a:cubicBezTo>
                    <a:pt x="1928" y="1"/>
                    <a:pt x="1846" y="7"/>
                    <a:pt x="1763" y="20"/>
                  </a:cubicBezTo>
                  <a:lnTo>
                    <a:pt x="1763" y="20"/>
                  </a:lnTo>
                  <a:cubicBezTo>
                    <a:pt x="1335" y="44"/>
                    <a:pt x="901" y="222"/>
                    <a:pt x="595" y="528"/>
                  </a:cubicBezTo>
                  <a:cubicBezTo>
                    <a:pt x="275" y="894"/>
                    <a:pt x="92" y="1305"/>
                    <a:pt x="46" y="1717"/>
                  </a:cubicBezTo>
                  <a:cubicBezTo>
                    <a:pt x="1" y="2128"/>
                    <a:pt x="46" y="2586"/>
                    <a:pt x="229" y="2952"/>
                  </a:cubicBezTo>
                  <a:cubicBezTo>
                    <a:pt x="367" y="3317"/>
                    <a:pt x="687" y="3638"/>
                    <a:pt x="1053" y="3820"/>
                  </a:cubicBezTo>
                  <a:cubicBezTo>
                    <a:pt x="1293" y="3923"/>
                    <a:pt x="1558" y="3975"/>
                    <a:pt x="1811" y="3975"/>
                  </a:cubicBezTo>
                  <a:cubicBezTo>
                    <a:pt x="1875" y="3975"/>
                    <a:pt x="1938" y="3972"/>
                    <a:pt x="1999" y="3965"/>
                  </a:cubicBezTo>
                  <a:lnTo>
                    <a:pt x="1999" y="3965"/>
                  </a:lnTo>
                  <a:cubicBezTo>
                    <a:pt x="2109" y="3990"/>
                    <a:pt x="2221" y="4003"/>
                    <a:pt x="2333" y="4003"/>
                  </a:cubicBezTo>
                  <a:cubicBezTo>
                    <a:pt x="2400" y="4017"/>
                    <a:pt x="2471" y="4022"/>
                    <a:pt x="2543" y="4022"/>
                  </a:cubicBezTo>
                  <a:cubicBezTo>
                    <a:pt x="2719" y="4022"/>
                    <a:pt x="2903" y="3990"/>
                    <a:pt x="3065" y="3958"/>
                  </a:cubicBezTo>
                  <a:cubicBezTo>
                    <a:pt x="3293" y="3866"/>
                    <a:pt x="3522" y="3775"/>
                    <a:pt x="3705" y="3592"/>
                  </a:cubicBezTo>
                  <a:cubicBezTo>
                    <a:pt x="4071" y="3317"/>
                    <a:pt x="4254" y="2906"/>
                    <a:pt x="4345" y="2448"/>
                  </a:cubicBezTo>
                  <a:cubicBezTo>
                    <a:pt x="4391" y="2037"/>
                    <a:pt x="4254" y="1580"/>
                    <a:pt x="3979" y="1305"/>
                  </a:cubicBezTo>
                  <a:cubicBezTo>
                    <a:pt x="3912" y="1247"/>
                    <a:pt x="3844" y="1197"/>
                    <a:pt x="3777" y="1155"/>
                  </a:cubicBezTo>
                  <a:lnTo>
                    <a:pt x="3777" y="1155"/>
                  </a:lnTo>
                  <a:cubicBezTo>
                    <a:pt x="3627" y="851"/>
                    <a:pt x="3380" y="581"/>
                    <a:pt x="3065" y="345"/>
                  </a:cubicBezTo>
                  <a:cubicBezTo>
                    <a:pt x="2802" y="157"/>
                    <a:pt x="2417" y="1"/>
                    <a:pt x="20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34"/>
          <p:cNvGrpSpPr/>
          <p:nvPr/>
        </p:nvGrpSpPr>
        <p:grpSpPr>
          <a:xfrm rot="365333">
            <a:off x="7653909" y="3472090"/>
            <a:ext cx="761242" cy="1039226"/>
            <a:chOff x="2516825" y="2364538"/>
            <a:chExt cx="1214225" cy="1657625"/>
          </a:xfrm>
        </p:grpSpPr>
        <p:sp>
          <p:nvSpPr>
            <p:cNvPr id="1166" name="Google Shape;1166;p34"/>
            <p:cNvSpPr/>
            <p:nvPr/>
          </p:nvSpPr>
          <p:spPr>
            <a:xfrm>
              <a:off x="2644875" y="2662138"/>
              <a:ext cx="1008450" cy="1280075"/>
            </a:xfrm>
            <a:custGeom>
              <a:avLst/>
              <a:gdLst/>
              <a:ahLst/>
              <a:cxnLst/>
              <a:rect l="l" t="t" r="r" b="b"/>
              <a:pathLst>
                <a:path w="40338" h="51203" extrusionOk="0">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4"/>
            <p:cNvSpPr/>
            <p:nvPr/>
          </p:nvSpPr>
          <p:spPr>
            <a:xfrm>
              <a:off x="2660875" y="2547863"/>
              <a:ext cx="173825" cy="234525"/>
            </a:xfrm>
            <a:custGeom>
              <a:avLst/>
              <a:gdLst/>
              <a:ahLst/>
              <a:cxnLst/>
              <a:rect l="l" t="t" r="r" b="b"/>
              <a:pathLst>
                <a:path w="6953" h="9381" extrusionOk="0">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2777500" y="2445063"/>
              <a:ext cx="162375" cy="303375"/>
            </a:xfrm>
            <a:custGeom>
              <a:avLst/>
              <a:gdLst/>
              <a:ahLst/>
              <a:cxnLst/>
              <a:rect l="l" t="t" r="r" b="b"/>
              <a:pathLst>
                <a:path w="6495" h="12135" extrusionOk="0">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4"/>
            <p:cNvSpPr/>
            <p:nvPr/>
          </p:nvSpPr>
          <p:spPr>
            <a:xfrm>
              <a:off x="2952425" y="2364538"/>
              <a:ext cx="96075" cy="360775"/>
            </a:xfrm>
            <a:custGeom>
              <a:avLst/>
              <a:gdLst/>
              <a:ahLst/>
              <a:cxnLst/>
              <a:rect l="l" t="t" r="r" b="b"/>
              <a:pathLst>
                <a:path w="3843" h="14431" extrusionOk="0">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4"/>
            <p:cNvSpPr/>
            <p:nvPr/>
          </p:nvSpPr>
          <p:spPr>
            <a:xfrm>
              <a:off x="3122775" y="2423338"/>
              <a:ext cx="88075" cy="319450"/>
            </a:xfrm>
            <a:custGeom>
              <a:avLst/>
              <a:gdLst/>
              <a:ahLst/>
              <a:cxnLst/>
              <a:rect l="l" t="t" r="r" b="b"/>
              <a:pathLst>
                <a:path w="3523" h="12778" extrusionOk="0">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4"/>
            <p:cNvSpPr/>
            <p:nvPr/>
          </p:nvSpPr>
          <p:spPr>
            <a:xfrm>
              <a:off x="3171950" y="2528363"/>
              <a:ext cx="182950" cy="256350"/>
            </a:xfrm>
            <a:custGeom>
              <a:avLst/>
              <a:gdLst/>
              <a:ahLst/>
              <a:cxnLst/>
              <a:rect l="l" t="t" r="r" b="b"/>
              <a:pathLst>
                <a:path w="7318" h="10254" extrusionOk="0">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4"/>
            <p:cNvSpPr/>
            <p:nvPr/>
          </p:nvSpPr>
          <p:spPr>
            <a:xfrm>
              <a:off x="3217675" y="2701188"/>
              <a:ext cx="228700" cy="161525"/>
            </a:xfrm>
            <a:custGeom>
              <a:avLst/>
              <a:gdLst/>
              <a:ahLst/>
              <a:cxnLst/>
              <a:rect l="l" t="t" r="r" b="b"/>
              <a:pathLst>
                <a:path w="9148" h="6461" extrusionOk="0">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2572850" y="2689638"/>
              <a:ext cx="198950" cy="182450"/>
            </a:xfrm>
            <a:custGeom>
              <a:avLst/>
              <a:gdLst/>
              <a:ahLst/>
              <a:cxnLst/>
              <a:rect l="l" t="t" r="r" b="b"/>
              <a:pathLst>
                <a:path w="7958" h="7298" extrusionOk="0">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4"/>
            <p:cNvSpPr/>
            <p:nvPr/>
          </p:nvSpPr>
          <p:spPr>
            <a:xfrm>
              <a:off x="2516825" y="2918963"/>
              <a:ext cx="222975" cy="62350"/>
            </a:xfrm>
            <a:custGeom>
              <a:avLst/>
              <a:gdLst/>
              <a:ahLst/>
              <a:cxnLst/>
              <a:rect l="l" t="t" r="r" b="b"/>
              <a:pathLst>
                <a:path w="8919" h="2494" extrusionOk="0">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4"/>
            <p:cNvSpPr/>
            <p:nvPr/>
          </p:nvSpPr>
          <p:spPr>
            <a:xfrm>
              <a:off x="3238250" y="2871538"/>
              <a:ext cx="197825" cy="84425"/>
            </a:xfrm>
            <a:custGeom>
              <a:avLst/>
              <a:gdLst/>
              <a:ahLst/>
              <a:cxnLst/>
              <a:rect l="l" t="t" r="r" b="b"/>
              <a:pathLst>
                <a:path w="7913" h="3377" extrusionOk="0">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4"/>
            <p:cNvSpPr/>
            <p:nvPr/>
          </p:nvSpPr>
          <p:spPr>
            <a:xfrm>
              <a:off x="2958150" y="3685163"/>
              <a:ext cx="100625" cy="328475"/>
            </a:xfrm>
            <a:custGeom>
              <a:avLst/>
              <a:gdLst/>
              <a:ahLst/>
              <a:cxnLst/>
              <a:rect l="l" t="t" r="r" b="b"/>
              <a:pathLst>
                <a:path w="4025" h="13139" extrusionOk="0">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4"/>
            <p:cNvSpPr/>
            <p:nvPr/>
          </p:nvSpPr>
          <p:spPr>
            <a:xfrm>
              <a:off x="3087350" y="3745913"/>
              <a:ext cx="62900" cy="276250"/>
            </a:xfrm>
            <a:custGeom>
              <a:avLst/>
              <a:gdLst/>
              <a:ahLst/>
              <a:cxnLst/>
              <a:rect l="l" t="t" r="r" b="b"/>
              <a:pathLst>
                <a:path w="2516" h="11050" extrusionOk="0">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4"/>
            <p:cNvSpPr/>
            <p:nvPr/>
          </p:nvSpPr>
          <p:spPr>
            <a:xfrm>
              <a:off x="3482925" y="3739613"/>
              <a:ext cx="146375" cy="248275"/>
            </a:xfrm>
            <a:custGeom>
              <a:avLst/>
              <a:gdLst/>
              <a:ahLst/>
              <a:cxnLst/>
              <a:rect l="l" t="t" r="r" b="b"/>
              <a:pathLst>
                <a:path w="5855" h="9931" extrusionOk="0">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4"/>
            <p:cNvSpPr/>
            <p:nvPr/>
          </p:nvSpPr>
          <p:spPr>
            <a:xfrm>
              <a:off x="3514950" y="3531238"/>
              <a:ext cx="216100" cy="77925"/>
            </a:xfrm>
            <a:custGeom>
              <a:avLst/>
              <a:gdLst/>
              <a:ahLst/>
              <a:cxnLst/>
              <a:rect l="l" t="t" r="r" b="b"/>
              <a:pathLst>
                <a:path w="8644" h="3117" extrusionOk="0">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4"/>
            <p:cNvSpPr/>
            <p:nvPr/>
          </p:nvSpPr>
          <p:spPr>
            <a:xfrm>
              <a:off x="3497800" y="3434338"/>
              <a:ext cx="218400" cy="58650"/>
            </a:xfrm>
            <a:custGeom>
              <a:avLst/>
              <a:gdLst/>
              <a:ahLst/>
              <a:cxnLst/>
              <a:rect l="l" t="t" r="r" b="b"/>
              <a:pathLst>
                <a:path w="8736" h="2346" extrusionOk="0">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4"/>
            <p:cNvSpPr/>
            <p:nvPr/>
          </p:nvSpPr>
          <p:spPr>
            <a:xfrm>
              <a:off x="3453200" y="3343863"/>
              <a:ext cx="168100" cy="83925"/>
            </a:xfrm>
            <a:custGeom>
              <a:avLst/>
              <a:gdLst/>
              <a:ahLst/>
              <a:cxnLst/>
              <a:rect l="l" t="t" r="r" b="b"/>
              <a:pathLst>
                <a:path w="6724" h="3357" extrusionOk="0">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4"/>
            <p:cNvSpPr/>
            <p:nvPr/>
          </p:nvSpPr>
          <p:spPr>
            <a:xfrm>
              <a:off x="2821100" y="3678513"/>
              <a:ext cx="127925" cy="328825"/>
            </a:xfrm>
            <a:custGeom>
              <a:avLst/>
              <a:gdLst/>
              <a:ahLst/>
              <a:cxnLst/>
              <a:rect l="l" t="t" r="r" b="b"/>
              <a:pathLst>
                <a:path w="5117" h="13153" extrusionOk="0">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83;p34"/>
          <p:cNvGrpSpPr/>
          <p:nvPr/>
        </p:nvGrpSpPr>
        <p:grpSpPr>
          <a:xfrm rot="-4697166">
            <a:off x="8611125" y="1892502"/>
            <a:ext cx="1046166" cy="1161097"/>
            <a:chOff x="1426725" y="237975"/>
            <a:chExt cx="1457775" cy="1617925"/>
          </a:xfrm>
        </p:grpSpPr>
        <p:sp>
          <p:nvSpPr>
            <p:cNvPr id="1184" name="Google Shape;1184;p34"/>
            <p:cNvSpPr/>
            <p:nvPr/>
          </p:nvSpPr>
          <p:spPr>
            <a:xfrm>
              <a:off x="1495325" y="648575"/>
              <a:ext cx="45750" cy="134225"/>
            </a:xfrm>
            <a:custGeom>
              <a:avLst/>
              <a:gdLst/>
              <a:ahLst/>
              <a:cxnLst/>
              <a:rect l="l" t="t" r="r" b="b"/>
              <a:pathLst>
                <a:path w="1830" h="5369" extrusionOk="0">
                  <a:moveTo>
                    <a:pt x="1357" y="0"/>
                  </a:moveTo>
                  <a:cubicBezTo>
                    <a:pt x="1245" y="0"/>
                    <a:pt x="1113" y="61"/>
                    <a:pt x="961" y="183"/>
                  </a:cubicBezTo>
                  <a:cubicBezTo>
                    <a:pt x="732" y="366"/>
                    <a:pt x="503" y="686"/>
                    <a:pt x="366" y="1052"/>
                  </a:cubicBezTo>
                  <a:cubicBezTo>
                    <a:pt x="0" y="1784"/>
                    <a:pt x="46" y="2607"/>
                    <a:pt x="46" y="2790"/>
                  </a:cubicBezTo>
                  <a:cubicBezTo>
                    <a:pt x="46" y="2973"/>
                    <a:pt x="92" y="3796"/>
                    <a:pt x="457" y="4436"/>
                  </a:cubicBezTo>
                  <a:cubicBezTo>
                    <a:pt x="717" y="4993"/>
                    <a:pt x="1158" y="5369"/>
                    <a:pt x="1461" y="5369"/>
                  </a:cubicBezTo>
                  <a:cubicBezTo>
                    <a:pt x="1532" y="5369"/>
                    <a:pt x="1595" y="5348"/>
                    <a:pt x="1647" y="5305"/>
                  </a:cubicBezTo>
                  <a:cubicBezTo>
                    <a:pt x="1829" y="5077"/>
                    <a:pt x="1555" y="4619"/>
                    <a:pt x="1418" y="4071"/>
                  </a:cubicBezTo>
                  <a:cubicBezTo>
                    <a:pt x="1235" y="3522"/>
                    <a:pt x="1189" y="2881"/>
                    <a:pt x="1189" y="2744"/>
                  </a:cubicBezTo>
                  <a:cubicBezTo>
                    <a:pt x="1143" y="2607"/>
                    <a:pt x="1189" y="1967"/>
                    <a:pt x="1326" y="1372"/>
                  </a:cubicBezTo>
                  <a:cubicBezTo>
                    <a:pt x="1464" y="778"/>
                    <a:pt x="1738" y="275"/>
                    <a:pt x="1509" y="46"/>
                  </a:cubicBezTo>
                  <a:cubicBezTo>
                    <a:pt x="1464" y="16"/>
                    <a:pt x="1413" y="0"/>
                    <a:pt x="1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4"/>
            <p:cNvSpPr/>
            <p:nvPr/>
          </p:nvSpPr>
          <p:spPr>
            <a:xfrm>
              <a:off x="1578775" y="689725"/>
              <a:ext cx="93775" cy="102800"/>
            </a:xfrm>
            <a:custGeom>
              <a:avLst/>
              <a:gdLst/>
              <a:ahLst/>
              <a:cxnLst/>
              <a:rect l="l" t="t" r="r" b="b"/>
              <a:pathLst>
                <a:path w="3751" h="4112" extrusionOk="0">
                  <a:moveTo>
                    <a:pt x="3248" y="1"/>
                  </a:moveTo>
                  <a:cubicBezTo>
                    <a:pt x="2928" y="46"/>
                    <a:pt x="2790" y="595"/>
                    <a:pt x="2516" y="1098"/>
                  </a:cubicBezTo>
                  <a:cubicBezTo>
                    <a:pt x="2287" y="1601"/>
                    <a:pt x="1921" y="2104"/>
                    <a:pt x="1830" y="2196"/>
                  </a:cubicBezTo>
                  <a:cubicBezTo>
                    <a:pt x="1739" y="2287"/>
                    <a:pt x="1327" y="2699"/>
                    <a:pt x="915" y="2973"/>
                  </a:cubicBezTo>
                  <a:cubicBezTo>
                    <a:pt x="458" y="3293"/>
                    <a:pt x="1" y="3522"/>
                    <a:pt x="46" y="3888"/>
                  </a:cubicBezTo>
                  <a:cubicBezTo>
                    <a:pt x="70" y="4030"/>
                    <a:pt x="266" y="4111"/>
                    <a:pt x="539" y="4111"/>
                  </a:cubicBezTo>
                  <a:cubicBezTo>
                    <a:pt x="792" y="4111"/>
                    <a:pt x="1111" y="4042"/>
                    <a:pt x="1418" y="3888"/>
                  </a:cubicBezTo>
                  <a:cubicBezTo>
                    <a:pt x="2059" y="3614"/>
                    <a:pt x="2562" y="3065"/>
                    <a:pt x="2653" y="2928"/>
                  </a:cubicBezTo>
                  <a:cubicBezTo>
                    <a:pt x="2790" y="2790"/>
                    <a:pt x="3339" y="2196"/>
                    <a:pt x="3522" y="1464"/>
                  </a:cubicBezTo>
                  <a:cubicBezTo>
                    <a:pt x="3751" y="732"/>
                    <a:pt x="3568" y="1"/>
                    <a:pt x="32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4"/>
            <p:cNvSpPr/>
            <p:nvPr/>
          </p:nvSpPr>
          <p:spPr>
            <a:xfrm>
              <a:off x="1526175" y="337475"/>
              <a:ext cx="168100" cy="55125"/>
            </a:xfrm>
            <a:custGeom>
              <a:avLst/>
              <a:gdLst/>
              <a:ahLst/>
              <a:cxnLst/>
              <a:rect l="l" t="t" r="r" b="b"/>
              <a:pathLst>
                <a:path w="6724" h="2205" extrusionOk="0">
                  <a:moveTo>
                    <a:pt x="6345" y="1"/>
                  </a:moveTo>
                  <a:cubicBezTo>
                    <a:pt x="6069" y="1"/>
                    <a:pt x="5542" y="277"/>
                    <a:pt x="4986" y="462"/>
                  </a:cubicBezTo>
                  <a:cubicBezTo>
                    <a:pt x="4300" y="782"/>
                    <a:pt x="3568" y="965"/>
                    <a:pt x="3385" y="965"/>
                  </a:cubicBezTo>
                  <a:cubicBezTo>
                    <a:pt x="3228" y="1005"/>
                    <a:pt x="2596" y="1112"/>
                    <a:pt x="1928" y="1112"/>
                  </a:cubicBezTo>
                  <a:cubicBezTo>
                    <a:pt x="1820" y="1112"/>
                    <a:pt x="1710" y="1109"/>
                    <a:pt x="1602" y="1102"/>
                  </a:cubicBezTo>
                  <a:cubicBezTo>
                    <a:pt x="1236" y="1102"/>
                    <a:pt x="916" y="1057"/>
                    <a:pt x="687" y="965"/>
                  </a:cubicBezTo>
                  <a:cubicBezTo>
                    <a:pt x="535" y="965"/>
                    <a:pt x="423" y="925"/>
                    <a:pt x="311" y="925"/>
                  </a:cubicBezTo>
                  <a:cubicBezTo>
                    <a:pt x="255" y="925"/>
                    <a:pt x="199" y="935"/>
                    <a:pt x="138" y="965"/>
                  </a:cubicBezTo>
                  <a:lnTo>
                    <a:pt x="184" y="965"/>
                  </a:lnTo>
                  <a:cubicBezTo>
                    <a:pt x="1" y="1011"/>
                    <a:pt x="1" y="1331"/>
                    <a:pt x="321" y="1605"/>
                  </a:cubicBezTo>
                  <a:cubicBezTo>
                    <a:pt x="550" y="1880"/>
                    <a:pt x="1053" y="2063"/>
                    <a:pt x="1510" y="2154"/>
                  </a:cubicBezTo>
                  <a:cubicBezTo>
                    <a:pt x="1752" y="2190"/>
                    <a:pt x="1996" y="2204"/>
                    <a:pt x="2230" y="2204"/>
                  </a:cubicBezTo>
                  <a:cubicBezTo>
                    <a:pt x="2881" y="2204"/>
                    <a:pt x="3446" y="2096"/>
                    <a:pt x="3614" y="2063"/>
                  </a:cubicBezTo>
                  <a:cubicBezTo>
                    <a:pt x="3797" y="2063"/>
                    <a:pt x="4711" y="1880"/>
                    <a:pt x="5443" y="1423"/>
                  </a:cubicBezTo>
                  <a:cubicBezTo>
                    <a:pt x="6221" y="1011"/>
                    <a:pt x="6724" y="325"/>
                    <a:pt x="6495" y="51"/>
                  </a:cubicBezTo>
                  <a:cubicBezTo>
                    <a:pt x="6461" y="16"/>
                    <a:pt x="6410" y="1"/>
                    <a:pt x="6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4"/>
            <p:cNvSpPr/>
            <p:nvPr/>
          </p:nvSpPr>
          <p:spPr>
            <a:xfrm>
              <a:off x="1535325" y="243800"/>
              <a:ext cx="130375" cy="45525"/>
            </a:xfrm>
            <a:custGeom>
              <a:avLst/>
              <a:gdLst/>
              <a:ahLst/>
              <a:cxnLst/>
              <a:rect l="l" t="t" r="r" b="b"/>
              <a:pathLst>
                <a:path w="5215" h="1821" extrusionOk="0">
                  <a:moveTo>
                    <a:pt x="2057" y="1"/>
                  </a:moveTo>
                  <a:cubicBezTo>
                    <a:pt x="1812" y="1"/>
                    <a:pt x="1540" y="24"/>
                    <a:pt x="1281" y="93"/>
                  </a:cubicBezTo>
                  <a:cubicBezTo>
                    <a:pt x="595" y="230"/>
                    <a:pt x="1" y="642"/>
                    <a:pt x="184" y="916"/>
                  </a:cubicBezTo>
                  <a:cubicBezTo>
                    <a:pt x="271" y="1120"/>
                    <a:pt x="525" y="1157"/>
                    <a:pt x="840" y="1157"/>
                  </a:cubicBezTo>
                  <a:cubicBezTo>
                    <a:pt x="1019" y="1157"/>
                    <a:pt x="1219" y="1145"/>
                    <a:pt x="1419" y="1145"/>
                  </a:cubicBezTo>
                  <a:cubicBezTo>
                    <a:pt x="1528" y="1136"/>
                    <a:pt x="1640" y="1132"/>
                    <a:pt x="1749" y="1132"/>
                  </a:cubicBezTo>
                  <a:cubicBezTo>
                    <a:pt x="2187" y="1132"/>
                    <a:pt x="2589" y="1191"/>
                    <a:pt x="2699" y="1191"/>
                  </a:cubicBezTo>
                  <a:cubicBezTo>
                    <a:pt x="2791" y="1236"/>
                    <a:pt x="3339" y="1374"/>
                    <a:pt x="3842" y="1557"/>
                  </a:cubicBezTo>
                  <a:cubicBezTo>
                    <a:pt x="4147" y="1679"/>
                    <a:pt x="4452" y="1821"/>
                    <a:pt x="4703" y="1821"/>
                  </a:cubicBezTo>
                  <a:cubicBezTo>
                    <a:pt x="4828" y="1821"/>
                    <a:pt x="4940" y="1785"/>
                    <a:pt x="5031" y="1694"/>
                  </a:cubicBezTo>
                  <a:cubicBezTo>
                    <a:pt x="5214" y="1511"/>
                    <a:pt x="4894" y="1008"/>
                    <a:pt x="4300" y="642"/>
                  </a:cubicBezTo>
                  <a:cubicBezTo>
                    <a:pt x="3751" y="276"/>
                    <a:pt x="3065" y="139"/>
                    <a:pt x="2882" y="93"/>
                  </a:cubicBezTo>
                  <a:cubicBezTo>
                    <a:pt x="2797" y="65"/>
                    <a:pt x="2463" y="1"/>
                    <a:pt x="20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4"/>
            <p:cNvSpPr/>
            <p:nvPr/>
          </p:nvSpPr>
          <p:spPr>
            <a:xfrm>
              <a:off x="2304800" y="242825"/>
              <a:ext cx="53750" cy="122500"/>
            </a:xfrm>
            <a:custGeom>
              <a:avLst/>
              <a:gdLst/>
              <a:ahLst/>
              <a:cxnLst/>
              <a:rect l="l" t="t" r="r" b="b"/>
              <a:pathLst>
                <a:path w="2150" h="4900" extrusionOk="0">
                  <a:moveTo>
                    <a:pt x="1024" y="0"/>
                  </a:moveTo>
                  <a:cubicBezTo>
                    <a:pt x="771" y="0"/>
                    <a:pt x="384" y="418"/>
                    <a:pt x="229" y="1001"/>
                  </a:cubicBezTo>
                  <a:cubicBezTo>
                    <a:pt x="0" y="1641"/>
                    <a:pt x="92" y="2419"/>
                    <a:pt x="137" y="2556"/>
                  </a:cubicBezTo>
                  <a:cubicBezTo>
                    <a:pt x="137" y="2739"/>
                    <a:pt x="229" y="3516"/>
                    <a:pt x="686" y="4111"/>
                  </a:cubicBezTo>
                  <a:cubicBezTo>
                    <a:pt x="869" y="4431"/>
                    <a:pt x="1144" y="4705"/>
                    <a:pt x="1418" y="4797"/>
                  </a:cubicBezTo>
                  <a:cubicBezTo>
                    <a:pt x="1532" y="4866"/>
                    <a:pt x="1635" y="4900"/>
                    <a:pt x="1721" y="4900"/>
                  </a:cubicBezTo>
                  <a:cubicBezTo>
                    <a:pt x="1807" y="4900"/>
                    <a:pt x="1875" y="4866"/>
                    <a:pt x="1921" y="4797"/>
                  </a:cubicBezTo>
                  <a:cubicBezTo>
                    <a:pt x="2150" y="4523"/>
                    <a:pt x="1784" y="4111"/>
                    <a:pt x="1601" y="3608"/>
                  </a:cubicBezTo>
                  <a:cubicBezTo>
                    <a:pt x="1372" y="3105"/>
                    <a:pt x="1235" y="2556"/>
                    <a:pt x="1235" y="2419"/>
                  </a:cubicBezTo>
                  <a:cubicBezTo>
                    <a:pt x="1189" y="2282"/>
                    <a:pt x="1189" y="1733"/>
                    <a:pt x="1235" y="1230"/>
                  </a:cubicBezTo>
                  <a:cubicBezTo>
                    <a:pt x="1281" y="727"/>
                    <a:pt x="1464" y="269"/>
                    <a:pt x="1144" y="41"/>
                  </a:cubicBezTo>
                  <a:cubicBezTo>
                    <a:pt x="1109" y="13"/>
                    <a:pt x="1069" y="0"/>
                    <a:pt x="10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4"/>
            <p:cNvSpPr/>
            <p:nvPr/>
          </p:nvSpPr>
          <p:spPr>
            <a:xfrm>
              <a:off x="2388250" y="247675"/>
              <a:ext cx="74350" cy="123525"/>
            </a:xfrm>
            <a:custGeom>
              <a:avLst/>
              <a:gdLst/>
              <a:ahLst/>
              <a:cxnLst/>
              <a:rect l="l" t="t" r="r" b="b"/>
              <a:pathLst>
                <a:path w="2974" h="4941" extrusionOk="0">
                  <a:moveTo>
                    <a:pt x="2198" y="1"/>
                  </a:moveTo>
                  <a:cubicBezTo>
                    <a:pt x="2165" y="1"/>
                    <a:pt x="2134" y="10"/>
                    <a:pt x="2105" y="30"/>
                  </a:cubicBezTo>
                  <a:cubicBezTo>
                    <a:pt x="1830" y="121"/>
                    <a:pt x="1922" y="670"/>
                    <a:pt x="1830" y="1264"/>
                  </a:cubicBezTo>
                  <a:cubicBezTo>
                    <a:pt x="1784" y="1813"/>
                    <a:pt x="1601" y="2362"/>
                    <a:pt x="1556" y="2499"/>
                  </a:cubicBezTo>
                  <a:cubicBezTo>
                    <a:pt x="1510" y="2636"/>
                    <a:pt x="1236" y="3231"/>
                    <a:pt x="824" y="3688"/>
                  </a:cubicBezTo>
                  <a:cubicBezTo>
                    <a:pt x="458" y="4146"/>
                    <a:pt x="1" y="4511"/>
                    <a:pt x="138" y="4786"/>
                  </a:cubicBezTo>
                  <a:lnTo>
                    <a:pt x="92" y="4786"/>
                  </a:lnTo>
                  <a:cubicBezTo>
                    <a:pt x="161" y="4889"/>
                    <a:pt x="281" y="4940"/>
                    <a:pt x="472" y="4940"/>
                  </a:cubicBezTo>
                  <a:cubicBezTo>
                    <a:pt x="535" y="4940"/>
                    <a:pt x="607" y="4934"/>
                    <a:pt x="687" y="4923"/>
                  </a:cubicBezTo>
                  <a:cubicBezTo>
                    <a:pt x="961" y="4832"/>
                    <a:pt x="1281" y="4649"/>
                    <a:pt x="1601" y="4374"/>
                  </a:cubicBezTo>
                  <a:cubicBezTo>
                    <a:pt x="2196" y="3871"/>
                    <a:pt x="2516" y="3094"/>
                    <a:pt x="2608" y="2911"/>
                  </a:cubicBezTo>
                  <a:cubicBezTo>
                    <a:pt x="2653" y="2728"/>
                    <a:pt x="2973" y="1996"/>
                    <a:pt x="2882" y="1219"/>
                  </a:cubicBezTo>
                  <a:cubicBezTo>
                    <a:pt x="2882" y="853"/>
                    <a:pt x="2745" y="533"/>
                    <a:pt x="2608" y="304"/>
                  </a:cubicBezTo>
                  <a:cubicBezTo>
                    <a:pt x="2464" y="124"/>
                    <a:pt x="2320" y="1"/>
                    <a:pt x="21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4"/>
            <p:cNvSpPr/>
            <p:nvPr/>
          </p:nvSpPr>
          <p:spPr>
            <a:xfrm>
              <a:off x="1984650" y="1518425"/>
              <a:ext cx="62925" cy="337475"/>
            </a:xfrm>
            <a:custGeom>
              <a:avLst/>
              <a:gdLst/>
              <a:ahLst/>
              <a:cxnLst/>
              <a:rect l="l" t="t" r="r" b="b"/>
              <a:pathLst>
                <a:path w="2517" h="13499" extrusionOk="0">
                  <a:moveTo>
                    <a:pt x="1241" y="0"/>
                  </a:moveTo>
                  <a:cubicBezTo>
                    <a:pt x="1224" y="0"/>
                    <a:pt x="1206" y="3"/>
                    <a:pt x="1190" y="9"/>
                  </a:cubicBezTo>
                  <a:cubicBezTo>
                    <a:pt x="916" y="101"/>
                    <a:pt x="1327" y="1519"/>
                    <a:pt x="1373" y="3028"/>
                  </a:cubicBezTo>
                  <a:cubicBezTo>
                    <a:pt x="1464" y="4583"/>
                    <a:pt x="1144" y="6138"/>
                    <a:pt x="1053" y="6503"/>
                  </a:cubicBezTo>
                  <a:cubicBezTo>
                    <a:pt x="1007" y="6686"/>
                    <a:pt x="824" y="7189"/>
                    <a:pt x="596" y="7875"/>
                  </a:cubicBezTo>
                  <a:cubicBezTo>
                    <a:pt x="413" y="8561"/>
                    <a:pt x="92" y="9430"/>
                    <a:pt x="47" y="10391"/>
                  </a:cubicBezTo>
                  <a:cubicBezTo>
                    <a:pt x="1" y="11305"/>
                    <a:pt x="230" y="12266"/>
                    <a:pt x="641" y="12815"/>
                  </a:cubicBezTo>
                  <a:cubicBezTo>
                    <a:pt x="967" y="13285"/>
                    <a:pt x="1322" y="13498"/>
                    <a:pt x="1501" y="13498"/>
                  </a:cubicBezTo>
                  <a:cubicBezTo>
                    <a:pt x="1548" y="13498"/>
                    <a:pt x="1583" y="13483"/>
                    <a:pt x="1602" y="13455"/>
                  </a:cubicBezTo>
                  <a:cubicBezTo>
                    <a:pt x="1693" y="13318"/>
                    <a:pt x="1464" y="12998"/>
                    <a:pt x="1282" y="12494"/>
                  </a:cubicBezTo>
                  <a:cubicBezTo>
                    <a:pt x="1099" y="11946"/>
                    <a:pt x="1007" y="11214"/>
                    <a:pt x="1099" y="10436"/>
                  </a:cubicBezTo>
                  <a:cubicBezTo>
                    <a:pt x="1190" y="9705"/>
                    <a:pt x="1464" y="8882"/>
                    <a:pt x="1693" y="8241"/>
                  </a:cubicBezTo>
                  <a:cubicBezTo>
                    <a:pt x="1922" y="7555"/>
                    <a:pt x="2059" y="7007"/>
                    <a:pt x="2105" y="6778"/>
                  </a:cubicBezTo>
                  <a:cubicBezTo>
                    <a:pt x="2150" y="6595"/>
                    <a:pt x="2288" y="6046"/>
                    <a:pt x="2379" y="5360"/>
                  </a:cubicBezTo>
                  <a:cubicBezTo>
                    <a:pt x="2516" y="4674"/>
                    <a:pt x="2516" y="3805"/>
                    <a:pt x="2425" y="2936"/>
                  </a:cubicBezTo>
                  <a:cubicBezTo>
                    <a:pt x="2250" y="1364"/>
                    <a:pt x="1617" y="0"/>
                    <a:pt x="1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4"/>
            <p:cNvSpPr/>
            <p:nvPr/>
          </p:nvSpPr>
          <p:spPr>
            <a:xfrm>
              <a:off x="2417975" y="1395000"/>
              <a:ext cx="402475" cy="263150"/>
            </a:xfrm>
            <a:custGeom>
              <a:avLst/>
              <a:gdLst/>
              <a:ahLst/>
              <a:cxnLst/>
              <a:rect l="l" t="t" r="r" b="b"/>
              <a:pathLst>
                <a:path w="16099" h="10526" extrusionOk="0">
                  <a:moveTo>
                    <a:pt x="132" y="0"/>
                  </a:moveTo>
                  <a:cubicBezTo>
                    <a:pt x="118" y="0"/>
                    <a:pt x="105" y="2"/>
                    <a:pt x="92" y="7"/>
                  </a:cubicBezTo>
                  <a:cubicBezTo>
                    <a:pt x="1" y="53"/>
                    <a:pt x="92" y="602"/>
                    <a:pt x="458" y="1379"/>
                  </a:cubicBezTo>
                  <a:cubicBezTo>
                    <a:pt x="824" y="2157"/>
                    <a:pt x="1464" y="3117"/>
                    <a:pt x="2288" y="3986"/>
                  </a:cubicBezTo>
                  <a:cubicBezTo>
                    <a:pt x="3111" y="4855"/>
                    <a:pt x="4163" y="5587"/>
                    <a:pt x="5077" y="6044"/>
                  </a:cubicBezTo>
                  <a:cubicBezTo>
                    <a:pt x="6038" y="6501"/>
                    <a:pt x="6815" y="6638"/>
                    <a:pt x="7089" y="6730"/>
                  </a:cubicBezTo>
                  <a:cubicBezTo>
                    <a:pt x="7410" y="6776"/>
                    <a:pt x="8187" y="6959"/>
                    <a:pt x="9239" y="7096"/>
                  </a:cubicBezTo>
                  <a:cubicBezTo>
                    <a:pt x="10245" y="7233"/>
                    <a:pt x="11480" y="7370"/>
                    <a:pt x="12532" y="7736"/>
                  </a:cubicBezTo>
                  <a:cubicBezTo>
                    <a:pt x="13629" y="8102"/>
                    <a:pt x="14544" y="8742"/>
                    <a:pt x="15047" y="9382"/>
                  </a:cubicBezTo>
                  <a:cubicBezTo>
                    <a:pt x="15550" y="9977"/>
                    <a:pt x="15687" y="10526"/>
                    <a:pt x="15870" y="10526"/>
                  </a:cubicBezTo>
                  <a:cubicBezTo>
                    <a:pt x="16007" y="10526"/>
                    <a:pt x="16099" y="9840"/>
                    <a:pt x="15642" y="8971"/>
                  </a:cubicBezTo>
                  <a:cubicBezTo>
                    <a:pt x="15184" y="8102"/>
                    <a:pt x="14132" y="7233"/>
                    <a:pt x="12943" y="6730"/>
                  </a:cubicBezTo>
                  <a:cubicBezTo>
                    <a:pt x="11709" y="6273"/>
                    <a:pt x="10382" y="6135"/>
                    <a:pt x="9376" y="5952"/>
                  </a:cubicBezTo>
                  <a:cubicBezTo>
                    <a:pt x="8370" y="5861"/>
                    <a:pt x="7638" y="5724"/>
                    <a:pt x="7364" y="5632"/>
                  </a:cubicBezTo>
                  <a:cubicBezTo>
                    <a:pt x="7089" y="5587"/>
                    <a:pt x="6403" y="5404"/>
                    <a:pt x="5580" y="4992"/>
                  </a:cubicBezTo>
                  <a:cubicBezTo>
                    <a:pt x="4757" y="4626"/>
                    <a:pt x="3842" y="3986"/>
                    <a:pt x="3019" y="3254"/>
                  </a:cubicBezTo>
                  <a:cubicBezTo>
                    <a:pt x="1473" y="1841"/>
                    <a:pt x="524"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4"/>
            <p:cNvSpPr/>
            <p:nvPr/>
          </p:nvSpPr>
          <p:spPr>
            <a:xfrm>
              <a:off x="2726675" y="1010025"/>
              <a:ext cx="106350" cy="392450"/>
            </a:xfrm>
            <a:custGeom>
              <a:avLst/>
              <a:gdLst/>
              <a:ahLst/>
              <a:cxnLst/>
              <a:rect l="l" t="t" r="r" b="b"/>
              <a:pathLst>
                <a:path w="4254" h="15698" extrusionOk="0">
                  <a:moveTo>
                    <a:pt x="336" y="1"/>
                  </a:moveTo>
                  <a:cubicBezTo>
                    <a:pt x="291" y="1"/>
                    <a:pt x="256" y="14"/>
                    <a:pt x="229" y="40"/>
                  </a:cubicBezTo>
                  <a:cubicBezTo>
                    <a:pt x="1" y="223"/>
                    <a:pt x="1098" y="1595"/>
                    <a:pt x="1784" y="3287"/>
                  </a:cubicBezTo>
                  <a:cubicBezTo>
                    <a:pt x="2150" y="4110"/>
                    <a:pt x="2425" y="5025"/>
                    <a:pt x="2608" y="5756"/>
                  </a:cubicBezTo>
                  <a:cubicBezTo>
                    <a:pt x="2791" y="6534"/>
                    <a:pt x="2836" y="7128"/>
                    <a:pt x="2882" y="7357"/>
                  </a:cubicBezTo>
                  <a:cubicBezTo>
                    <a:pt x="2882" y="7586"/>
                    <a:pt x="2973" y="8180"/>
                    <a:pt x="2928" y="9003"/>
                  </a:cubicBezTo>
                  <a:cubicBezTo>
                    <a:pt x="2928" y="9827"/>
                    <a:pt x="2745" y="10833"/>
                    <a:pt x="2699" y="11885"/>
                  </a:cubicBezTo>
                  <a:cubicBezTo>
                    <a:pt x="2608" y="12937"/>
                    <a:pt x="2791" y="14034"/>
                    <a:pt x="3156" y="14766"/>
                  </a:cubicBezTo>
                  <a:cubicBezTo>
                    <a:pt x="3477" y="15407"/>
                    <a:pt x="3904" y="15697"/>
                    <a:pt x="4065" y="15697"/>
                  </a:cubicBezTo>
                  <a:cubicBezTo>
                    <a:pt x="4088" y="15697"/>
                    <a:pt x="4106" y="15692"/>
                    <a:pt x="4117" y="15681"/>
                  </a:cubicBezTo>
                  <a:cubicBezTo>
                    <a:pt x="4254" y="15543"/>
                    <a:pt x="3980" y="15132"/>
                    <a:pt x="3842" y="14491"/>
                  </a:cubicBezTo>
                  <a:cubicBezTo>
                    <a:pt x="3659" y="13851"/>
                    <a:pt x="3614" y="12937"/>
                    <a:pt x="3751" y="11976"/>
                  </a:cubicBezTo>
                  <a:cubicBezTo>
                    <a:pt x="3842" y="11016"/>
                    <a:pt x="4071" y="9918"/>
                    <a:pt x="4071" y="9049"/>
                  </a:cubicBezTo>
                  <a:cubicBezTo>
                    <a:pt x="4071" y="8135"/>
                    <a:pt x="4025" y="7449"/>
                    <a:pt x="3980" y="7220"/>
                  </a:cubicBezTo>
                  <a:cubicBezTo>
                    <a:pt x="3980" y="6991"/>
                    <a:pt x="3888" y="6351"/>
                    <a:pt x="3705" y="5528"/>
                  </a:cubicBezTo>
                  <a:cubicBezTo>
                    <a:pt x="3522" y="4705"/>
                    <a:pt x="3202" y="3744"/>
                    <a:pt x="2745" y="2829"/>
                  </a:cubicBezTo>
                  <a:cubicBezTo>
                    <a:pt x="2287" y="1961"/>
                    <a:pt x="1739" y="1183"/>
                    <a:pt x="1236" y="680"/>
                  </a:cubicBezTo>
                  <a:cubicBezTo>
                    <a:pt x="865" y="235"/>
                    <a:pt x="525" y="1"/>
                    <a:pt x="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4"/>
            <p:cNvSpPr/>
            <p:nvPr/>
          </p:nvSpPr>
          <p:spPr>
            <a:xfrm>
              <a:off x="1586850" y="237975"/>
              <a:ext cx="1182050" cy="1402900"/>
            </a:xfrm>
            <a:custGeom>
              <a:avLst/>
              <a:gdLst/>
              <a:ahLst/>
              <a:cxnLst/>
              <a:rect l="l" t="t" r="r" b="b"/>
              <a:pathLst>
                <a:path w="47282" h="56116" extrusionOk="0">
                  <a:moveTo>
                    <a:pt x="5763" y="0"/>
                  </a:moveTo>
                  <a:cubicBezTo>
                    <a:pt x="5134" y="0"/>
                    <a:pt x="4491" y="47"/>
                    <a:pt x="3839" y="143"/>
                  </a:cubicBezTo>
                  <a:cubicBezTo>
                    <a:pt x="1" y="710"/>
                    <a:pt x="1405" y="6312"/>
                    <a:pt x="4995" y="6312"/>
                  </a:cubicBezTo>
                  <a:cubicBezTo>
                    <a:pt x="5169" y="6312"/>
                    <a:pt x="5348" y="6299"/>
                    <a:pt x="5532" y="6271"/>
                  </a:cubicBezTo>
                  <a:cubicBezTo>
                    <a:pt x="5895" y="6216"/>
                    <a:pt x="6235" y="6189"/>
                    <a:pt x="6551" y="6189"/>
                  </a:cubicBezTo>
                  <a:cubicBezTo>
                    <a:pt x="12751" y="6189"/>
                    <a:pt x="10072" y="16428"/>
                    <a:pt x="10334" y="20083"/>
                  </a:cubicBezTo>
                  <a:cubicBezTo>
                    <a:pt x="10699" y="26348"/>
                    <a:pt x="14815" y="29550"/>
                    <a:pt x="20212" y="31791"/>
                  </a:cubicBezTo>
                  <a:cubicBezTo>
                    <a:pt x="22316" y="32705"/>
                    <a:pt x="24831" y="33483"/>
                    <a:pt x="26386" y="35221"/>
                  </a:cubicBezTo>
                  <a:cubicBezTo>
                    <a:pt x="28444" y="37462"/>
                    <a:pt x="28352" y="41029"/>
                    <a:pt x="28993" y="43819"/>
                  </a:cubicBezTo>
                  <a:cubicBezTo>
                    <a:pt x="30456" y="50084"/>
                    <a:pt x="35304" y="55069"/>
                    <a:pt x="41752" y="56075"/>
                  </a:cubicBezTo>
                  <a:cubicBezTo>
                    <a:pt x="41937" y="56103"/>
                    <a:pt x="42117" y="56116"/>
                    <a:pt x="42292" y="56116"/>
                  </a:cubicBezTo>
                  <a:cubicBezTo>
                    <a:pt x="45880" y="56116"/>
                    <a:pt x="47282" y="50557"/>
                    <a:pt x="43444" y="49947"/>
                  </a:cubicBezTo>
                  <a:cubicBezTo>
                    <a:pt x="40243" y="49444"/>
                    <a:pt x="37408" y="47797"/>
                    <a:pt x="35990" y="44779"/>
                  </a:cubicBezTo>
                  <a:cubicBezTo>
                    <a:pt x="34572" y="41852"/>
                    <a:pt x="34709" y="38376"/>
                    <a:pt x="33612" y="35312"/>
                  </a:cubicBezTo>
                  <a:cubicBezTo>
                    <a:pt x="31417" y="29184"/>
                    <a:pt x="26157" y="27812"/>
                    <a:pt x="20852" y="25205"/>
                  </a:cubicBezTo>
                  <a:cubicBezTo>
                    <a:pt x="18428" y="24016"/>
                    <a:pt x="16782" y="22598"/>
                    <a:pt x="16645" y="19717"/>
                  </a:cubicBezTo>
                  <a:cubicBezTo>
                    <a:pt x="16462" y="16607"/>
                    <a:pt x="17285" y="13543"/>
                    <a:pt x="17011" y="10433"/>
                  </a:cubicBezTo>
                  <a:cubicBezTo>
                    <a:pt x="16473" y="4188"/>
                    <a:pt x="11709" y="0"/>
                    <a:pt x="5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4"/>
            <p:cNvSpPr/>
            <p:nvPr/>
          </p:nvSpPr>
          <p:spPr>
            <a:xfrm>
              <a:off x="1426725" y="734775"/>
              <a:ext cx="696300" cy="981700"/>
            </a:xfrm>
            <a:custGeom>
              <a:avLst/>
              <a:gdLst/>
              <a:ahLst/>
              <a:cxnLst/>
              <a:rect l="l" t="t" r="r" b="b"/>
              <a:pathLst>
                <a:path w="27852" h="39268" extrusionOk="0">
                  <a:moveTo>
                    <a:pt x="4914" y="1"/>
                  </a:moveTo>
                  <a:cubicBezTo>
                    <a:pt x="3638" y="1"/>
                    <a:pt x="2331" y="630"/>
                    <a:pt x="1738" y="2086"/>
                  </a:cubicBezTo>
                  <a:lnTo>
                    <a:pt x="1738" y="2132"/>
                  </a:lnTo>
                  <a:cubicBezTo>
                    <a:pt x="458" y="5379"/>
                    <a:pt x="0" y="9129"/>
                    <a:pt x="1189" y="12513"/>
                  </a:cubicBezTo>
                  <a:cubicBezTo>
                    <a:pt x="2378" y="15760"/>
                    <a:pt x="4894" y="18001"/>
                    <a:pt x="7729" y="19876"/>
                  </a:cubicBezTo>
                  <a:cubicBezTo>
                    <a:pt x="13583" y="23764"/>
                    <a:pt x="21586" y="27971"/>
                    <a:pt x="20900" y="36249"/>
                  </a:cubicBezTo>
                  <a:cubicBezTo>
                    <a:pt x="20717" y="38261"/>
                    <a:pt x="22215" y="39267"/>
                    <a:pt x="23799" y="39267"/>
                  </a:cubicBezTo>
                  <a:cubicBezTo>
                    <a:pt x="25382" y="39267"/>
                    <a:pt x="27051" y="38261"/>
                    <a:pt x="27211" y="36249"/>
                  </a:cubicBezTo>
                  <a:cubicBezTo>
                    <a:pt x="27852" y="28931"/>
                    <a:pt x="23141" y="23032"/>
                    <a:pt x="17653" y="18870"/>
                  </a:cubicBezTo>
                  <a:cubicBezTo>
                    <a:pt x="14863" y="16812"/>
                    <a:pt x="11571" y="15303"/>
                    <a:pt x="9010" y="12971"/>
                  </a:cubicBezTo>
                  <a:cubicBezTo>
                    <a:pt x="6174" y="10455"/>
                    <a:pt x="6540" y="7071"/>
                    <a:pt x="7866" y="3778"/>
                  </a:cubicBezTo>
                  <a:cubicBezTo>
                    <a:pt x="8782" y="1502"/>
                    <a:pt x="6885" y="1"/>
                    <a:pt x="49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4"/>
            <p:cNvSpPr/>
            <p:nvPr/>
          </p:nvSpPr>
          <p:spPr>
            <a:xfrm>
              <a:off x="2287650" y="323000"/>
              <a:ext cx="596850" cy="909075"/>
            </a:xfrm>
            <a:custGeom>
              <a:avLst/>
              <a:gdLst/>
              <a:ahLst/>
              <a:cxnLst/>
              <a:rect l="l" t="t" r="r" b="b"/>
              <a:pathLst>
                <a:path w="23874" h="36363" extrusionOk="0">
                  <a:moveTo>
                    <a:pt x="3625" y="1"/>
                  </a:moveTo>
                  <a:cubicBezTo>
                    <a:pt x="2035" y="1"/>
                    <a:pt x="389" y="1018"/>
                    <a:pt x="275" y="3053"/>
                  </a:cubicBezTo>
                  <a:lnTo>
                    <a:pt x="320" y="3053"/>
                  </a:lnTo>
                  <a:cubicBezTo>
                    <a:pt x="0" y="9182"/>
                    <a:pt x="1921" y="15127"/>
                    <a:pt x="5854" y="19838"/>
                  </a:cubicBezTo>
                  <a:cubicBezTo>
                    <a:pt x="9696" y="24502"/>
                    <a:pt x="16281" y="27612"/>
                    <a:pt x="17333" y="34061"/>
                  </a:cubicBezTo>
                  <a:cubicBezTo>
                    <a:pt x="17607" y="35667"/>
                    <a:pt x="18748" y="36363"/>
                    <a:pt x="19976" y="36363"/>
                  </a:cubicBezTo>
                  <a:cubicBezTo>
                    <a:pt x="21826" y="36363"/>
                    <a:pt x="23874" y="34787"/>
                    <a:pt x="23461" y="32368"/>
                  </a:cubicBezTo>
                  <a:cubicBezTo>
                    <a:pt x="22455" y="26377"/>
                    <a:pt x="17790" y="22536"/>
                    <a:pt x="13537" y="18648"/>
                  </a:cubicBezTo>
                  <a:cubicBezTo>
                    <a:pt x="8918" y="14441"/>
                    <a:pt x="6311" y="9410"/>
                    <a:pt x="6632" y="3053"/>
                  </a:cubicBezTo>
                  <a:cubicBezTo>
                    <a:pt x="6746" y="1018"/>
                    <a:pt x="5214" y="1"/>
                    <a:pt x="3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4"/>
            <p:cNvSpPr/>
            <p:nvPr/>
          </p:nvSpPr>
          <p:spPr>
            <a:xfrm>
              <a:off x="1504475" y="879100"/>
              <a:ext cx="42325" cy="77050"/>
            </a:xfrm>
            <a:custGeom>
              <a:avLst/>
              <a:gdLst/>
              <a:ahLst/>
              <a:cxnLst/>
              <a:rect l="l" t="t" r="r" b="b"/>
              <a:pathLst>
                <a:path w="1693" h="3082" extrusionOk="0">
                  <a:moveTo>
                    <a:pt x="861" y="1"/>
                  </a:moveTo>
                  <a:cubicBezTo>
                    <a:pt x="379" y="1"/>
                    <a:pt x="137" y="1218"/>
                    <a:pt x="137" y="1389"/>
                  </a:cubicBezTo>
                  <a:cubicBezTo>
                    <a:pt x="91" y="1481"/>
                    <a:pt x="0" y="1892"/>
                    <a:pt x="0" y="2304"/>
                  </a:cubicBezTo>
                  <a:cubicBezTo>
                    <a:pt x="0" y="2670"/>
                    <a:pt x="137" y="3082"/>
                    <a:pt x="457" y="3082"/>
                  </a:cubicBezTo>
                  <a:cubicBezTo>
                    <a:pt x="777" y="3082"/>
                    <a:pt x="960" y="2761"/>
                    <a:pt x="1052" y="2396"/>
                  </a:cubicBezTo>
                  <a:cubicBezTo>
                    <a:pt x="1143" y="2030"/>
                    <a:pt x="1189" y="1664"/>
                    <a:pt x="1235" y="1572"/>
                  </a:cubicBezTo>
                  <a:cubicBezTo>
                    <a:pt x="1235" y="1389"/>
                    <a:pt x="1692" y="200"/>
                    <a:pt x="960" y="17"/>
                  </a:cubicBezTo>
                  <a:cubicBezTo>
                    <a:pt x="926" y="6"/>
                    <a:pt x="893" y="1"/>
                    <a:pt x="8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4"/>
            <p:cNvSpPr/>
            <p:nvPr/>
          </p:nvSpPr>
          <p:spPr>
            <a:xfrm>
              <a:off x="1543325" y="1054900"/>
              <a:ext cx="70925" cy="68475"/>
            </a:xfrm>
            <a:custGeom>
              <a:avLst/>
              <a:gdLst/>
              <a:ahLst/>
              <a:cxnLst/>
              <a:rect l="l" t="t" r="r" b="b"/>
              <a:pathLst>
                <a:path w="2837" h="2739" extrusionOk="0">
                  <a:moveTo>
                    <a:pt x="497" y="0"/>
                  </a:moveTo>
                  <a:cubicBezTo>
                    <a:pt x="408" y="0"/>
                    <a:pt x="319" y="23"/>
                    <a:pt x="230" y="74"/>
                  </a:cubicBezTo>
                  <a:cubicBezTo>
                    <a:pt x="1" y="211"/>
                    <a:pt x="92" y="623"/>
                    <a:pt x="321" y="989"/>
                  </a:cubicBezTo>
                  <a:cubicBezTo>
                    <a:pt x="504" y="1355"/>
                    <a:pt x="824" y="1675"/>
                    <a:pt x="916" y="1766"/>
                  </a:cubicBezTo>
                  <a:cubicBezTo>
                    <a:pt x="961" y="1858"/>
                    <a:pt x="1281" y="2224"/>
                    <a:pt x="1693" y="2452"/>
                  </a:cubicBezTo>
                  <a:cubicBezTo>
                    <a:pt x="1919" y="2622"/>
                    <a:pt x="2163" y="2739"/>
                    <a:pt x="2359" y="2739"/>
                  </a:cubicBezTo>
                  <a:cubicBezTo>
                    <a:pt x="2480" y="2739"/>
                    <a:pt x="2584" y="2694"/>
                    <a:pt x="2653" y="2589"/>
                  </a:cubicBezTo>
                  <a:cubicBezTo>
                    <a:pt x="2836" y="2315"/>
                    <a:pt x="2608" y="1995"/>
                    <a:pt x="2379" y="1675"/>
                  </a:cubicBezTo>
                  <a:cubicBezTo>
                    <a:pt x="2105" y="1355"/>
                    <a:pt x="1785" y="1080"/>
                    <a:pt x="1739" y="989"/>
                  </a:cubicBezTo>
                  <a:cubicBezTo>
                    <a:pt x="1647" y="943"/>
                    <a:pt x="1419" y="623"/>
                    <a:pt x="1144" y="348"/>
                  </a:cubicBezTo>
                  <a:cubicBezTo>
                    <a:pt x="947" y="151"/>
                    <a:pt x="725" y="0"/>
                    <a:pt x="4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4"/>
            <p:cNvSpPr/>
            <p:nvPr/>
          </p:nvSpPr>
          <p:spPr>
            <a:xfrm>
              <a:off x="1674825" y="1173875"/>
              <a:ext cx="89200" cy="52550"/>
            </a:xfrm>
            <a:custGeom>
              <a:avLst/>
              <a:gdLst/>
              <a:ahLst/>
              <a:cxnLst/>
              <a:rect l="l" t="t" r="r" b="b"/>
              <a:pathLst>
                <a:path w="3568" h="2102" extrusionOk="0">
                  <a:moveTo>
                    <a:pt x="608" y="0"/>
                  </a:moveTo>
                  <a:cubicBezTo>
                    <a:pt x="331" y="0"/>
                    <a:pt x="107" y="102"/>
                    <a:pt x="46" y="346"/>
                  </a:cubicBezTo>
                  <a:cubicBezTo>
                    <a:pt x="0" y="620"/>
                    <a:pt x="320" y="849"/>
                    <a:pt x="686" y="1032"/>
                  </a:cubicBezTo>
                  <a:cubicBezTo>
                    <a:pt x="1052" y="1215"/>
                    <a:pt x="1418" y="1398"/>
                    <a:pt x="1509" y="1443"/>
                  </a:cubicBezTo>
                  <a:cubicBezTo>
                    <a:pt x="1601" y="1489"/>
                    <a:pt x="2013" y="1718"/>
                    <a:pt x="2378" y="1901"/>
                  </a:cubicBezTo>
                  <a:cubicBezTo>
                    <a:pt x="2623" y="2009"/>
                    <a:pt x="2851" y="2102"/>
                    <a:pt x="3043" y="2102"/>
                  </a:cubicBezTo>
                  <a:cubicBezTo>
                    <a:pt x="3176" y="2102"/>
                    <a:pt x="3291" y="2058"/>
                    <a:pt x="3385" y="1946"/>
                  </a:cubicBezTo>
                  <a:cubicBezTo>
                    <a:pt x="3567" y="1672"/>
                    <a:pt x="3293" y="1306"/>
                    <a:pt x="2927" y="986"/>
                  </a:cubicBezTo>
                  <a:cubicBezTo>
                    <a:pt x="2561" y="712"/>
                    <a:pt x="2104" y="483"/>
                    <a:pt x="2013" y="437"/>
                  </a:cubicBezTo>
                  <a:cubicBezTo>
                    <a:pt x="1875" y="391"/>
                    <a:pt x="1464" y="163"/>
                    <a:pt x="1052" y="71"/>
                  </a:cubicBezTo>
                  <a:cubicBezTo>
                    <a:pt x="900" y="26"/>
                    <a:pt x="747" y="0"/>
                    <a:pt x="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4"/>
            <p:cNvSpPr/>
            <p:nvPr/>
          </p:nvSpPr>
          <p:spPr>
            <a:xfrm>
              <a:off x="1828025" y="1272250"/>
              <a:ext cx="83500" cy="65825"/>
            </a:xfrm>
            <a:custGeom>
              <a:avLst/>
              <a:gdLst/>
              <a:ahLst/>
              <a:cxnLst/>
              <a:rect l="l" t="t" r="r" b="b"/>
              <a:pathLst>
                <a:path w="3340" h="2633" extrusionOk="0">
                  <a:moveTo>
                    <a:pt x="532" y="1"/>
                  </a:moveTo>
                  <a:cubicBezTo>
                    <a:pt x="344" y="1"/>
                    <a:pt x="183" y="69"/>
                    <a:pt x="92" y="252"/>
                  </a:cubicBezTo>
                  <a:cubicBezTo>
                    <a:pt x="1" y="481"/>
                    <a:pt x="275" y="801"/>
                    <a:pt x="595" y="1076"/>
                  </a:cubicBezTo>
                  <a:cubicBezTo>
                    <a:pt x="915" y="1304"/>
                    <a:pt x="1235" y="1579"/>
                    <a:pt x="1327" y="1624"/>
                  </a:cubicBezTo>
                  <a:cubicBezTo>
                    <a:pt x="1418" y="1716"/>
                    <a:pt x="1738" y="2036"/>
                    <a:pt x="2104" y="2265"/>
                  </a:cubicBezTo>
                  <a:cubicBezTo>
                    <a:pt x="2365" y="2460"/>
                    <a:pt x="2649" y="2633"/>
                    <a:pt x="2874" y="2633"/>
                  </a:cubicBezTo>
                  <a:cubicBezTo>
                    <a:pt x="2964" y="2633"/>
                    <a:pt x="3045" y="2605"/>
                    <a:pt x="3110" y="2539"/>
                  </a:cubicBezTo>
                  <a:lnTo>
                    <a:pt x="3065" y="2539"/>
                  </a:lnTo>
                  <a:cubicBezTo>
                    <a:pt x="3339" y="2310"/>
                    <a:pt x="3110" y="1853"/>
                    <a:pt x="2836" y="1487"/>
                  </a:cubicBezTo>
                  <a:cubicBezTo>
                    <a:pt x="2516" y="1121"/>
                    <a:pt x="2104" y="847"/>
                    <a:pt x="2013" y="755"/>
                  </a:cubicBezTo>
                  <a:cubicBezTo>
                    <a:pt x="1921" y="710"/>
                    <a:pt x="1555" y="390"/>
                    <a:pt x="1144" y="161"/>
                  </a:cubicBezTo>
                  <a:cubicBezTo>
                    <a:pt x="938" y="69"/>
                    <a:pt x="721" y="1"/>
                    <a:pt x="5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4"/>
            <p:cNvSpPr/>
            <p:nvPr/>
          </p:nvSpPr>
          <p:spPr>
            <a:xfrm>
              <a:off x="1942350" y="1395125"/>
              <a:ext cx="62925" cy="77575"/>
            </a:xfrm>
            <a:custGeom>
              <a:avLst/>
              <a:gdLst/>
              <a:ahLst/>
              <a:cxnLst/>
              <a:rect l="l" t="t" r="r" b="b"/>
              <a:pathLst>
                <a:path w="2517" h="3103" extrusionOk="0">
                  <a:moveTo>
                    <a:pt x="719" y="1"/>
                  </a:moveTo>
                  <a:cubicBezTo>
                    <a:pt x="630" y="1"/>
                    <a:pt x="542" y="29"/>
                    <a:pt x="458" y="94"/>
                  </a:cubicBezTo>
                  <a:cubicBezTo>
                    <a:pt x="1" y="414"/>
                    <a:pt x="870" y="1603"/>
                    <a:pt x="916" y="1786"/>
                  </a:cubicBezTo>
                  <a:cubicBezTo>
                    <a:pt x="961" y="1831"/>
                    <a:pt x="1190" y="2243"/>
                    <a:pt x="1419" y="2563"/>
                  </a:cubicBezTo>
                  <a:cubicBezTo>
                    <a:pt x="1606" y="2863"/>
                    <a:pt x="1825" y="3102"/>
                    <a:pt x="2049" y="3102"/>
                  </a:cubicBezTo>
                  <a:cubicBezTo>
                    <a:pt x="2098" y="3102"/>
                    <a:pt x="2147" y="3091"/>
                    <a:pt x="2196" y="3066"/>
                  </a:cubicBezTo>
                  <a:cubicBezTo>
                    <a:pt x="2516" y="2929"/>
                    <a:pt x="2470" y="2517"/>
                    <a:pt x="2333" y="2106"/>
                  </a:cubicBezTo>
                  <a:cubicBezTo>
                    <a:pt x="2196" y="1694"/>
                    <a:pt x="1922" y="1283"/>
                    <a:pt x="1876" y="1191"/>
                  </a:cubicBezTo>
                  <a:cubicBezTo>
                    <a:pt x="1837" y="1034"/>
                    <a:pt x="1258" y="1"/>
                    <a:pt x="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4"/>
            <p:cNvSpPr/>
            <p:nvPr/>
          </p:nvSpPr>
          <p:spPr>
            <a:xfrm>
              <a:off x="2015525" y="1588125"/>
              <a:ext cx="33150" cy="70050"/>
            </a:xfrm>
            <a:custGeom>
              <a:avLst/>
              <a:gdLst/>
              <a:ahLst/>
              <a:cxnLst/>
              <a:rect l="l" t="t" r="r" b="b"/>
              <a:pathLst>
                <a:path w="1326" h="2802" extrusionOk="0">
                  <a:moveTo>
                    <a:pt x="655" y="1"/>
                  </a:moveTo>
                  <a:cubicBezTo>
                    <a:pt x="622" y="1"/>
                    <a:pt x="587" y="4"/>
                    <a:pt x="550" y="11"/>
                  </a:cubicBezTo>
                  <a:cubicBezTo>
                    <a:pt x="1" y="57"/>
                    <a:pt x="138" y="1200"/>
                    <a:pt x="138" y="1337"/>
                  </a:cubicBezTo>
                  <a:cubicBezTo>
                    <a:pt x="138" y="1520"/>
                    <a:pt x="1" y="2709"/>
                    <a:pt x="595" y="2801"/>
                  </a:cubicBezTo>
                  <a:cubicBezTo>
                    <a:pt x="607" y="2802"/>
                    <a:pt x="619" y="2802"/>
                    <a:pt x="631" y="2802"/>
                  </a:cubicBezTo>
                  <a:cubicBezTo>
                    <a:pt x="1326" y="2802"/>
                    <a:pt x="1281" y="1472"/>
                    <a:pt x="1236" y="1337"/>
                  </a:cubicBezTo>
                  <a:cubicBezTo>
                    <a:pt x="1236" y="1164"/>
                    <a:pt x="1277" y="1"/>
                    <a:pt x="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4"/>
            <p:cNvSpPr/>
            <p:nvPr/>
          </p:nvSpPr>
          <p:spPr>
            <a:xfrm>
              <a:off x="1720550" y="297700"/>
              <a:ext cx="80050" cy="35325"/>
            </a:xfrm>
            <a:custGeom>
              <a:avLst/>
              <a:gdLst/>
              <a:ahLst/>
              <a:cxnLst/>
              <a:rect l="l" t="t" r="r" b="b"/>
              <a:pathLst>
                <a:path w="3202" h="1413" extrusionOk="0">
                  <a:moveTo>
                    <a:pt x="1132" y="0"/>
                  </a:moveTo>
                  <a:cubicBezTo>
                    <a:pt x="1007" y="0"/>
                    <a:pt x="870" y="10"/>
                    <a:pt x="732" y="41"/>
                  </a:cubicBezTo>
                  <a:cubicBezTo>
                    <a:pt x="321" y="87"/>
                    <a:pt x="1" y="361"/>
                    <a:pt x="138" y="727"/>
                  </a:cubicBezTo>
                  <a:cubicBezTo>
                    <a:pt x="184" y="1001"/>
                    <a:pt x="504" y="1047"/>
                    <a:pt x="824" y="1093"/>
                  </a:cubicBezTo>
                  <a:cubicBezTo>
                    <a:pt x="1144" y="1093"/>
                    <a:pt x="1418" y="1138"/>
                    <a:pt x="1510" y="1138"/>
                  </a:cubicBezTo>
                  <a:cubicBezTo>
                    <a:pt x="1556" y="1184"/>
                    <a:pt x="1876" y="1276"/>
                    <a:pt x="2196" y="1321"/>
                  </a:cubicBezTo>
                  <a:cubicBezTo>
                    <a:pt x="2356" y="1367"/>
                    <a:pt x="2504" y="1413"/>
                    <a:pt x="2642" y="1413"/>
                  </a:cubicBezTo>
                  <a:cubicBezTo>
                    <a:pt x="2779" y="1413"/>
                    <a:pt x="2905" y="1367"/>
                    <a:pt x="3019" y="1230"/>
                  </a:cubicBezTo>
                  <a:cubicBezTo>
                    <a:pt x="3202" y="956"/>
                    <a:pt x="2973" y="590"/>
                    <a:pt x="2607" y="361"/>
                  </a:cubicBezTo>
                  <a:cubicBezTo>
                    <a:pt x="2242" y="132"/>
                    <a:pt x="1784" y="41"/>
                    <a:pt x="1647" y="41"/>
                  </a:cubicBezTo>
                  <a:cubicBezTo>
                    <a:pt x="1586" y="41"/>
                    <a:pt x="1383" y="0"/>
                    <a:pt x="1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4"/>
            <p:cNvSpPr/>
            <p:nvPr/>
          </p:nvSpPr>
          <p:spPr>
            <a:xfrm>
              <a:off x="1888625" y="413250"/>
              <a:ext cx="46900" cy="91275"/>
            </a:xfrm>
            <a:custGeom>
              <a:avLst/>
              <a:gdLst/>
              <a:ahLst/>
              <a:cxnLst/>
              <a:rect l="l" t="t" r="r" b="b"/>
              <a:pathLst>
                <a:path w="1876" h="3651" extrusionOk="0">
                  <a:moveTo>
                    <a:pt x="460" y="0"/>
                  </a:moveTo>
                  <a:cubicBezTo>
                    <a:pt x="377" y="0"/>
                    <a:pt x="299" y="26"/>
                    <a:pt x="229" y="84"/>
                  </a:cubicBezTo>
                  <a:cubicBezTo>
                    <a:pt x="0" y="267"/>
                    <a:pt x="138" y="632"/>
                    <a:pt x="275" y="998"/>
                  </a:cubicBezTo>
                  <a:cubicBezTo>
                    <a:pt x="412" y="1364"/>
                    <a:pt x="549" y="1776"/>
                    <a:pt x="595" y="1867"/>
                  </a:cubicBezTo>
                  <a:cubicBezTo>
                    <a:pt x="641" y="1959"/>
                    <a:pt x="732" y="2370"/>
                    <a:pt x="824" y="2782"/>
                  </a:cubicBezTo>
                  <a:cubicBezTo>
                    <a:pt x="915" y="3194"/>
                    <a:pt x="1007" y="3605"/>
                    <a:pt x="1327" y="3651"/>
                  </a:cubicBezTo>
                  <a:cubicBezTo>
                    <a:pt x="1647" y="3651"/>
                    <a:pt x="1875" y="3194"/>
                    <a:pt x="1875" y="2690"/>
                  </a:cubicBezTo>
                  <a:cubicBezTo>
                    <a:pt x="1875" y="2142"/>
                    <a:pt x="1693" y="1639"/>
                    <a:pt x="1647" y="1547"/>
                  </a:cubicBezTo>
                  <a:cubicBezTo>
                    <a:pt x="1601" y="1410"/>
                    <a:pt x="1464" y="907"/>
                    <a:pt x="1189" y="495"/>
                  </a:cubicBezTo>
                  <a:cubicBezTo>
                    <a:pt x="985" y="222"/>
                    <a:pt x="703"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4"/>
            <p:cNvSpPr/>
            <p:nvPr/>
          </p:nvSpPr>
          <p:spPr>
            <a:xfrm>
              <a:off x="1904625" y="637050"/>
              <a:ext cx="29750" cy="100800"/>
            </a:xfrm>
            <a:custGeom>
              <a:avLst/>
              <a:gdLst/>
              <a:ahLst/>
              <a:cxnLst/>
              <a:rect l="l" t="t" r="r" b="b"/>
              <a:pathLst>
                <a:path w="1190" h="4032" extrusionOk="0">
                  <a:moveTo>
                    <a:pt x="691" y="0"/>
                  </a:moveTo>
                  <a:cubicBezTo>
                    <a:pt x="435" y="0"/>
                    <a:pt x="225" y="393"/>
                    <a:pt x="138" y="827"/>
                  </a:cubicBezTo>
                  <a:cubicBezTo>
                    <a:pt x="46" y="1330"/>
                    <a:pt x="46" y="1833"/>
                    <a:pt x="46" y="1925"/>
                  </a:cubicBezTo>
                  <a:cubicBezTo>
                    <a:pt x="46" y="2062"/>
                    <a:pt x="1" y="2611"/>
                    <a:pt x="92" y="3114"/>
                  </a:cubicBezTo>
                  <a:cubicBezTo>
                    <a:pt x="223" y="3593"/>
                    <a:pt x="437" y="4032"/>
                    <a:pt x="734" y="4032"/>
                  </a:cubicBezTo>
                  <a:cubicBezTo>
                    <a:pt x="749" y="4032"/>
                    <a:pt x="763" y="4031"/>
                    <a:pt x="778" y="4028"/>
                  </a:cubicBezTo>
                  <a:cubicBezTo>
                    <a:pt x="1098" y="3937"/>
                    <a:pt x="1144" y="3480"/>
                    <a:pt x="1144" y="3022"/>
                  </a:cubicBezTo>
                  <a:cubicBezTo>
                    <a:pt x="1144" y="2519"/>
                    <a:pt x="1144" y="2062"/>
                    <a:pt x="1144" y="1925"/>
                  </a:cubicBezTo>
                  <a:cubicBezTo>
                    <a:pt x="1144" y="1833"/>
                    <a:pt x="1190" y="1376"/>
                    <a:pt x="1190" y="964"/>
                  </a:cubicBezTo>
                  <a:cubicBezTo>
                    <a:pt x="1144" y="507"/>
                    <a:pt x="1098" y="95"/>
                    <a:pt x="732" y="4"/>
                  </a:cubicBezTo>
                  <a:cubicBezTo>
                    <a:pt x="718" y="2"/>
                    <a:pt x="704" y="0"/>
                    <a:pt x="6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4"/>
            <p:cNvSpPr/>
            <p:nvPr/>
          </p:nvSpPr>
          <p:spPr>
            <a:xfrm>
              <a:off x="1997250" y="888800"/>
              <a:ext cx="76625" cy="48600"/>
            </a:xfrm>
            <a:custGeom>
              <a:avLst/>
              <a:gdLst/>
              <a:ahLst/>
              <a:cxnLst/>
              <a:rect l="l" t="t" r="r" b="b"/>
              <a:pathLst>
                <a:path w="3065" h="1944" extrusionOk="0">
                  <a:moveTo>
                    <a:pt x="580" y="0"/>
                  </a:moveTo>
                  <a:cubicBezTo>
                    <a:pt x="430" y="0"/>
                    <a:pt x="291" y="48"/>
                    <a:pt x="183" y="178"/>
                  </a:cubicBezTo>
                  <a:cubicBezTo>
                    <a:pt x="0" y="407"/>
                    <a:pt x="183" y="727"/>
                    <a:pt x="503" y="1001"/>
                  </a:cubicBezTo>
                  <a:cubicBezTo>
                    <a:pt x="778" y="1276"/>
                    <a:pt x="1143" y="1459"/>
                    <a:pt x="1235" y="1504"/>
                  </a:cubicBezTo>
                  <a:cubicBezTo>
                    <a:pt x="1281" y="1550"/>
                    <a:pt x="1692" y="1779"/>
                    <a:pt x="2104" y="1870"/>
                  </a:cubicBezTo>
                  <a:cubicBezTo>
                    <a:pt x="2246" y="1918"/>
                    <a:pt x="2388" y="1943"/>
                    <a:pt x="2515" y="1943"/>
                  </a:cubicBezTo>
                  <a:cubicBezTo>
                    <a:pt x="2756" y="1943"/>
                    <a:pt x="2943" y="1851"/>
                    <a:pt x="2973" y="1642"/>
                  </a:cubicBezTo>
                  <a:cubicBezTo>
                    <a:pt x="3064" y="1322"/>
                    <a:pt x="2790" y="1093"/>
                    <a:pt x="2470" y="910"/>
                  </a:cubicBezTo>
                  <a:cubicBezTo>
                    <a:pt x="2149" y="727"/>
                    <a:pt x="1829" y="544"/>
                    <a:pt x="1738" y="498"/>
                  </a:cubicBezTo>
                  <a:cubicBezTo>
                    <a:pt x="1692" y="498"/>
                    <a:pt x="1372" y="270"/>
                    <a:pt x="1098" y="132"/>
                  </a:cubicBezTo>
                  <a:cubicBezTo>
                    <a:pt x="929" y="60"/>
                    <a:pt x="747" y="0"/>
                    <a:pt x="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4"/>
            <p:cNvSpPr/>
            <p:nvPr/>
          </p:nvSpPr>
          <p:spPr>
            <a:xfrm>
              <a:off x="2182450" y="972250"/>
              <a:ext cx="88075" cy="54025"/>
            </a:xfrm>
            <a:custGeom>
              <a:avLst/>
              <a:gdLst/>
              <a:ahLst/>
              <a:cxnLst/>
              <a:rect l="l" t="t" r="r" b="b"/>
              <a:pathLst>
                <a:path w="3523" h="2161" extrusionOk="0">
                  <a:moveTo>
                    <a:pt x="684" y="1"/>
                  </a:moveTo>
                  <a:cubicBezTo>
                    <a:pt x="389" y="1"/>
                    <a:pt x="158" y="99"/>
                    <a:pt x="92" y="362"/>
                  </a:cubicBezTo>
                  <a:cubicBezTo>
                    <a:pt x="1" y="636"/>
                    <a:pt x="367" y="819"/>
                    <a:pt x="687" y="1048"/>
                  </a:cubicBezTo>
                  <a:cubicBezTo>
                    <a:pt x="1053" y="1231"/>
                    <a:pt x="1419" y="1368"/>
                    <a:pt x="1510" y="1414"/>
                  </a:cubicBezTo>
                  <a:cubicBezTo>
                    <a:pt x="1601" y="1459"/>
                    <a:pt x="1967" y="1688"/>
                    <a:pt x="2333" y="1917"/>
                  </a:cubicBezTo>
                  <a:cubicBezTo>
                    <a:pt x="2577" y="2039"/>
                    <a:pt x="2821" y="2160"/>
                    <a:pt x="3024" y="2160"/>
                  </a:cubicBezTo>
                  <a:cubicBezTo>
                    <a:pt x="3126" y="2160"/>
                    <a:pt x="3217" y="2130"/>
                    <a:pt x="3294" y="2054"/>
                  </a:cubicBezTo>
                  <a:cubicBezTo>
                    <a:pt x="3522" y="1779"/>
                    <a:pt x="3294" y="1368"/>
                    <a:pt x="2928" y="1048"/>
                  </a:cubicBezTo>
                  <a:cubicBezTo>
                    <a:pt x="2562" y="728"/>
                    <a:pt x="2105" y="499"/>
                    <a:pt x="2013" y="453"/>
                  </a:cubicBezTo>
                  <a:cubicBezTo>
                    <a:pt x="1922" y="407"/>
                    <a:pt x="1510" y="133"/>
                    <a:pt x="1053" y="42"/>
                  </a:cubicBezTo>
                  <a:cubicBezTo>
                    <a:pt x="924" y="16"/>
                    <a:pt x="799" y="1"/>
                    <a:pt x="6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4"/>
            <p:cNvSpPr/>
            <p:nvPr/>
          </p:nvSpPr>
          <p:spPr>
            <a:xfrm>
              <a:off x="2318525" y="1084375"/>
              <a:ext cx="49175" cy="87950"/>
            </a:xfrm>
            <a:custGeom>
              <a:avLst/>
              <a:gdLst/>
              <a:ahLst/>
              <a:cxnLst/>
              <a:rect l="l" t="t" r="r" b="b"/>
              <a:pathLst>
                <a:path w="1967" h="3518" extrusionOk="0">
                  <a:moveTo>
                    <a:pt x="433" y="0"/>
                  </a:moveTo>
                  <a:cubicBezTo>
                    <a:pt x="348" y="0"/>
                    <a:pt x="264" y="26"/>
                    <a:pt x="183" y="84"/>
                  </a:cubicBezTo>
                  <a:cubicBezTo>
                    <a:pt x="0" y="267"/>
                    <a:pt x="92" y="633"/>
                    <a:pt x="229" y="999"/>
                  </a:cubicBezTo>
                  <a:cubicBezTo>
                    <a:pt x="366" y="1410"/>
                    <a:pt x="549" y="1776"/>
                    <a:pt x="595" y="1868"/>
                  </a:cubicBezTo>
                  <a:cubicBezTo>
                    <a:pt x="640" y="1959"/>
                    <a:pt x="778" y="2371"/>
                    <a:pt x="915" y="2782"/>
                  </a:cubicBezTo>
                  <a:cubicBezTo>
                    <a:pt x="1044" y="3171"/>
                    <a:pt x="1214" y="3518"/>
                    <a:pt x="1502" y="3518"/>
                  </a:cubicBezTo>
                  <a:cubicBezTo>
                    <a:pt x="1519" y="3518"/>
                    <a:pt x="1537" y="3517"/>
                    <a:pt x="1555" y="3514"/>
                  </a:cubicBezTo>
                  <a:cubicBezTo>
                    <a:pt x="1921" y="3468"/>
                    <a:pt x="1967" y="3011"/>
                    <a:pt x="1921" y="2508"/>
                  </a:cubicBezTo>
                  <a:cubicBezTo>
                    <a:pt x="1875" y="2005"/>
                    <a:pt x="1646" y="1548"/>
                    <a:pt x="1601" y="1456"/>
                  </a:cubicBezTo>
                  <a:cubicBezTo>
                    <a:pt x="1555" y="1319"/>
                    <a:pt x="1418" y="862"/>
                    <a:pt x="1143" y="496"/>
                  </a:cubicBezTo>
                  <a:cubicBezTo>
                    <a:pt x="939" y="223"/>
                    <a:pt x="683" y="0"/>
                    <a:pt x="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4"/>
            <p:cNvSpPr/>
            <p:nvPr/>
          </p:nvSpPr>
          <p:spPr>
            <a:xfrm>
              <a:off x="2380250" y="1318275"/>
              <a:ext cx="48050" cy="65050"/>
            </a:xfrm>
            <a:custGeom>
              <a:avLst/>
              <a:gdLst/>
              <a:ahLst/>
              <a:cxnLst/>
              <a:rect l="l" t="t" r="r" b="b"/>
              <a:pathLst>
                <a:path w="1922" h="2602" extrusionOk="0">
                  <a:moveTo>
                    <a:pt x="672" y="0"/>
                  </a:moveTo>
                  <a:cubicBezTo>
                    <a:pt x="633" y="0"/>
                    <a:pt x="592" y="4"/>
                    <a:pt x="549" y="12"/>
                  </a:cubicBezTo>
                  <a:cubicBezTo>
                    <a:pt x="1" y="149"/>
                    <a:pt x="321" y="1293"/>
                    <a:pt x="367" y="1430"/>
                  </a:cubicBezTo>
                  <a:cubicBezTo>
                    <a:pt x="367" y="1555"/>
                    <a:pt x="635" y="2601"/>
                    <a:pt x="1172" y="2601"/>
                  </a:cubicBezTo>
                  <a:cubicBezTo>
                    <a:pt x="1221" y="2601"/>
                    <a:pt x="1273" y="2592"/>
                    <a:pt x="1327" y="2573"/>
                  </a:cubicBezTo>
                  <a:lnTo>
                    <a:pt x="1281" y="2573"/>
                  </a:lnTo>
                  <a:cubicBezTo>
                    <a:pt x="1921" y="2299"/>
                    <a:pt x="1464" y="1247"/>
                    <a:pt x="1418" y="1110"/>
                  </a:cubicBezTo>
                  <a:cubicBezTo>
                    <a:pt x="1375" y="980"/>
                    <a:pt x="1292" y="0"/>
                    <a:pt x="6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4"/>
            <p:cNvSpPr/>
            <p:nvPr/>
          </p:nvSpPr>
          <p:spPr>
            <a:xfrm>
              <a:off x="2478575" y="1479075"/>
              <a:ext cx="77775" cy="53775"/>
            </a:xfrm>
            <a:custGeom>
              <a:avLst/>
              <a:gdLst/>
              <a:ahLst/>
              <a:cxnLst/>
              <a:rect l="l" t="t" r="r" b="b"/>
              <a:pathLst>
                <a:path w="3111" h="2151" extrusionOk="0">
                  <a:moveTo>
                    <a:pt x="551" y="0"/>
                  </a:moveTo>
                  <a:cubicBezTo>
                    <a:pt x="441" y="0"/>
                    <a:pt x="332" y="34"/>
                    <a:pt x="229" y="120"/>
                  </a:cubicBezTo>
                  <a:cubicBezTo>
                    <a:pt x="1" y="303"/>
                    <a:pt x="184" y="669"/>
                    <a:pt x="458" y="989"/>
                  </a:cubicBezTo>
                  <a:cubicBezTo>
                    <a:pt x="687" y="1309"/>
                    <a:pt x="1053" y="1538"/>
                    <a:pt x="1144" y="1583"/>
                  </a:cubicBezTo>
                  <a:cubicBezTo>
                    <a:pt x="1236" y="1629"/>
                    <a:pt x="1647" y="1903"/>
                    <a:pt x="2059" y="2041"/>
                  </a:cubicBezTo>
                  <a:cubicBezTo>
                    <a:pt x="2223" y="2114"/>
                    <a:pt x="2395" y="2150"/>
                    <a:pt x="2548" y="2150"/>
                  </a:cubicBezTo>
                  <a:cubicBezTo>
                    <a:pt x="2778" y="2150"/>
                    <a:pt x="2964" y="2068"/>
                    <a:pt x="3019" y="1903"/>
                  </a:cubicBezTo>
                  <a:cubicBezTo>
                    <a:pt x="3111" y="1583"/>
                    <a:pt x="2790" y="1309"/>
                    <a:pt x="2516" y="1126"/>
                  </a:cubicBezTo>
                  <a:cubicBezTo>
                    <a:pt x="2196" y="897"/>
                    <a:pt x="1830" y="714"/>
                    <a:pt x="1784" y="669"/>
                  </a:cubicBezTo>
                  <a:cubicBezTo>
                    <a:pt x="1693" y="623"/>
                    <a:pt x="1418" y="394"/>
                    <a:pt x="1098" y="211"/>
                  </a:cubicBezTo>
                  <a:cubicBezTo>
                    <a:pt x="926" y="97"/>
                    <a:pt x="737" y="0"/>
                    <a:pt x="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4"/>
            <p:cNvSpPr/>
            <p:nvPr/>
          </p:nvSpPr>
          <p:spPr>
            <a:xfrm>
              <a:off x="2353950" y="424350"/>
              <a:ext cx="37750" cy="69925"/>
            </a:xfrm>
            <a:custGeom>
              <a:avLst/>
              <a:gdLst/>
              <a:ahLst/>
              <a:cxnLst/>
              <a:rect l="l" t="t" r="r" b="b"/>
              <a:pathLst>
                <a:path w="1510" h="2797" extrusionOk="0">
                  <a:moveTo>
                    <a:pt x="630" y="1"/>
                  </a:moveTo>
                  <a:cubicBezTo>
                    <a:pt x="604" y="1"/>
                    <a:pt x="577" y="2"/>
                    <a:pt x="550" y="6"/>
                  </a:cubicBezTo>
                  <a:cubicBezTo>
                    <a:pt x="1" y="51"/>
                    <a:pt x="184" y="1240"/>
                    <a:pt x="184" y="1423"/>
                  </a:cubicBezTo>
                  <a:cubicBezTo>
                    <a:pt x="184" y="1558"/>
                    <a:pt x="184" y="2796"/>
                    <a:pt x="791" y="2796"/>
                  </a:cubicBezTo>
                  <a:cubicBezTo>
                    <a:pt x="802" y="2796"/>
                    <a:pt x="813" y="2796"/>
                    <a:pt x="824" y="2795"/>
                  </a:cubicBezTo>
                  <a:cubicBezTo>
                    <a:pt x="1510" y="2750"/>
                    <a:pt x="1327" y="1469"/>
                    <a:pt x="1281" y="1286"/>
                  </a:cubicBezTo>
                  <a:cubicBezTo>
                    <a:pt x="1281" y="1154"/>
                    <a:pt x="1324" y="1"/>
                    <a:pt x="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4"/>
            <p:cNvSpPr/>
            <p:nvPr/>
          </p:nvSpPr>
          <p:spPr>
            <a:xfrm>
              <a:off x="2391675" y="600425"/>
              <a:ext cx="44625" cy="72650"/>
            </a:xfrm>
            <a:custGeom>
              <a:avLst/>
              <a:gdLst/>
              <a:ahLst/>
              <a:cxnLst/>
              <a:rect l="l" t="t" r="r" b="b"/>
              <a:pathLst>
                <a:path w="1785" h="2906" extrusionOk="0">
                  <a:moveTo>
                    <a:pt x="445" y="0"/>
                  </a:moveTo>
                  <a:cubicBezTo>
                    <a:pt x="420" y="0"/>
                    <a:pt x="394" y="2"/>
                    <a:pt x="367" y="5"/>
                  </a:cubicBezTo>
                  <a:cubicBezTo>
                    <a:pt x="92" y="51"/>
                    <a:pt x="1" y="417"/>
                    <a:pt x="47" y="783"/>
                  </a:cubicBezTo>
                  <a:cubicBezTo>
                    <a:pt x="92" y="1195"/>
                    <a:pt x="230" y="1560"/>
                    <a:pt x="275" y="1652"/>
                  </a:cubicBezTo>
                  <a:cubicBezTo>
                    <a:pt x="321" y="1743"/>
                    <a:pt x="458" y="2109"/>
                    <a:pt x="687" y="2475"/>
                  </a:cubicBezTo>
                  <a:cubicBezTo>
                    <a:pt x="859" y="2717"/>
                    <a:pt x="1084" y="2906"/>
                    <a:pt x="1302" y="2906"/>
                  </a:cubicBezTo>
                  <a:cubicBezTo>
                    <a:pt x="1373" y="2906"/>
                    <a:pt x="1443" y="2886"/>
                    <a:pt x="1510" y="2841"/>
                  </a:cubicBezTo>
                  <a:cubicBezTo>
                    <a:pt x="1785" y="2658"/>
                    <a:pt x="1693" y="2292"/>
                    <a:pt x="1602" y="1926"/>
                  </a:cubicBezTo>
                  <a:cubicBezTo>
                    <a:pt x="1510" y="1606"/>
                    <a:pt x="1327" y="1286"/>
                    <a:pt x="1327" y="1195"/>
                  </a:cubicBezTo>
                  <a:cubicBezTo>
                    <a:pt x="1282" y="1149"/>
                    <a:pt x="1190" y="829"/>
                    <a:pt x="1053" y="509"/>
                  </a:cubicBezTo>
                  <a:cubicBezTo>
                    <a:pt x="926" y="254"/>
                    <a:pt x="760" y="0"/>
                    <a:pt x="4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4"/>
            <p:cNvSpPr/>
            <p:nvPr/>
          </p:nvSpPr>
          <p:spPr>
            <a:xfrm>
              <a:off x="2486575" y="755300"/>
              <a:ext cx="67500" cy="56950"/>
            </a:xfrm>
            <a:custGeom>
              <a:avLst/>
              <a:gdLst/>
              <a:ahLst/>
              <a:cxnLst/>
              <a:rect l="l" t="t" r="r" b="b"/>
              <a:pathLst>
                <a:path w="2700" h="2278" extrusionOk="0">
                  <a:moveTo>
                    <a:pt x="509" y="0"/>
                  </a:moveTo>
                  <a:cubicBezTo>
                    <a:pt x="417" y="0"/>
                    <a:pt x="323" y="22"/>
                    <a:pt x="230" y="76"/>
                  </a:cubicBezTo>
                  <a:cubicBezTo>
                    <a:pt x="1" y="213"/>
                    <a:pt x="92" y="625"/>
                    <a:pt x="275" y="945"/>
                  </a:cubicBezTo>
                  <a:cubicBezTo>
                    <a:pt x="504" y="1265"/>
                    <a:pt x="824" y="1539"/>
                    <a:pt x="870" y="1631"/>
                  </a:cubicBezTo>
                  <a:cubicBezTo>
                    <a:pt x="961" y="1677"/>
                    <a:pt x="1281" y="1997"/>
                    <a:pt x="1647" y="2134"/>
                  </a:cubicBezTo>
                  <a:cubicBezTo>
                    <a:pt x="1844" y="2221"/>
                    <a:pt x="2040" y="2277"/>
                    <a:pt x="2202" y="2277"/>
                  </a:cubicBezTo>
                  <a:cubicBezTo>
                    <a:pt x="2379" y="2277"/>
                    <a:pt x="2514" y="2210"/>
                    <a:pt x="2562" y="2042"/>
                  </a:cubicBezTo>
                  <a:cubicBezTo>
                    <a:pt x="2699" y="1722"/>
                    <a:pt x="2425" y="1448"/>
                    <a:pt x="2196" y="1219"/>
                  </a:cubicBezTo>
                  <a:cubicBezTo>
                    <a:pt x="1922" y="1036"/>
                    <a:pt x="1647" y="808"/>
                    <a:pt x="1602" y="762"/>
                  </a:cubicBezTo>
                  <a:cubicBezTo>
                    <a:pt x="1556" y="716"/>
                    <a:pt x="1327" y="488"/>
                    <a:pt x="1098" y="259"/>
                  </a:cubicBezTo>
                  <a:cubicBezTo>
                    <a:pt x="937" y="130"/>
                    <a:pt x="729" y="0"/>
                    <a:pt x="5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4"/>
            <p:cNvSpPr/>
            <p:nvPr/>
          </p:nvSpPr>
          <p:spPr>
            <a:xfrm>
              <a:off x="2612350" y="868500"/>
              <a:ext cx="57200" cy="56825"/>
            </a:xfrm>
            <a:custGeom>
              <a:avLst/>
              <a:gdLst/>
              <a:ahLst/>
              <a:cxnLst/>
              <a:rect l="l" t="t" r="r" b="b"/>
              <a:pathLst>
                <a:path w="2288" h="2273" extrusionOk="0">
                  <a:moveTo>
                    <a:pt x="559" y="1"/>
                  </a:moveTo>
                  <a:cubicBezTo>
                    <a:pt x="423" y="1"/>
                    <a:pt x="293" y="60"/>
                    <a:pt x="183" y="213"/>
                  </a:cubicBezTo>
                  <a:cubicBezTo>
                    <a:pt x="0" y="441"/>
                    <a:pt x="138" y="716"/>
                    <a:pt x="321" y="944"/>
                  </a:cubicBezTo>
                  <a:cubicBezTo>
                    <a:pt x="504" y="1173"/>
                    <a:pt x="732" y="1402"/>
                    <a:pt x="778" y="1448"/>
                  </a:cubicBezTo>
                  <a:cubicBezTo>
                    <a:pt x="824" y="1493"/>
                    <a:pt x="1007" y="1768"/>
                    <a:pt x="1235" y="1996"/>
                  </a:cubicBezTo>
                  <a:cubicBezTo>
                    <a:pt x="1408" y="2135"/>
                    <a:pt x="1607" y="2273"/>
                    <a:pt x="1812" y="2273"/>
                  </a:cubicBezTo>
                  <a:cubicBezTo>
                    <a:pt x="1879" y="2273"/>
                    <a:pt x="1946" y="2258"/>
                    <a:pt x="2013" y="2225"/>
                  </a:cubicBezTo>
                  <a:cubicBezTo>
                    <a:pt x="2287" y="2042"/>
                    <a:pt x="2241" y="1676"/>
                    <a:pt x="2104" y="1356"/>
                  </a:cubicBezTo>
                  <a:cubicBezTo>
                    <a:pt x="1921" y="1036"/>
                    <a:pt x="1647" y="762"/>
                    <a:pt x="1601" y="670"/>
                  </a:cubicBezTo>
                  <a:cubicBezTo>
                    <a:pt x="1555" y="624"/>
                    <a:pt x="1327" y="350"/>
                    <a:pt x="1007" y="167"/>
                  </a:cubicBezTo>
                  <a:cubicBezTo>
                    <a:pt x="863" y="71"/>
                    <a:pt x="707"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4"/>
            <p:cNvSpPr/>
            <p:nvPr/>
          </p:nvSpPr>
          <p:spPr>
            <a:xfrm>
              <a:off x="2724400" y="1002625"/>
              <a:ext cx="54900" cy="65350"/>
            </a:xfrm>
            <a:custGeom>
              <a:avLst/>
              <a:gdLst/>
              <a:ahLst/>
              <a:cxnLst/>
              <a:rect l="l" t="t" r="r" b="b"/>
              <a:pathLst>
                <a:path w="2196" h="2614" extrusionOk="0">
                  <a:moveTo>
                    <a:pt x="549" y="1"/>
                  </a:moveTo>
                  <a:cubicBezTo>
                    <a:pt x="430" y="1"/>
                    <a:pt x="319" y="45"/>
                    <a:pt x="229" y="153"/>
                  </a:cubicBezTo>
                  <a:cubicBezTo>
                    <a:pt x="0" y="336"/>
                    <a:pt x="138" y="656"/>
                    <a:pt x="320" y="930"/>
                  </a:cubicBezTo>
                  <a:cubicBezTo>
                    <a:pt x="458" y="1205"/>
                    <a:pt x="686" y="1479"/>
                    <a:pt x="732" y="1571"/>
                  </a:cubicBezTo>
                  <a:cubicBezTo>
                    <a:pt x="778" y="1616"/>
                    <a:pt x="915" y="1936"/>
                    <a:pt x="1144" y="2211"/>
                  </a:cubicBezTo>
                  <a:cubicBezTo>
                    <a:pt x="1330" y="2397"/>
                    <a:pt x="1516" y="2613"/>
                    <a:pt x="1752" y="2613"/>
                  </a:cubicBezTo>
                  <a:cubicBezTo>
                    <a:pt x="1805" y="2613"/>
                    <a:pt x="1862" y="2602"/>
                    <a:pt x="1921" y="2577"/>
                  </a:cubicBezTo>
                  <a:lnTo>
                    <a:pt x="1921" y="2531"/>
                  </a:lnTo>
                  <a:cubicBezTo>
                    <a:pt x="2196" y="2394"/>
                    <a:pt x="2196" y="2028"/>
                    <a:pt x="2058" y="1662"/>
                  </a:cubicBezTo>
                  <a:cubicBezTo>
                    <a:pt x="1921" y="1296"/>
                    <a:pt x="1647" y="976"/>
                    <a:pt x="1601" y="885"/>
                  </a:cubicBezTo>
                  <a:cubicBezTo>
                    <a:pt x="1555" y="839"/>
                    <a:pt x="1372" y="473"/>
                    <a:pt x="1098" y="244"/>
                  </a:cubicBezTo>
                  <a:cubicBezTo>
                    <a:pt x="932" y="106"/>
                    <a:pt x="731" y="1"/>
                    <a:pt x="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4"/>
            <p:cNvSpPr/>
            <p:nvPr/>
          </p:nvSpPr>
          <p:spPr>
            <a:xfrm>
              <a:off x="2779275" y="1138400"/>
              <a:ext cx="42325" cy="48175"/>
            </a:xfrm>
            <a:custGeom>
              <a:avLst/>
              <a:gdLst/>
              <a:ahLst/>
              <a:cxnLst/>
              <a:rect l="l" t="t" r="r" b="b"/>
              <a:pathLst>
                <a:path w="1693" h="1927" extrusionOk="0">
                  <a:moveTo>
                    <a:pt x="703" y="0"/>
                  </a:moveTo>
                  <a:cubicBezTo>
                    <a:pt x="643" y="0"/>
                    <a:pt x="576" y="9"/>
                    <a:pt x="504" y="27"/>
                  </a:cubicBezTo>
                  <a:cubicBezTo>
                    <a:pt x="1" y="164"/>
                    <a:pt x="229" y="987"/>
                    <a:pt x="275" y="1079"/>
                  </a:cubicBezTo>
                  <a:cubicBezTo>
                    <a:pt x="317" y="1162"/>
                    <a:pt x="396" y="1926"/>
                    <a:pt x="892" y="1926"/>
                  </a:cubicBezTo>
                  <a:cubicBezTo>
                    <a:pt x="941" y="1926"/>
                    <a:pt x="994" y="1918"/>
                    <a:pt x="1052" y="1902"/>
                  </a:cubicBezTo>
                  <a:lnTo>
                    <a:pt x="1007" y="1902"/>
                  </a:lnTo>
                  <a:cubicBezTo>
                    <a:pt x="1693" y="1719"/>
                    <a:pt x="1373" y="896"/>
                    <a:pt x="1327" y="759"/>
                  </a:cubicBezTo>
                  <a:cubicBezTo>
                    <a:pt x="1327" y="676"/>
                    <a:pt x="1253" y="0"/>
                    <a:pt x="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069;p34">
            <a:extLst>
              <a:ext uri="{FF2B5EF4-FFF2-40B4-BE49-F238E27FC236}">
                <a16:creationId xmlns:a16="http://schemas.microsoft.com/office/drawing/2014/main" id="{2DDE71E2-642C-4E2D-8F5F-F3ACB0F68D12}"/>
              </a:ext>
            </a:extLst>
          </p:cNvPr>
          <p:cNvSpPr txBox="1">
            <a:spLocks/>
          </p:cNvSpPr>
          <p:nvPr/>
        </p:nvSpPr>
        <p:spPr>
          <a:xfrm>
            <a:off x="286742" y="3069151"/>
            <a:ext cx="4903281" cy="12869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2"/>
              </a:buClr>
              <a:buSzPts val="3600"/>
              <a:buFont typeface="Chango"/>
              <a:buNone/>
              <a:defRPr sz="3600" b="0" i="0" u="none" strike="noStrike" cap="none">
                <a:solidFill>
                  <a:schemeClr val="dk2"/>
                </a:solidFill>
                <a:latin typeface="Chango"/>
                <a:ea typeface="Chango"/>
                <a:cs typeface="Chango"/>
                <a:sym typeface="Chango"/>
              </a:defRPr>
            </a:lvl1pPr>
            <a:lvl2pPr marR="0" lvl="1"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2pPr>
            <a:lvl3pPr marR="0" lvl="2"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3pPr>
            <a:lvl4pPr marR="0" lvl="3"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4pPr>
            <a:lvl5pPr marR="0" lvl="4"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5pPr>
            <a:lvl6pPr marR="0" lvl="5"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6pPr>
            <a:lvl7pPr marR="0" lvl="6"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7pPr>
            <a:lvl8pPr marR="0" lvl="7"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8pPr>
            <a:lvl9pPr marR="0" lvl="8" algn="ctr"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9pPr>
          </a:lstStyle>
          <a:p>
            <a:pPr marL="457200" indent="-457200">
              <a:buFont typeface="Wingdings" panose="05000000000000000000" pitchFamily="2" charset="2"/>
              <a:buChar char="Ø"/>
            </a:pPr>
            <a:r>
              <a:rPr lang="en" sz="1800" dirty="0">
                <a:latin typeface="Arial Black" panose="020B0A04020102020204" pitchFamily="34" charset="0"/>
                <a:cs typeface="Times New Roman" panose="02020603050405020304" pitchFamily="18" charset="0"/>
              </a:rPr>
              <a:t>Disease Transmission </a:t>
            </a:r>
            <a:r>
              <a:rPr lang="en-US" sz="1800" dirty="0">
                <a:latin typeface="Arial Black" panose="020B0A04020102020204" pitchFamily="34" charset="0"/>
                <a:cs typeface="Times New Roman" panose="02020603050405020304" pitchFamily="18" charset="0"/>
              </a:rPr>
              <a:t>Factors</a:t>
            </a:r>
          </a:p>
          <a:p>
            <a:pPr marL="457200" indent="-457200">
              <a:buFont typeface="Wingdings" panose="05000000000000000000" pitchFamily="2" charset="2"/>
              <a:buChar char="Ø"/>
            </a:pPr>
            <a:endParaRPr lang="en-US" sz="1800" dirty="0">
              <a:latin typeface="Arial Black" panose="020B0A04020102020204" pitchFamily="34" charset="0"/>
              <a:cs typeface="Times New Roman" panose="02020603050405020304" pitchFamily="18" charset="0"/>
            </a:endParaRPr>
          </a:p>
          <a:p>
            <a:pPr marL="457200" indent="-457200">
              <a:buFont typeface="Wingdings" panose="05000000000000000000" pitchFamily="2" charset="2"/>
              <a:buChar char="Ø"/>
            </a:pPr>
            <a:endParaRPr lang="en-US" sz="1800" dirty="0">
              <a:latin typeface="Arial Black" panose="020B0A04020102020204" pitchFamily="34" charset="0"/>
              <a:cs typeface="Times New Roman" panose="02020603050405020304" pitchFamily="18" charset="0"/>
            </a:endParaRPr>
          </a:p>
          <a:p>
            <a:pPr marL="457200" indent="-457200">
              <a:buFont typeface="Wingdings" panose="05000000000000000000" pitchFamily="2" charset="2"/>
              <a:buChar char="Ø"/>
            </a:pPr>
            <a:r>
              <a:rPr lang="en" sz="1800" dirty="0">
                <a:latin typeface="Arial Black" panose="020B0A04020102020204" pitchFamily="34" charset="0"/>
                <a:cs typeface="Times New Roman" panose="02020603050405020304" pitchFamily="18" charset="0"/>
              </a:rPr>
              <a:t>Disease Transmission </a:t>
            </a:r>
            <a:r>
              <a:rPr lang="en-US" sz="1800" dirty="0">
                <a:latin typeface="Arial Black" panose="020B0A04020102020204" pitchFamily="34" charset="0"/>
                <a:cs typeface="Times New Roman" panose="02020603050405020304" pitchFamily="18" charset="0"/>
              </a:rPr>
              <a:t>Modes</a:t>
            </a:r>
            <a:endParaRPr lang="en-US" sz="2800" dirty="0">
              <a:latin typeface="Arial Black" panose="020B0A040201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68191B96-03E5-4EB2-8D34-55CB579B005F}"/>
              </a:ext>
            </a:extLst>
          </p:cNvPr>
          <p:cNvPicPr>
            <a:picLocks noChangeAspect="1"/>
          </p:cNvPicPr>
          <p:nvPr/>
        </p:nvPicPr>
        <p:blipFill>
          <a:blip r:embed="rId3"/>
          <a:stretch>
            <a:fillRect/>
          </a:stretch>
        </p:blipFill>
        <p:spPr>
          <a:xfrm>
            <a:off x="4682957" y="688764"/>
            <a:ext cx="4382761" cy="3682158"/>
          </a:xfrm>
          <a:prstGeom prst="rect">
            <a:avLst/>
          </a:prstGeom>
          <a:ln>
            <a:noFill/>
          </a:ln>
          <a:effectLst>
            <a:softEdge rad="112500"/>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41"/>
        <p:cNvGrpSpPr/>
        <p:nvPr/>
      </p:nvGrpSpPr>
      <p:grpSpPr>
        <a:xfrm>
          <a:off x="0" y="0"/>
          <a:ext cx="0" cy="0"/>
          <a:chOff x="0" y="0"/>
          <a:chExt cx="0" cy="0"/>
        </a:xfrm>
      </p:grpSpPr>
      <p:sp>
        <p:nvSpPr>
          <p:cNvPr id="2742" name="Google Shape;2742;p54"/>
          <p:cNvSpPr txBox="1">
            <a:spLocks noGrp="1"/>
          </p:cNvSpPr>
          <p:nvPr>
            <p:ph type="title"/>
          </p:nvPr>
        </p:nvSpPr>
        <p:spPr>
          <a:xfrm>
            <a:off x="311700" y="-78337"/>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References</a:t>
            </a:r>
            <a:endParaRPr dirty="0"/>
          </a:p>
        </p:txBody>
      </p:sp>
      <p:sp>
        <p:nvSpPr>
          <p:cNvPr id="2743" name="Google Shape;2743;p54"/>
          <p:cNvSpPr txBox="1">
            <a:spLocks noGrp="1"/>
          </p:cNvSpPr>
          <p:nvPr>
            <p:ph type="subTitle" idx="1"/>
          </p:nvPr>
        </p:nvSpPr>
        <p:spPr>
          <a:xfrm>
            <a:off x="-109181" y="360574"/>
            <a:ext cx="9253181" cy="3125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chemeClr val="dk2"/>
              </a:buClr>
              <a:buSzPts val="1500"/>
              <a:buFont typeface="Nunito"/>
              <a:buChar char="●"/>
            </a:pPr>
            <a:r>
              <a:rPr lang="en-US" dirty="0"/>
              <a:t>Nicholas C. </a:t>
            </a:r>
            <a:r>
              <a:rPr lang="en-US" dirty="0" err="1"/>
              <a:t>Grassly</a:t>
            </a:r>
            <a:r>
              <a:rPr lang="en-US" dirty="0"/>
              <a:t> &amp; Christophe Fraser</a:t>
            </a:r>
            <a:r>
              <a:rPr lang="en" dirty="0"/>
              <a:t> (2008). </a:t>
            </a:r>
            <a:r>
              <a:rPr lang="en-US" i="1" dirty="0"/>
              <a:t>Mathematical models of infectious disease transmission</a:t>
            </a:r>
            <a:r>
              <a:rPr lang="en" dirty="0"/>
              <a:t>. Nature Publishing G</a:t>
            </a:r>
            <a:r>
              <a:rPr lang="en-US" dirty="0" err="1"/>
              <a:t>roup</a:t>
            </a:r>
            <a:endParaRPr lang="en-US" dirty="0"/>
          </a:p>
          <a:p>
            <a:pPr marL="457200" lvl="0" indent="-323850" algn="l" rtl="0">
              <a:spcBef>
                <a:spcPts val="0"/>
              </a:spcBef>
              <a:spcAft>
                <a:spcPts val="0"/>
              </a:spcAft>
              <a:buClr>
                <a:schemeClr val="dk2"/>
              </a:buClr>
              <a:buSzPts val="1500"/>
              <a:buFont typeface="Nunito"/>
              <a:buChar char="●"/>
            </a:pPr>
            <a:endParaRPr dirty="0"/>
          </a:p>
          <a:p>
            <a:pPr marL="457200" lvl="0" indent="-323850" algn="l" rtl="0">
              <a:spcBef>
                <a:spcPts val="0"/>
              </a:spcBef>
              <a:spcAft>
                <a:spcPts val="0"/>
              </a:spcAft>
              <a:buClr>
                <a:schemeClr val="dk2"/>
              </a:buClr>
              <a:buSzPts val="1500"/>
              <a:buFont typeface="Nunito"/>
              <a:buChar char="●"/>
            </a:pPr>
            <a:r>
              <a:rPr lang="en-US" dirty="0" err="1"/>
              <a:t>Kewani</a:t>
            </a:r>
            <a:r>
              <a:rPr lang="en-US" dirty="0"/>
              <a:t> </a:t>
            </a:r>
            <a:r>
              <a:rPr lang="en-US" dirty="0" err="1"/>
              <a:t>Welay</a:t>
            </a:r>
            <a:r>
              <a:rPr lang="en-US" dirty="0"/>
              <a:t> </a:t>
            </a:r>
            <a:r>
              <a:rPr lang="en-US" dirty="0" err="1"/>
              <a:t>Brhane</a:t>
            </a:r>
            <a:r>
              <a:rPr lang="en-US" dirty="0"/>
              <a:t> </a:t>
            </a:r>
            <a:r>
              <a:rPr lang="en-US" i="1" dirty="0"/>
              <a:t>et al</a:t>
            </a:r>
            <a:r>
              <a:rPr lang="en-US" dirty="0"/>
              <a:t>. </a:t>
            </a:r>
            <a:r>
              <a:rPr lang="en" dirty="0"/>
              <a:t>(2024). </a:t>
            </a:r>
            <a:r>
              <a:rPr lang="en-US" i="1" dirty="0"/>
              <a:t>Mathematical modeling of cholera dynamics with intrinsic growth considering constant interventions</a:t>
            </a:r>
            <a:r>
              <a:rPr lang="en" dirty="0"/>
              <a:t>. </a:t>
            </a:r>
            <a:r>
              <a:rPr lang="en-US" dirty="0"/>
              <a:t>Scientific Reports</a:t>
            </a:r>
          </a:p>
          <a:p>
            <a:pPr marL="457200" lvl="0" indent="-323850" algn="l" rtl="0">
              <a:spcBef>
                <a:spcPts val="0"/>
              </a:spcBef>
              <a:spcAft>
                <a:spcPts val="0"/>
              </a:spcAft>
              <a:buClr>
                <a:schemeClr val="dk2"/>
              </a:buClr>
              <a:buSzPts val="1500"/>
              <a:buFont typeface="Nunito"/>
              <a:buChar char="●"/>
            </a:pPr>
            <a:endParaRPr dirty="0"/>
          </a:p>
          <a:p>
            <a:pPr marL="457200" lvl="0" indent="-323850" algn="l" rtl="0">
              <a:spcBef>
                <a:spcPts val="0"/>
              </a:spcBef>
              <a:spcAft>
                <a:spcPts val="0"/>
              </a:spcAft>
              <a:buClr>
                <a:schemeClr val="dk2"/>
              </a:buClr>
              <a:buSzPts val="1500"/>
              <a:buFont typeface="Nunito"/>
              <a:buChar char="●"/>
            </a:pPr>
            <a:r>
              <a:rPr lang="en-US" dirty="0" err="1"/>
              <a:t>Antonovic</a:t>
            </a:r>
            <a:r>
              <a:rPr lang="en" dirty="0"/>
              <a:t>s </a:t>
            </a:r>
            <a:r>
              <a:rPr lang="en" i="1" dirty="0"/>
              <a:t>et al.</a:t>
            </a:r>
            <a:r>
              <a:rPr lang="en" dirty="0"/>
              <a:t> (2017). </a:t>
            </a:r>
            <a:r>
              <a:rPr lang="en-US" dirty="0"/>
              <a:t>T</a:t>
            </a:r>
            <a:r>
              <a:rPr lang="en-US" i="1" dirty="0"/>
              <a:t>he evolution of transmission mode</a:t>
            </a:r>
            <a:r>
              <a:rPr lang="en" dirty="0"/>
              <a:t>. </a:t>
            </a:r>
            <a:r>
              <a:rPr lang="en-US" dirty="0"/>
              <a:t>Philosophical Transactions of the Royal Society B: Biological Sciences</a:t>
            </a:r>
          </a:p>
          <a:p>
            <a:pPr marL="457200" lvl="0" indent="-323850" algn="l" rtl="0">
              <a:spcBef>
                <a:spcPts val="0"/>
              </a:spcBef>
              <a:spcAft>
                <a:spcPts val="0"/>
              </a:spcAft>
              <a:buClr>
                <a:schemeClr val="dk2"/>
              </a:buClr>
              <a:buSzPts val="1500"/>
              <a:buFont typeface="Nunito"/>
              <a:buChar char="●"/>
            </a:pPr>
            <a:endParaRPr lang="en-US" dirty="0"/>
          </a:p>
          <a:p>
            <a:pPr marL="457200" lvl="0" indent="-323850" algn="l" rtl="0">
              <a:spcBef>
                <a:spcPts val="0"/>
              </a:spcBef>
              <a:spcAft>
                <a:spcPts val="0"/>
              </a:spcAft>
              <a:buClr>
                <a:schemeClr val="dk2"/>
              </a:buClr>
              <a:buSzPts val="1500"/>
              <a:buFont typeface="Nunito"/>
              <a:buChar char="●"/>
            </a:pPr>
            <a:r>
              <a:rPr lang="en-US" dirty="0"/>
              <a:t>Cascio, A. et al. (2011). </a:t>
            </a:r>
            <a:r>
              <a:rPr lang="en-US" i="1" dirty="0"/>
              <a:t>The socio-ecology of zoonotic infections</a:t>
            </a:r>
            <a:r>
              <a:rPr lang="en-US" dirty="0"/>
              <a:t>. Clinical Microbiology and Infection.</a:t>
            </a:r>
          </a:p>
          <a:p>
            <a:pPr marL="457200" lvl="0" indent="-323850" algn="l" rtl="0">
              <a:spcBef>
                <a:spcPts val="0"/>
              </a:spcBef>
              <a:spcAft>
                <a:spcPts val="0"/>
              </a:spcAft>
              <a:buClr>
                <a:schemeClr val="dk2"/>
              </a:buClr>
              <a:buSzPts val="1500"/>
              <a:buFont typeface="Nunito"/>
              <a:buChar char="●"/>
            </a:pPr>
            <a:endParaRPr lang="en-US" dirty="0"/>
          </a:p>
          <a:p>
            <a:pPr marL="457200" lvl="0" indent="-323850" algn="l" rtl="0">
              <a:spcBef>
                <a:spcPts val="0"/>
              </a:spcBef>
              <a:spcAft>
                <a:spcPts val="0"/>
              </a:spcAft>
              <a:buClr>
                <a:schemeClr val="dk2"/>
              </a:buClr>
              <a:buSzPts val="1500"/>
              <a:buFont typeface="Nunito"/>
              <a:buChar char="●"/>
            </a:pPr>
            <a:r>
              <a:rPr lang="en-US" dirty="0" err="1"/>
              <a:t>Svensson</a:t>
            </a:r>
            <a:r>
              <a:rPr lang="en-US" dirty="0"/>
              <a:t>, A. (2007). </a:t>
            </a:r>
            <a:r>
              <a:rPr lang="en-US" i="1" dirty="0"/>
              <a:t>A note on generation times in epidemic models</a:t>
            </a:r>
            <a:r>
              <a:rPr lang="en-US" dirty="0"/>
              <a:t>. Mathematical Biosciences</a:t>
            </a:r>
          </a:p>
          <a:p>
            <a:pPr marL="457200" lvl="0" indent="-323850" algn="l" rtl="0">
              <a:spcBef>
                <a:spcPts val="0"/>
              </a:spcBef>
              <a:spcAft>
                <a:spcPts val="0"/>
              </a:spcAft>
              <a:buClr>
                <a:schemeClr val="dk2"/>
              </a:buClr>
              <a:buSzPts val="1500"/>
              <a:buFont typeface="Nunito"/>
              <a:buChar char="●"/>
            </a:pPr>
            <a:endParaRPr lang="en-US" dirty="0"/>
          </a:p>
          <a:p>
            <a:pPr marL="457200" lvl="0" indent="-323850" algn="l" rtl="0">
              <a:spcBef>
                <a:spcPts val="0"/>
              </a:spcBef>
              <a:spcAft>
                <a:spcPts val="0"/>
              </a:spcAft>
              <a:buClr>
                <a:schemeClr val="dk2"/>
              </a:buClr>
              <a:buSzPts val="1500"/>
              <a:buFont typeface="Nunito"/>
              <a:buChar char="●"/>
            </a:pPr>
            <a:r>
              <a:rPr lang="en-US" dirty="0"/>
              <a:t>Ji, C. and Jiang, D. (2014). </a:t>
            </a:r>
            <a:r>
              <a:rPr lang="en-US" i="1" dirty="0"/>
              <a:t>Threshold behavior of a stochastic SIR model</a:t>
            </a:r>
            <a:r>
              <a:rPr lang="en-US" dirty="0"/>
              <a:t>. Applied Mathematical Modelling</a:t>
            </a:r>
          </a:p>
          <a:p>
            <a:pPr marL="457200" lvl="0" indent="-323850" algn="l" rtl="0">
              <a:spcBef>
                <a:spcPts val="0"/>
              </a:spcBef>
              <a:spcAft>
                <a:spcPts val="0"/>
              </a:spcAft>
              <a:buClr>
                <a:schemeClr val="dk2"/>
              </a:buClr>
              <a:buSzPts val="1500"/>
              <a:buFont typeface="Nunito"/>
              <a:buChar char="●"/>
            </a:pPr>
            <a:endParaRPr lang="en-US" dirty="0"/>
          </a:p>
          <a:p>
            <a:pPr marL="457200" lvl="0" indent="-323850" algn="l" rtl="0">
              <a:spcBef>
                <a:spcPts val="0"/>
              </a:spcBef>
              <a:spcAft>
                <a:spcPts val="0"/>
              </a:spcAft>
              <a:buClr>
                <a:schemeClr val="dk2"/>
              </a:buClr>
              <a:buSzPts val="1500"/>
              <a:buFont typeface="Nunito"/>
              <a:buChar char="●"/>
            </a:pPr>
            <a:r>
              <a:rPr lang="en-US" dirty="0" err="1"/>
              <a:t>Lessler</a:t>
            </a:r>
            <a:r>
              <a:rPr lang="en-US" dirty="0"/>
              <a:t>, J. et al. (2015). </a:t>
            </a:r>
            <a:r>
              <a:rPr lang="en-US" i="1" dirty="0"/>
              <a:t>Seven challenges for model-driven data collection in experimental and observational studies</a:t>
            </a:r>
            <a:r>
              <a:rPr lang="en-US" dirty="0"/>
              <a:t>. Epidemics.</a:t>
            </a:r>
          </a:p>
          <a:p>
            <a:pPr marL="457200" lvl="0" indent="-323850" algn="l" rtl="0">
              <a:spcBef>
                <a:spcPts val="0"/>
              </a:spcBef>
              <a:spcAft>
                <a:spcPts val="0"/>
              </a:spcAft>
              <a:buClr>
                <a:schemeClr val="dk2"/>
              </a:buClr>
              <a:buSzPts val="1500"/>
              <a:buFont typeface="Nunito"/>
              <a:buChar char="●"/>
            </a:pPr>
            <a:endParaRPr lang="en-US" dirty="0"/>
          </a:p>
          <a:p>
            <a:pPr marL="457200" lvl="0" indent="-323850" algn="l" rtl="0">
              <a:spcBef>
                <a:spcPts val="0"/>
              </a:spcBef>
              <a:spcAft>
                <a:spcPts val="0"/>
              </a:spcAft>
              <a:buClr>
                <a:schemeClr val="dk2"/>
              </a:buClr>
              <a:buSzPts val="1500"/>
              <a:buFont typeface="Nunito"/>
              <a:buChar char="●"/>
            </a:pPr>
            <a:r>
              <a:rPr lang="en-US" dirty="0"/>
              <a:t>Chao, D. L., </a:t>
            </a:r>
            <a:r>
              <a:rPr lang="en-US" dirty="0" err="1"/>
              <a:t>Longini</a:t>
            </a:r>
            <a:r>
              <a:rPr lang="en-US" dirty="0"/>
              <a:t>, I. M. Jr. &amp; Glenn Morris, J. Jr. (2014). </a:t>
            </a:r>
            <a:r>
              <a:rPr lang="en-US" i="1" dirty="0"/>
              <a:t>Modeling cholera outbreaks</a:t>
            </a:r>
            <a:r>
              <a:rPr lang="en-US" dirty="0"/>
              <a:t>. </a:t>
            </a:r>
            <a:r>
              <a:rPr lang="en-US" dirty="0" err="1"/>
              <a:t>Curr</a:t>
            </a:r>
            <a:r>
              <a:rPr lang="en-US" dirty="0"/>
              <a:t>. Top. Microbiol. Immunol. </a:t>
            </a:r>
          </a:p>
          <a:p>
            <a:pPr marL="457200" lvl="0" indent="-323850" algn="l" rtl="0">
              <a:spcBef>
                <a:spcPts val="0"/>
              </a:spcBef>
              <a:spcAft>
                <a:spcPts val="0"/>
              </a:spcAft>
              <a:buClr>
                <a:schemeClr val="dk2"/>
              </a:buClr>
              <a:buSzPts val="1500"/>
              <a:buFont typeface="Nunito"/>
              <a:buChar char="●"/>
            </a:pPr>
            <a:endParaRPr lang="en-US" dirty="0"/>
          </a:p>
          <a:p>
            <a:pPr marL="457200" lvl="0" indent="-323850" algn="l" rtl="0">
              <a:spcBef>
                <a:spcPts val="0"/>
              </a:spcBef>
              <a:spcAft>
                <a:spcPts val="0"/>
              </a:spcAft>
              <a:buClr>
                <a:schemeClr val="dk2"/>
              </a:buClr>
              <a:buSzPts val="1500"/>
              <a:buFont typeface="Nunito"/>
              <a:buChar char="●"/>
            </a:pPr>
            <a:r>
              <a:rPr lang="en-US" dirty="0"/>
              <a:t>Tian, J. P. &amp; Wang, J. (2011).</a:t>
            </a:r>
            <a:r>
              <a:rPr lang="en-US" i="1" dirty="0"/>
              <a:t>Global stability for cholera epidemic models</a:t>
            </a:r>
            <a:r>
              <a:rPr lang="en-US" dirty="0"/>
              <a:t>. Math. </a:t>
            </a:r>
            <a:r>
              <a:rPr lang="en-US" dirty="0" err="1"/>
              <a:t>Biosci</a:t>
            </a:r>
            <a:r>
              <a:rPr lang="en-US" dirty="0"/>
              <a:t>. </a:t>
            </a:r>
          </a:p>
        </p:txBody>
      </p:sp>
      <p:grpSp>
        <p:nvGrpSpPr>
          <p:cNvPr id="2827" name="Google Shape;2827;p54"/>
          <p:cNvGrpSpPr/>
          <p:nvPr/>
        </p:nvGrpSpPr>
        <p:grpSpPr>
          <a:xfrm rot="2700000">
            <a:off x="7799903" y="705451"/>
            <a:ext cx="613971" cy="1064573"/>
            <a:chOff x="1426725" y="648575"/>
            <a:chExt cx="696300" cy="1207325"/>
          </a:xfrm>
        </p:grpSpPr>
        <p:sp>
          <p:nvSpPr>
            <p:cNvPr id="2828" name="Google Shape;2828;p54"/>
            <p:cNvSpPr/>
            <p:nvPr/>
          </p:nvSpPr>
          <p:spPr>
            <a:xfrm>
              <a:off x="1495325" y="648575"/>
              <a:ext cx="45750" cy="134225"/>
            </a:xfrm>
            <a:custGeom>
              <a:avLst/>
              <a:gdLst/>
              <a:ahLst/>
              <a:cxnLst/>
              <a:rect l="l" t="t" r="r" b="b"/>
              <a:pathLst>
                <a:path w="1830" h="5369" extrusionOk="0">
                  <a:moveTo>
                    <a:pt x="1357" y="0"/>
                  </a:moveTo>
                  <a:cubicBezTo>
                    <a:pt x="1245" y="0"/>
                    <a:pt x="1113" y="61"/>
                    <a:pt x="961" y="183"/>
                  </a:cubicBezTo>
                  <a:cubicBezTo>
                    <a:pt x="732" y="366"/>
                    <a:pt x="503" y="686"/>
                    <a:pt x="366" y="1052"/>
                  </a:cubicBezTo>
                  <a:cubicBezTo>
                    <a:pt x="0" y="1784"/>
                    <a:pt x="46" y="2607"/>
                    <a:pt x="46" y="2790"/>
                  </a:cubicBezTo>
                  <a:cubicBezTo>
                    <a:pt x="46" y="2973"/>
                    <a:pt x="92" y="3796"/>
                    <a:pt x="457" y="4436"/>
                  </a:cubicBezTo>
                  <a:cubicBezTo>
                    <a:pt x="717" y="4993"/>
                    <a:pt x="1158" y="5369"/>
                    <a:pt x="1461" y="5369"/>
                  </a:cubicBezTo>
                  <a:cubicBezTo>
                    <a:pt x="1532" y="5369"/>
                    <a:pt x="1595" y="5348"/>
                    <a:pt x="1647" y="5305"/>
                  </a:cubicBezTo>
                  <a:cubicBezTo>
                    <a:pt x="1829" y="5077"/>
                    <a:pt x="1555" y="4619"/>
                    <a:pt x="1418" y="4071"/>
                  </a:cubicBezTo>
                  <a:cubicBezTo>
                    <a:pt x="1235" y="3522"/>
                    <a:pt x="1189" y="2881"/>
                    <a:pt x="1189" y="2744"/>
                  </a:cubicBezTo>
                  <a:cubicBezTo>
                    <a:pt x="1143" y="2607"/>
                    <a:pt x="1189" y="1967"/>
                    <a:pt x="1326" y="1372"/>
                  </a:cubicBezTo>
                  <a:cubicBezTo>
                    <a:pt x="1464" y="778"/>
                    <a:pt x="1738" y="275"/>
                    <a:pt x="1509" y="46"/>
                  </a:cubicBezTo>
                  <a:cubicBezTo>
                    <a:pt x="1464" y="16"/>
                    <a:pt x="1413" y="0"/>
                    <a:pt x="13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4"/>
            <p:cNvSpPr/>
            <p:nvPr/>
          </p:nvSpPr>
          <p:spPr>
            <a:xfrm>
              <a:off x="1578775" y="689725"/>
              <a:ext cx="93775" cy="102800"/>
            </a:xfrm>
            <a:custGeom>
              <a:avLst/>
              <a:gdLst/>
              <a:ahLst/>
              <a:cxnLst/>
              <a:rect l="l" t="t" r="r" b="b"/>
              <a:pathLst>
                <a:path w="3751" h="4112" extrusionOk="0">
                  <a:moveTo>
                    <a:pt x="3248" y="1"/>
                  </a:moveTo>
                  <a:cubicBezTo>
                    <a:pt x="2928" y="46"/>
                    <a:pt x="2790" y="595"/>
                    <a:pt x="2516" y="1098"/>
                  </a:cubicBezTo>
                  <a:cubicBezTo>
                    <a:pt x="2287" y="1601"/>
                    <a:pt x="1921" y="2104"/>
                    <a:pt x="1830" y="2196"/>
                  </a:cubicBezTo>
                  <a:cubicBezTo>
                    <a:pt x="1739" y="2287"/>
                    <a:pt x="1327" y="2699"/>
                    <a:pt x="915" y="2973"/>
                  </a:cubicBezTo>
                  <a:cubicBezTo>
                    <a:pt x="458" y="3293"/>
                    <a:pt x="1" y="3522"/>
                    <a:pt x="46" y="3888"/>
                  </a:cubicBezTo>
                  <a:cubicBezTo>
                    <a:pt x="70" y="4030"/>
                    <a:pt x="266" y="4111"/>
                    <a:pt x="539" y="4111"/>
                  </a:cubicBezTo>
                  <a:cubicBezTo>
                    <a:pt x="792" y="4111"/>
                    <a:pt x="1111" y="4042"/>
                    <a:pt x="1418" y="3888"/>
                  </a:cubicBezTo>
                  <a:cubicBezTo>
                    <a:pt x="2059" y="3614"/>
                    <a:pt x="2562" y="3065"/>
                    <a:pt x="2653" y="2928"/>
                  </a:cubicBezTo>
                  <a:cubicBezTo>
                    <a:pt x="2790" y="2790"/>
                    <a:pt x="3339" y="2196"/>
                    <a:pt x="3522" y="1464"/>
                  </a:cubicBezTo>
                  <a:cubicBezTo>
                    <a:pt x="3751" y="732"/>
                    <a:pt x="3568" y="1"/>
                    <a:pt x="32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4"/>
            <p:cNvSpPr/>
            <p:nvPr/>
          </p:nvSpPr>
          <p:spPr>
            <a:xfrm>
              <a:off x="1984650" y="1518425"/>
              <a:ext cx="62925" cy="337475"/>
            </a:xfrm>
            <a:custGeom>
              <a:avLst/>
              <a:gdLst/>
              <a:ahLst/>
              <a:cxnLst/>
              <a:rect l="l" t="t" r="r" b="b"/>
              <a:pathLst>
                <a:path w="2517" h="13499" extrusionOk="0">
                  <a:moveTo>
                    <a:pt x="1241" y="0"/>
                  </a:moveTo>
                  <a:cubicBezTo>
                    <a:pt x="1224" y="0"/>
                    <a:pt x="1206" y="3"/>
                    <a:pt x="1190" y="9"/>
                  </a:cubicBezTo>
                  <a:cubicBezTo>
                    <a:pt x="916" y="101"/>
                    <a:pt x="1327" y="1519"/>
                    <a:pt x="1373" y="3028"/>
                  </a:cubicBezTo>
                  <a:cubicBezTo>
                    <a:pt x="1464" y="4583"/>
                    <a:pt x="1144" y="6138"/>
                    <a:pt x="1053" y="6503"/>
                  </a:cubicBezTo>
                  <a:cubicBezTo>
                    <a:pt x="1007" y="6686"/>
                    <a:pt x="824" y="7189"/>
                    <a:pt x="596" y="7875"/>
                  </a:cubicBezTo>
                  <a:cubicBezTo>
                    <a:pt x="413" y="8561"/>
                    <a:pt x="92" y="9430"/>
                    <a:pt x="47" y="10391"/>
                  </a:cubicBezTo>
                  <a:cubicBezTo>
                    <a:pt x="1" y="11305"/>
                    <a:pt x="230" y="12266"/>
                    <a:pt x="641" y="12815"/>
                  </a:cubicBezTo>
                  <a:cubicBezTo>
                    <a:pt x="967" y="13285"/>
                    <a:pt x="1322" y="13498"/>
                    <a:pt x="1501" y="13498"/>
                  </a:cubicBezTo>
                  <a:cubicBezTo>
                    <a:pt x="1548" y="13498"/>
                    <a:pt x="1583" y="13483"/>
                    <a:pt x="1602" y="13455"/>
                  </a:cubicBezTo>
                  <a:cubicBezTo>
                    <a:pt x="1693" y="13318"/>
                    <a:pt x="1464" y="12998"/>
                    <a:pt x="1282" y="12494"/>
                  </a:cubicBezTo>
                  <a:cubicBezTo>
                    <a:pt x="1099" y="11946"/>
                    <a:pt x="1007" y="11214"/>
                    <a:pt x="1099" y="10436"/>
                  </a:cubicBezTo>
                  <a:cubicBezTo>
                    <a:pt x="1190" y="9705"/>
                    <a:pt x="1464" y="8882"/>
                    <a:pt x="1693" y="8241"/>
                  </a:cubicBezTo>
                  <a:cubicBezTo>
                    <a:pt x="1922" y="7555"/>
                    <a:pt x="2059" y="7007"/>
                    <a:pt x="2105" y="6778"/>
                  </a:cubicBezTo>
                  <a:cubicBezTo>
                    <a:pt x="2150" y="6595"/>
                    <a:pt x="2288" y="6046"/>
                    <a:pt x="2379" y="5360"/>
                  </a:cubicBezTo>
                  <a:cubicBezTo>
                    <a:pt x="2516" y="4674"/>
                    <a:pt x="2516" y="3805"/>
                    <a:pt x="2425" y="2936"/>
                  </a:cubicBezTo>
                  <a:cubicBezTo>
                    <a:pt x="2250" y="1364"/>
                    <a:pt x="1617" y="0"/>
                    <a:pt x="12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4"/>
            <p:cNvSpPr/>
            <p:nvPr/>
          </p:nvSpPr>
          <p:spPr>
            <a:xfrm>
              <a:off x="1426725" y="734775"/>
              <a:ext cx="696300" cy="981700"/>
            </a:xfrm>
            <a:custGeom>
              <a:avLst/>
              <a:gdLst/>
              <a:ahLst/>
              <a:cxnLst/>
              <a:rect l="l" t="t" r="r" b="b"/>
              <a:pathLst>
                <a:path w="27852" h="39268" extrusionOk="0">
                  <a:moveTo>
                    <a:pt x="4914" y="1"/>
                  </a:moveTo>
                  <a:cubicBezTo>
                    <a:pt x="3638" y="1"/>
                    <a:pt x="2331" y="630"/>
                    <a:pt x="1738" y="2086"/>
                  </a:cubicBezTo>
                  <a:lnTo>
                    <a:pt x="1738" y="2132"/>
                  </a:lnTo>
                  <a:cubicBezTo>
                    <a:pt x="458" y="5379"/>
                    <a:pt x="0" y="9129"/>
                    <a:pt x="1189" y="12513"/>
                  </a:cubicBezTo>
                  <a:cubicBezTo>
                    <a:pt x="2378" y="15760"/>
                    <a:pt x="4894" y="18001"/>
                    <a:pt x="7729" y="19876"/>
                  </a:cubicBezTo>
                  <a:cubicBezTo>
                    <a:pt x="13583" y="23764"/>
                    <a:pt x="21586" y="27971"/>
                    <a:pt x="20900" y="36249"/>
                  </a:cubicBezTo>
                  <a:cubicBezTo>
                    <a:pt x="20717" y="38261"/>
                    <a:pt x="22215" y="39267"/>
                    <a:pt x="23799" y="39267"/>
                  </a:cubicBezTo>
                  <a:cubicBezTo>
                    <a:pt x="25382" y="39267"/>
                    <a:pt x="27051" y="38261"/>
                    <a:pt x="27211" y="36249"/>
                  </a:cubicBezTo>
                  <a:cubicBezTo>
                    <a:pt x="27852" y="28931"/>
                    <a:pt x="23141" y="23032"/>
                    <a:pt x="17653" y="18870"/>
                  </a:cubicBezTo>
                  <a:cubicBezTo>
                    <a:pt x="14863" y="16812"/>
                    <a:pt x="11571" y="15303"/>
                    <a:pt x="9010" y="12971"/>
                  </a:cubicBezTo>
                  <a:cubicBezTo>
                    <a:pt x="6174" y="10455"/>
                    <a:pt x="6540" y="7071"/>
                    <a:pt x="7866" y="3778"/>
                  </a:cubicBezTo>
                  <a:cubicBezTo>
                    <a:pt x="8782" y="1502"/>
                    <a:pt x="6885" y="1"/>
                    <a:pt x="4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4"/>
            <p:cNvSpPr/>
            <p:nvPr/>
          </p:nvSpPr>
          <p:spPr>
            <a:xfrm>
              <a:off x="1504475" y="879100"/>
              <a:ext cx="42325" cy="77050"/>
            </a:xfrm>
            <a:custGeom>
              <a:avLst/>
              <a:gdLst/>
              <a:ahLst/>
              <a:cxnLst/>
              <a:rect l="l" t="t" r="r" b="b"/>
              <a:pathLst>
                <a:path w="1693" h="3082" extrusionOk="0">
                  <a:moveTo>
                    <a:pt x="861" y="1"/>
                  </a:moveTo>
                  <a:cubicBezTo>
                    <a:pt x="379" y="1"/>
                    <a:pt x="137" y="1218"/>
                    <a:pt x="137" y="1389"/>
                  </a:cubicBezTo>
                  <a:cubicBezTo>
                    <a:pt x="91" y="1481"/>
                    <a:pt x="0" y="1892"/>
                    <a:pt x="0" y="2304"/>
                  </a:cubicBezTo>
                  <a:cubicBezTo>
                    <a:pt x="0" y="2670"/>
                    <a:pt x="137" y="3082"/>
                    <a:pt x="457" y="3082"/>
                  </a:cubicBezTo>
                  <a:cubicBezTo>
                    <a:pt x="777" y="3082"/>
                    <a:pt x="960" y="2761"/>
                    <a:pt x="1052" y="2396"/>
                  </a:cubicBezTo>
                  <a:cubicBezTo>
                    <a:pt x="1143" y="2030"/>
                    <a:pt x="1189" y="1664"/>
                    <a:pt x="1235" y="1572"/>
                  </a:cubicBezTo>
                  <a:cubicBezTo>
                    <a:pt x="1235" y="1389"/>
                    <a:pt x="1692" y="200"/>
                    <a:pt x="960" y="17"/>
                  </a:cubicBezTo>
                  <a:cubicBezTo>
                    <a:pt x="926" y="6"/>
                    <a:pt x="893" y="1"/>
                    <a:pt x="8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4"/>
            <p:cNvSpPr/>
            <p:nvPr/>
          </p:nvSpPr>
          <p:spPr>
            <a:xfrm>
              <a:off x="1543325" y="1054900"/>
              <a:ext cx="70925" cy="68475"/>
            </a:xfrm>
            <a:custGeom>
              <a:avLst/>
              <a:gdLst/>
              <a:ahLst/>
              <a:cxnLst/>
              <a:rect l="l" t="t" r="r" b="b"/>
              <a:pathLst>
                <a:path w="2837" h="2739" extrusionOk="0">
                  <a:moveTo>
                    <a:pt x="497" y="0"/>
                  </a:moveTo>
                  <a:cubicBezTo>
                    <a:pt x="408" y="0"/>
                    <a:pt x="319" y="23"/>
                    <a:pt x="230" y="74"/>
                  </a:cubicBezTo>
                  <a:cubicBezTo>
                    <a:pt x="1" y="211"/>
                    <a:pt x="92" y="623"/>
                    <a:pt x="321" y="989"/>
                  </a:cubicBezTo>
                  <a:cubicBezTo>
                    <a:pt x="504" y="1355"/>
                    <a:pt x="824" y="1675"/>
                    <a:pt x="916" y="1766"/>
                  </a:cubicBezTo>
                  <a:cubicBezTo>
                    <a:pt x="961" y="1858"/>
                    <a:pt x="1281" y="2224"/>
                    <a:pt x="1693" y="2452"/>
                  </a:cubicBezTo>
                  <a:cubicBezTo>
                    <a:pt x="1919" y="2622"/>
                    <a:pt x="2163" y="2739"/>
                    <a:pt x="2359" y="2739"/>
                  </a:cubicBezTo>
                  <a:cubicBezTo>
                    <a:pt x="2480" y="2739"/>
                    <a:pt x="2584" y="2694"/>
                    <a:pt x="2653" y="2589"/>
                  </a:cubicBezTo>
                  <a:cubicBezTo>
                    <a:pt x="2836" y="2315"/>
                    <a:pt x="2608" y="1995"/>
                    <a:pt x="2379" y="1675"/>
                  </a:cubicBezTo>
                  <a:cubicBezTo>
                    <a:pt x="2105" y="1355"/>
                    <a:pt x="1785" y="1080"/>
                    <a:pt x="1739" y="989"/>
                  </a:cubicBezTo>
                  <a:cubicBezTo>
                    <a:pt x="1647" y="943"/>
                    <a:pt x="1419" y="623"/>
                    <a:pt x="1144" y="348"/>
                  </a:cubicBezTo>
                  <a:cubicBezTo>
                    <a:pt x="947" y="151"/>
                    <a:pt x="725" y="0"/>
                    <a:pt x="4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4"/>
            <p:cNvSpPr/>
            <p:nvPr/>
          </p:nvSpPr>
          <p:spPr>
            <a:xfrm>
              <a:off x="1674825" y="1173875"/>
              <a:ext cx="89200" cy="52550"/>
            </a:xfrm>
            <a:custGeom>
              <a:avLst/>
              <a:gdLst/>
              <a:ahLst/>
              <a:cxnLst/>
              <a:rect l="l" t="t" r="r" b="b"/>
              <a:pathLst>
                <a:path w="3568" h="2102" extrusionOk="0">
                  <a:moveTo>
                    <a:pt x="608" y="0"/>
                  </a:moveTo>
                  <a:cubicBezTo>
                    <a:pt x="331" y="0"/>
                    <a:pt x="107" y="102"/>
                    <a:pt x="46" y="346"/>
                  </a:cubicBezTo>
                  <a:cubicBezTo>
                    <a:pt x="0" y="620"/>
                    <a:pt x="320" y="849"/>
                    <a:pt x="686" y="1032"/>
                  </a:cubicBezTo>
                  <a:cubicBezTo>
                    <a:pt x="1052" y="1215"/>
                    <a:pt x="1418" y="1398"/>
                    <a:pt x="1509" y="1443"/>
                  </a:cubicBezTo>
                  <a:cubicBezTo>
                    <a:pt x="1601" y="1489"/>
                    <a:pt x="2013" y="1718"/>
                    <a:pt x="2378" y="1901"/>
                  </a:cubicBezTo>
                  <a:cubicBezTo>
                    <a:pt x="2623" y="2009"/>
                    <a:pt x="2851" y="2102"/>
                    <a:pt x="3043" y="2102"/>
                  </a:cubicBezTo>
                  <a:cubicBezTo>
                    <a:pt x="3176" y="2102"/>
                    <a:pt x="3291" y="2058"/>
                    <a:pt x="3385" y="1946"/>
                  </a:cubicBezTo>
                  <a:cubicBezTo>
                    <a:pt x="3567" y="1672"/>
                    <a:pt x="3293" y="1306"/>
                    <a:pt x="2927" y="986"/>
                  </a:cubicBezTo>
                  <a:cubicBezTo>
                    <a:pt x="2561" y="712"/>
                    <a:pt x="2104" y="483"/>
                    <a:pt x="2013" y="437"/>
                  </a:cubicBezTo>
                  <a:cubicBezTo>
                    <a:pt x="1875" y="391"/>
                    <a:pt x="1464" y="163"/>
                    <a:pt x="1052" y="71"/>
                  </a:cubicBezTo>
                  <a:cubicBezTo>
                    <a:pt x="900" y="26"/>
                    <a:pt x="747" y="0"/>
                    <a:pt x="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4"/>
            <p:cNvSpPr/>
            <p:nvPr/>
          </p:nvSpPr>
          <p:spPr>
            <a:xfrm>
              <a:off x="1828025" y="1272250"/>
              <a:ext cx="83500" cy="65825"/>
            </a:xfrm>
            <a:custGeom>
              <a:avLst/>
              <a:gdLst/>
              <a:ahLst/>
              <a:cxnLst/>
              <a:rect l="l" t="t" r="r" b="b"/>
              <a:pathLst>
                <a:path w="3340" h="2633" extrusionOk="0">
                  <a:moveTo>
                    <a:pt x="532" y="1"/>
                  </a:moveTo>
                  <a:cubicBezTo>
                    <a:pt x="344" y="1"/>
                    <a:pt x="183" y="69"/>
                    <a:pt x="92" y="252"/>
                  </a:cubicBezTo>
                  <a:cubicBezTo>
                    <a:pt x="1" y="481"/>
                    <a:pt x="275" y="801"/>
                    <a:pt x="595" y="1076"/>
                  </a:cubicBezTo>
                  <a:cubicBezTo>
                    <a:pt x="915" y="1304"/>
                    <a:pt x="1235" y="1579"/>
                    <a:pt x="1327" y="1624"/>
                  </a:cubicBezTo>
                  <a:cubicBezTo>
                    <a:pt x="1418" y="1716"/>
                    <a:pt x="1738" y="2036"/>
                    <a:pt x="2104" y="2265"/>
                  </a:cubicBezTo>
                  <a:cubicBezTo>
                    <a:pt x="2365" y="2460"/>
                    <a:pt x="2649" y="2633"/>
                    <a:pt x="2874" y="2633"/>
                  </a:cubicBezTo>
                  <a:cubicBezTo>
                    <a:pt x="2964" y="2633"/>
                    <a:pt x="3045" y="2605"/>
                    <a:pt x="3110" y="2539"/>
                  </a:cubicBezTo>
                  <a:lnTo>
                    <a:pt x="3065" y="2539"/>
                  </a:lnTo>
                  <a:cubicBezTo>
                    <a:pt x="3339" y="2310"/>
                    <a:pt x="3110" y="1853"/>
                    <a:pt x="2836" y="1487"/>
                  </a:cubicBezTo>
                  <a:cubicBezTo>
                    <a:pt x="2516" y="1121"/>
                    <a:pt x="2104" y="847"/>
                    <a:pt x="2013" y="755"/>
                  </a:cubicBezTo>
                  <a:cubicBezTo>
                    <a:pt x="1921" y="710"/>
                    <a:pt x="1555" y="390"/>
                    <a:pt x="1144" y="161"/>
                  </a:cubicBezTo>
                  <a:cubicBezTo>
                    <a:pt x="938" y="69"/>
                    <a:pt x="721" y="1"/>
                    <a:pt x="5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4"/>
            <p:cNvSpPr/>
            <p:nvPr/>
          </p:nvSpPr>
          <p:spPr>
            <a:xfrm>
              <a:off x="1942350" y="1395125"/>
              <a:ext cx="62925" cy="77575"/>
            </a:xfrm>
            <a:custGeom>
              <a:avLst/>
              <a:gdLst/>
              <a:ahLst/>
              <a:cxnLst/>
              <a:rect l="l" t="t" r="r" b="b"/>
              <a:pathLst>
                <a:path w="2517" h="3103" extrusionOk="0">
                  <a:moveTo>
                    <a:pt x="719" y="1"/>
                  </a:moveTo>
                  <a:cubicBezTo>
                    <a:pt x="630" y="1"/>
                    <a:pt x="542" y="29"/>
                    <a:pt x="458" y="94"/>
                  </a:cubicBezTo>
                  <a:cubicBezTo>
                    <a:pt x="1" y="414"/>
                    <a:pt x="870" y="1603"/>
                    <a:pt x="916" y="1786"/>
                  </a:cubicBezTo>
                  <a:cubicBezTo>
                    <a:pt x="961" y="1831"/>
                    <a:pt x="1190" y="2243"/>
                    <a:pt x="1419" y="2563"/>
                  </a:cubicBezTo>
                  <a:cubicBezTo>
                    <a:pt x="1606" y="2863"/>
                    <a:pt x="1825" y="3102"/>
                    <a:pt x="2049" y="3102"/>
                  </a:cubicBezTo>
                  <a:cubicBezTo>
                    <a:pt x="2098" y="3102"/>
                    <a:pt x="2147" y="3091"/>
                    <a:pt x="2196" y="3066"/>
                  </a:cubicBezTo>
                  <a:cubicBezTo>
                    <a:pt x="2516" y="2929"/>
                    <a:pt x="2470" y="2517"/>
                    <a:pt x="2333" y="2106"/>
                  </a:cubicBezTo>
                  <a:cubicBezTo>
                    <a:pt x="2196" y="1694"/>
                    <a:pt x="1922" y="1283"/>
                    <a:pt x="1876" y="1191"/>
                  </a:cubicBezTo>
                  <a:cubicBezTo>
                    <a:pt x="1837" y="1034"/>
                    <a:pt x="1258" y="1"/>
                    <a:pt x="7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4"/>
            <p:cNvSpPr/>
            <p:nvPr/>
          </p:nvSpPr>
          <p:spPr>
            <a:xfrm>
              <a:off x="2015525" y="1588125"/>
              <a:ext cx="33150" cy="70050"/>
            </a:xfrm>
            <a:custGeom>
              <a:avLst/>
              <a:gdLst/>
              <a:ahLst/>
              <a:cxnLst/>
              <a:rect l="l" t="t" r="r" b="b"/>
              <a:pathLst>
                <a:path w="1326" h="2802" extrusionOk="0">
                  <a:moveTo>
                    <a:pt x="655" y="1"/>
                  </a:moveTo>
                  <a:cubicBezTo>
                    <a:pt x="622" y="1"/>
                    <a:pt x="587" y="4"/>
                    <a:pt x="550" y="11"/>
                  </a:cubicBezTo>
                  <a:cubicBezTo>
                    <a:pt x="1" y="57"/>
                    <a:pt x="138" y="1200"/>
                    <a:pt x="138" y="1337"/>
                  </a:cubicBezTo>
                  <a:cubicBezTo>
                    <a:pt x="138" y="1520"/>
                    <a:pt x="1" y="2709"/>
                    <a:pt x="595" y="2801"/>
                  </a:cubicBezTo>
                  <a:cubicBezTo>
                    <a:pt x="607" y="2802"/>
                    <a:pt x="619" y="2802"/>
                    <a:pt x="631" y="2802"/>
                  </a:cubicBezTo>
                  <a:cubicBezTo>
                    <a:pt x="1326" y="2802"/>
                    <a:pt x="1281" y="1472"/>
                    <a:pt x="1236" y="1337"/>
                  </a:cubicBezTo>
                  <a:cubicBezTo>
                    <a:pt x="1236" y="1164"/>
                    <a:pt x="1277" y="1"/>
                    <a:pt x="6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9857A6B0-5515-4ADA-A793-DE26BA54CA46}"/>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62"/>
        <p:cNvGrpSpPr/>
        <p:nvPr/>
      </p:nvGrpSpPr>
      <p:grpSpPr>
        <a:xfrm>
          <a:off x="0" y="0"/>
          <a:ext cx="0" cy="0"/>
          <a:chOff x="0" y="0"/>
          <a:chExt cx="0" cy="0"/>
        </a:xfrm>
      </p:grpSpPr>
      <p:sp>
        <p:nvSpPr>
          <p:cNvPr id="2563" name="Google Shape;2563;p52"/>
          <p:cNvSpPr txBox="1">
            <a:spLocks noGrp="1"/>
          </p:cNvSpPr>
          <p:nvPr>
            <p:ph type="title"/>
          </p:nvPr>
        </p:nvSpPr>
        <p:spPr>
          <a:xfrm>
            <a:off x="589399" y="1128122"/>
            <a:ext cx="7360465" cy="166841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 </a:t>
            </a:r>
            <a:br>
              <a:rPr lang="en" dirty="0"/>
            </a:br>
            <a:r>
              <a:rPr lang="en" dirty="0"/>
              <a:t>FOR </a:t>
            </a:r>
            <a:br>
              <a:rPr lang="en" dirty="0"/>
            </a:br>
            <a:r>
              <a:rPr lang="en" dirty="0"/>
              <a:t>YOUR </a:t>
            </a:r>
            <a:br>
              <a:rPr lang="en" dirty="0"/>
            </a:br>
            <a:r>
              <a:rPr lang="en" dirty="0"/>
              <a:t>ATTEN</a:t>
            </a:r>
            <a:r>
              <a:rPr lang="en-US" dirty="0"/>
              <a:t>TION</a:t>
            </a:r>
            <a:endParaRPr dirty="0"/>
          </a:p>
        </p:txBody>
      </p:sp>
      <p:grpSp>
        <p:nvGrpSpPr>
          <p:cNvPr id="2672" name="Google Shape;2672;p52"/>
          <p:cNvGrpSpPr/>
          <p:nvPr/>
        </p:nvGrpSpPr>
        <p:grpSpPr>
          <a:xfrm rot="-952665">
            <a:off x="6900805" y="1390277"/>
            <a:ext cx="817516" cy="864262"/>
            <a:chOff x="5387275" y="2307975"/>
            <a:chExt cx="1713875" cy="1811875"/>
          </a:xfrm>
        </p:grpSpPr>
        <p:sp>
          <p:nvSpPr>
            <p:cNvPr id="2673" name="Google Shape;2673;p52"/>
            <p:cNvSpPr/>
            <p:nvPr/>
          </p:nvSpPr>
          <p:spPr>
            <a:xfrm>
              <a:off x="5600050" y="3234575"/>
              <a:ext cx="242300" cy="885275"/>
            </a:xfrm>
            <a:custGeom>
              <a:avLst/>
              <a:gdLst/>
              <a:ahLst/>
              <a:cxnLst/>
              <a:rect l="l" t="t" r="r" b="b"/>
              <a:pathLst>
                <a:path w="9692" h="35411" extrusionOk="0">
                  <a:moveTo>
                    <a:pt x="355" y="0"/>
                  </a:moveTo>
                  <a:cubicBezTo>
                    <a:pt x="259" y="0"/>
                    <a:pt x="0" y="1040"/>
                    <a:pt x="224" y="2563"/>
                  </a:cubicBezTo>
                  <a:cubicBezTo>
                    <a:pt x="361" y="4163"/>
                    <a:pt x="1093" y="6176"/>
                    <a:pt x="2054" y="8142"/>
                  </a:cubicBezTo>
                  <a:cubicBezTo>
                    <a:pt x="3014" y="10063"/>
                    <a:pt x="4112" y="11984"/>
                    <a:pt x="4843" y="13585"/>
                  </a:cubicBezTo>
                  <a:cubicBezTo>
                    <a:pt x="5621" y="15185"/>
                    <a:pt x="6032" y="16466"/>
                    <a:pt x="6170" y="16969"/>
                  </a:cubicBezTo>
                  <a:cubicBezTo>
                    <a:pt x="6307" y="17472"/>
                    <a:pt x="6718" y="18844"/>
                    <a:pt x="6856" y="20719"/>
                  </a:cubicBezTo>
                  <a:cubicBezTo>
                    <a:pt x="6947" y="21634"/>
                    <a:pt x="6993" y="22640"/>
                    <a:pt x="6901" y="23737"/>
                  </a:cubicBezTo>
                  <a:cubicBezTo>
                    <a:pt x="6856" y="24835"/>
                    <a:pt x="6718" y="25978"/>
                    <a:pt x="6673" y="27122"/>
                  </a:cubicBezTo>
                  <a:cubicBezTo>
                    <a:pt x="6627" y="28311"/>
                    <a:pt x="6581" y="29454"/>
                    <a:pt x="6764" y="30552"/>
                  </a:cubicBezTo>
                  <a:cubicBezTo>
                    <a:pt x="6901" y="31649"/>
                    <a:pt x="7221" y="32610"/>
                    <a:pt x="7633" y="33387"/>
                  </a:cubicBezTo>
                  <a:cubicBezTo>
                    <a:pt x="8045" y="34165"/>
                    <a:pt x="8502" y="34713"/>
                    <a:pt x="8914" y="35033"/>
                  </a:cubicBezTo>
                  <a:cubicBezTo>
                    <a:pt x="9222" y="35303"/>
                    <a:pt x="9465" y="35410"/>
                    <a:pt x="9561" y="35410"/>
                  </a:cubicBezTo>
                  <a:cubicBezTo>
                    <a:pt x="9579" y="35410"/>
                    <a:pt x="9592" y="35407"/>
                    <a:pt x="9600" y="35399"/>
                  </a:cubicBezTo>
                  <a:lnTo>
                    <a:pt x="9554" y="35399"/>
                  </a:lnTo>
                  <a:cubicBezTo>
                    <a:pt x="9691" y="35262"/>
                    <a:pt x="8868" y="34576"/>
                    <a:pt x="8273" y="33067"/>
                  </a:cubicBezTo>
                  <a:cubicBezTo>
                    <a:pt x="7999" y="32335"/>
                    <a:pt x="7770" y="31466"/>
                    <a:pt x="7679" y="30460"/>
                  </a:cubicBezTo>
                  <a:cubicBezTo>
                    <a:pt x="7542" y="29454"/>
                    <a:pt x="7587" y="28356"/>
                    <a:pt x="7679" y="27213"/>
                  </a:cubicBezTo>
                  <a:cubicBezTo>
                    <a:pt x="7770" y="26115"/>
                    <a:pt x="7953" y="24972"/>
                    <a:pt x="7999" y="23829"/>
                  </a:cubicBezTo>
                  <a:cubicBezTo>
                    <a:pt x="8090" y="22685"/>
                    <a:pt x="8045" y="21588"/>
                    <a:pt x="7953" y="20627"/>
                  </a:cubicBezTo>
                  <a:cubicBezTo>
                    <a:pt x="7816" y="18661"/>
                    <a:pt x="7359" y="17197"/>
                    <a:pt x="7221" y="16649"/>
                  </a:cubicBezTo>
                  <a:cubicBezTo>
                    <a:pt x="7084" y="16146"/>
                    <a:pt x="6627" y="14774"/>
                    <a:pt x="5849" y="13127"/>
                  </a:cubicBezTo>
                  <a:cubicBezTo>
                    <a:pt x="5072" y="11435"/>
                    <a:pt x="3929" y="9560"/>
                    <a:pt x="2968" y="7685"/>
                  </a:cubicBezTo>
                  <a:cubicBezTo>
                    <a:pt x="1962" y="5810"/>
                    <a:pt x="1230" y="3935"/>
                    <a:pt x="910" y="2471"/>
                  </a:cubicBezTo>
                  <a:cubicBezTo>
                    <a:pt x="590" y="1008"/>
                    <a:pt x="590" y="2"/>
                    <a:pt x="361" y="2"/>
                  </a:cubicBezTo>
                  <a:cubicBezTo>
                    <a:pt x="360" y="1"/>
                    <a:pt x="358" y="0"/>
                    <a:pt x="3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52"/>
            <p:cNvSpPr/>
            <p:nvPr/>
          </p:nvSpPr>
          <p:spPr>
            <a:xfrm>
              <a:off x="5675375" y="3255150"/>
              <a:ext cx="297300" cy="675775"/>
            </a:xfrm>
            <a:custGeom>
              <a:avLst/>
              <a:gdLst/>
              <a:ahLst/>
              <a:cxnLst/>
              <a:rect l="l" t="t" r="r" b="b"/>
              <a:pathLst>
                <a:path w="11892" h="27031" extrusionOk="0">
                  <a:moveTo>
                    <a:pt x="154" y="0"/>
                  </a:moveTo>
                  <a:cubicBezTo>
                    <a:pt x="149" y="0"/>
                    <a:pt x="143" y="1"/>
                    <a:pt x="138" y="2"/>
                  </a:cubicBezTo>
                  <a:cubicBezTo>
                    <a:pt x="1" y="2"/>
                    <a:pt x="47" y="825"/>
                    <a:pt x="321" y="2060"/>
                  </a:cubicBezTo>
                  <a:cubicBezTo>
                    <a:pt x="550" y="3295"/>
                    <a:pt x="1099" y="4941"/>
                    <a:pt x="1830" y="6542"/>
                  </a:cubicBezTo>
                  <a:cubicBezTo>
                    <a:pt x="2608" y="8142"/>
                    <a:pt x="3568" y="9652"/>
                    <a:pt x="4437" y="10841"/>
                  </a:cubicBezTo>
                  <a:cubicBezTo>
                    <a:pt x="5352" y="12030"/>
                    <a:pt x="6129" y="12899"/>
                    <a:pt x="6449" y="13173"/>
                  </a:cubicBezTo>
                  <a:cubicBezTo>
                    <a:pt x="6724" y="13539"/>
                    <a:pt x="7547" y="14362"/>
                    <a:pt x="8507" y="15551"/>
                  </a:cubicBezTo>
                  <a:cubicBezTo>
                    <a:pt x="8965" y="16100"/>
                    <a:pt x="9422" y="16786"/>
                    <a:pt x="9788" y="17564"/>
                  </a:cubicBezTo>
                  <a:cubicBezTo>
                    <a:pt x="10154" y="18295"/>
                    <a:pt x="10428" y="19118"/>
                    <a:pt x="10611" y="19987"/>
                  </a:cubicBezTo>
                  <a:cubicBezTo>
                    <a:pt x="10885" y="21725"/>
                    <a:pt x="10794" y="23509"/>
                    <a:pt x="10748" y="24835"/>
                  </a:cubicBezTo>
                  <a:cubicBezTo>
                    <a:pt x="10657" y="26116"/>
                    <a:pt x="10611" y="27030"/>
                    <a:pt x="10794" y="27030"/>
                  </a:cubicBezTo>
                  <a:cubicBezTo>
                    <a:pt x="10931" y="27030"/>
                    <a:pt x="11206" y="26207"/>
                    <a:pt x="11434" y="24881"/>
                  </a:cubicBezTo>
                  <a:cubicBezTo>
                    <a:pt x="11663" y="23555"/>
                    <a:pt x="11892" y="21725"/>
                    <a:pt x="11617" y="19804"/>
                  </a:cubicBezTo>
                  <a:cubicBezTo>
                    <a:pt x="11480" y="18890"/>
                    <a:pt x="11206" y="17929"/>
                    <a:pt x="10794" y="17060"/>
                  </a:cubicBezTo>
                  <a:cubicBezTo>
                    <a:pt x="10382" y="16192"/>
                    <a:pt x="9834" y="15460"/>
                    <a:pt x="9376" y="14820"/>
                  </a:cubicBezTo>
                  <a:cubicBezTo>
                    <a:pt x="8370" y="13585"/>
                    <a:pt x="7501" y="12762"/>
                    <a:pt x="7227" y="12441"/>
                  </a:cubicBezTo>
                  <a:cubicBezTo>
                    <a:pt x="6952" y="12121"/>
                    <a:pt x="6175" y="11298"/>
                    <a:pt x="5352" y="10200"/>
                  </a:cubicBezTo>
                  <a:cubicBezTo>
                    <a:pt x="4483" y="9057"/>
                    <a:pt x="3522" y="7594"/>
                    <a:pt x="2791" y="6084"/>
                  </a:cubicBezTo>
                  <a:cubicBezTo>
                    <a:pt x="1213" y="3109"/>
                    <a:pt x="524" y="0"/>
                    <a:pt x="1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52"/>
            <p:cNvSpPr/>
            <p:nvPr/>
          </p:nvSpPr>
          <p:spPr>
            <a:xfrm>
              <a:off x="6590050" y="3248300"/>
              <a:ext cx="294975" cy="821175"/>
            </a:xfrm>
            <a:custGeom>
              <a:avLst/>
              <a:gdLst/>
              <a:ahLst/>
              <a:cxnLst/>
              <a:rect l="l" t="t" r="r" b="b"/>
              <a:pathLst>
                <a:path w="11799" h="32847" extrusionOk="0">
                  <a:moveTo>
                    <a:pt x="11401" y="0"/>
                  </a:moveTo>
                  <a:cubicBezTo>
                    <a:pt x="11396" y="0"/>
                    <a:pt x="11392" y="1"/>
                    <a:pt x="11388" y="2"/>
                  </a:cubicBezTo>
                  <a:cubicBezTo>
                    <a:pt x="11251" y="2"/>
                    <a:pt x="11251" y="916"/>
                    <a:pt x="11022" y="2334"/>
                  </a:cubicBezTo>
                  <a:cubicBezTo>
                    <a:pt x="10839" y="3752"/>
                    <a:pt x="10428" y="5627"/>
                    <a:pt x="9650" y="7456"/>
                  </a:cubicBezTo>
                  <a:cubicBezTo>
                    <a:pt x="8919" y="9285"/>
                    <a:pt x="7867" y="11023"/>
                    <a:pt x="6952" y="12441"/>
                  </a:cubicBezTo>
                  <a:cubicBezTo>
                    <a:pt x="6037" y="13904"/>
                    <a:pt x="5351" y="15002"/>
                    <a:pt x="5077" y="15414"/>
                  </a:cubicBezTo>
                  <a:cubicBezTo>
                    <a:pt x="4803" y="15871"/>
                    <a:pt x="4071" y="17060"/>
                    <a:pt x="3248" y="18706"/>
                  </a:cubicBezTo>
                  <a:cubicBezTo>
                    <a:pt x="2836" y="19530"/>
                    <a:pt x="2424" y="20490"/>
                    <a:pt x="2104" y="21542"/>
                  </a:cubicBezTo>
                  <a:cubicBezTo>
                    <a:pt x="1784" y="22548"/>
                    <a:pt x="1601" y="23691"/>
                    <a:pt x="1510" y="24789"/>
                  </a:cubicBezTo>
                  <a:cubicBezTo>
                    <a:pt x="1418" y="25932"/>
                    <a:pt x="1418" y="26984"/>
                    <a:pt x="1373" y="27945"/>
                  </a:cubicBezTo>
                  <a:cubicBezTo>
                    <a:pt x="1327" y="28905"/>
                    <a:pt x="1190" y="29774"/>
                    <a:pt x="1007" y="30506"/>
                  </a:cubicBezTo>
                  <a:cubicBezTo>
                    <a:pt x="687" y="31923"/>
                    <a:pt x="1" y="32701"/>
                    <a:pt x="138" y="32838"/>
                  </a:cubicBezTo>
                  <a:cubicBezTo>
                    <a:pt x="143" y="32844"/>
                    <a:pt x="152" y="32847"/>
                    <a:pt x="163" y="32847"/>
                  </a:cubicBezTo>
                  <a:cubicBezTo>
                    <a:pt x="241" y="32847"/>
                    <a:pt x="452" y="32702"/>
                    <a:pt x="732" y="32381"/>
                  </a:cubicBezTo>
                  <a:cubicBezTo>
                    <a:pt x="1052" y="32061"/>
                    <a:pt x="1418" y="31466"/>
                    <a:pt x="1693" y="30689"/>
                  </a:cubicBezTo>
                  <a:cubicBezTo>
                    <a:pt x="2013" y="29957"/>
                    <a:pt x="2196" y="28996"/>
                    <a:pt x="2287" y="27990"/>
                  </a:cubicBezTo>
                  <a:cubicBezTo>
                    <a:pt x="2379" y="27030"/>
                    <a:pt x="2470" y="25932"/>
                    <a:pt x="2562" y="24880"/>
                  </a:cubicBezTo>
                  <a:cubicBezTo>
                    <a:pt x="2607" y="24377"/>
                    <a:pt x="2653" y="23829"/>
                    <a:pt x="2790" y="23326"/>
                  </a:cubicBezTo>
                  <a:cubicBezTo>
                    <a:pt x="2882" y="22822"/>
                    <a:pt x="3019" y="22319"/>
                    <a:pt x="3156" y="21862"/>
                  </a:cubicBezTo>
                  <a:cubicBezTo>
                    <a:pt x="3476" y="20902"/>
                    <a:pt x="3842" y="19987"/>
                    <a:pt x="4254" y="19210"/>
                  </a:cubicBezTo>
                  <a:cubicBezTo>
                    <a:pt x="5031" y="17609"/>
                    <a:pt x="5763" y="16420"/>
                    <a:pt x="5992" y="16008"/>
                  </a:cubicBezTo>
                  <a:cubicBezTo>
                    <a:pt x="6266" y="15597"/>
                    <a:pt x="6998" y="14499"/>
                    <a:pt x="7912" y="13036"/>
                  </a:cubicBezTo>
                  <a:cubicBezTo>
                    <a:pt x="8827" y="11618"/>
                    <a:pt x="9879" y="9788"/>
                    <a:pt x="10611" y="7822"/>
                  </a:cubicBezTo>
                  <a:cubicBezTo>
                    <a:pt x="11388" y="5901"/>
                    <a:pt x="11708" y="3889"/>
                    <a:pt x="11754" y="2425"/>
                  </a:cubicBezTo>
                  <a:cubicBezTo>
                    <a:pt x="11799" y="951"/>
                    <a:pt x="11581" y="0"/>
                    <a:pt x="11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52"/>
            <p:cNvSpPr/>
            <p:nvPr/>
          </p:nvSpPr>
          <p:spPr>
            <a:xfrm>
              <a:off x="6451700" y="3292925"/>
              <a:ext cx="339600" cy="604850"/>
            </a:xfrm>
            <a:custGeom>
              <a:avLst/>
              <a:gdLst/>
              <a:ahLst/>
              <a:cxnLst/>
              <a:rect l="l" t="t" r="r" b="b"/>
              <a:pathLst>
                <a:path w="13584" h="24194" extrusionOk="0">
                  <a:moveTo>
                    <a:pt x="13309" y="0"/>
                  </a:moveTo>
                  <a:cubicBezTo>
                    <a:pt x="13172" y="0"/>
                    <a:pt x="13035" y="778"/>
                    <a:pt x="12715" y="1875"/>
                  </a:cubicBezTo>
                  <a:cubicBezTo>
                    <a:pt x="12440" y="2973"/>
                    <a:pt x="11937" y="4482"/>
                    <a:pt x="11160" y="5854"/>
                  </a:cubicBezTo>
                  <a:cubicBezTo>
                    <a:pt x="10428" y="7272"/>
                    <a:pt x="9422" y="8552"/>
                    <a:pt x="8461" y="9513"/>
                  </a:cubicBezTo>
                  <a:cubicBezTo>
                    <a:pt x="7547" y="10473"/>
                    <a:pt x="6678" y="11068"/>
                    <a:pt x="6358" y="11296"/>
                  </a:cubicBezTo>
                  <a:cubicBezTo>
                    <a:pt x="6221" y="11388"/>
                    <a:pt x="5900" y="11616"/>
                    <a:pt x="5443" y="11891"/>
                  </a:cubicBezTo>
                  <a:cubicBezTo>
                    <a:pt x="5031" y="12165"/>
                    <a:pt x="4483" y="12531"/>
                    <a:pt x="3842" y="12988"/>
                  </a:cubicBezTo>
                  <a:cubicBezTo>
                    <a:pt x="3248" y="13446"/>
                    <a:pt x="2608" y="14086"/>
                    <a:pt x="2059" y="14818"/>
                  </a:cubicBezTo>
                  <a:cubicBezTo>
                    <a:pt x="1556" y="15595"/>
                    <a:pt x="1098" y="16418"/>
                    <a:pt x="824" y="17287"/>
                  </a:cubicBezTo>
                  <a:cubicBezTo>
                    <a:pt x="229" y="19025"/>
                    <a:pt x="92" y="20809"/>
                    <a:pt x="47" y="22089"/>
                  </a:cubicBezTo>
                  <a:cubicBezTo>
                    <a:pt x="1" y="23370"/>
                    <a:pt x="92" y="24193"/>
                    <a:pt x="275" y="24193"/>
                  </a:cubicBezTo>
                  <a:cubicBezTo>
                    <a:pt x="412" y="24193"/>
                    <a:pt x="595" y="23370"/>
                    <a:pt x="778" y="22135"/>
                  </a:cubicBezTo>
                  <a:cubicBezTo>
                    <a:pt x="961" y="20900"/>
                    <a:pt x="1190" y="19208"/>
                    <a:pt x="1784" y="17653"/>
                  </a:cubicBezTo>
                  <a:cubicBezTo>
                    <a:pt x="2105" y="16876"/>
                    <a:pt x="2470" y="16098"/>
                    <a:pt x="2973" y="15458"/>
                  </a:cubicBezTo>
                  <a:cubicBezTo>
                    <a:pt x="3431" y="14818"/>
                    <a:pt x="3980" y="14315"/>
                    <a:pt x="4528" y="13857"/>
                  </a:cubicBezTo>
                  <a:cubicBezTo>
                    <a:pt x="5672" y="13034"/>
                    <a:pt x="6678" y="12440"/>
                    <a:pt x="6998" y="12211"/>
                  </a:cubicBezTo>
                  <a:cubicBezTo>
                    <a:pt x="7318" y="11937"/>
                    <a:pt x="8279" y="11296"/>
                    <a:pt x="9285" y="10290"/>
                  </a:cubicBezTo>
                  <a:cubicBezTo>
                    <a:pt x="10245" y="9284"/>
                    <a:pt x="11343" y="7866"/>
                    <a:pt x="12074" y="6311"/>
                  </a:cubicBezTo>
                  <a:cubicBezTo>
                    <a:pt x="12852" y="4802"/>
                    <a:pt x="13263" y="3201"/>
                    <a:pt x="13446" y="2012"/>
                  </a:cubicBezTo>
                  <a:cubicBezTo>
                    <a:pt x="13584" y="823"/>
                    <a:pt x="13492" y="0"/>
                    <a:pt x="13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52"/>
            <p:cNvSpPr/>
            <p:nvPr/>
          </p:nvSpPr>
          <p:spPr>
            <a:xfrm>
              <a:off x="5534750" y="3123650"/>
              <a:ext cx="102925" cy="642950"/>
            </a:xfrm>
            <a:custGeom>
              <a:avLst/>
              <a:gdLst/>
              <a:ahLst/>
              <a:cxnLst/>
              <a:rect l="l" t="t" r="r" b="b"/>
              <a:pathLst>
                <a:path w="4117" h="25718" extrusionOk="0">
                  <a:moveTo>
                    <a:pt x="948" y="0"/>
                  </a:moveTo>
                  <a:cubicBezTo>
                    <a:pt x="807" y="0"/>
                    <a:pt x="544" y="677"/>
                    <a:pt x="367" y="1741"/>
                  </a:cubicBezTo>
                  <a:cubicBezTo>
                    <a:pt x="138" y="2838"/>
                    <a:pt x="1" y="4393"/>
                    <a:pt x="47" y="5948"/>
                  </a:cubicBezTo>
                  <a:cubicBezTo>
                    <a:pt x="138" y="7503"/>
                    <a:pt x="412" y="9104"/>
                    <a:pt x="778" y="10384"/>
                  </a:cubicBezTo>
                  <a:cubicBezTo>
                    <a:pt x="1144" y="11665"/>
                    <a:pt x="1464" y="12625"/>
                    <a:pt x="1601" y="12991"/>
                  </a:cubicBezTo>
                  <a:cubicBezTo>
                    <a:pt x="1693" y="13311"/>
                    <a:pt x="2059" y="14317"/>
                    <a:pt x="2379" y="15643"/>
                  </a:cubicBezTo>
                  <a:cubicBezTo>
                    <a:pt x="2745" y="16924"/>
                    <a:pt x="3019" y="18525"/>
                    <a:pt x="2836" y="20080"/>
                  </a:cubicBezTo>
                  <a:cubicBezTo>
                    <a:pt x="2699" y="21589"/>
                    <a:pt x="2105" y="23052"/>
                    <a:pt x="1510" y="24013"/>
                  </a:cubicBezTo>
                  <a:cubicBezTo>
                    <a:pt x="961" y="25019"/>
                    <a:pt x="458" y="25568"/>
                    <a:pt x="595" y="25705"/>
                  </a:cubicBezTo>
                  <a:lnTo>
                    <a:pt x="550" y="25705"/>
                  </a:lnTo>
                  <a:cubicBezTo>
                    <a:pt x="562" y="25713"/>
                    <a:pt x="579" y="25717"/>
                    <a:pt x="600" y="25717"/>
                  </a:cubicBezTo>
                  <a:cubicBezTo>
                    <a:pt x="811" y="25717"/>
                    <a:pt x="1439" y="25298"/>
                    <a:pt x="2105" y="24424"/>
                  </a:cubicBezTo>
                  <a:cubicBezTo>
                    <a:pt x="2882" y="23464"/>
                    <a:pt x="3614" y="21909"/>
                    <a:pt x="3888" y="20217"/>
                  </a:cubicBezTo>
                  <a:cubicBezTo>
                    <a:pt x="4117" y="18479"/>
                    <a:pt x="3797" y="16695"/>
                    <a:pt x="3477" y="15369"/>
                  </a:cubicBezTo>
                  <a:cubicBezTo>
                    <a:pt x="3111" y="13997"/>
                    <a:pt x="2745" y="12991"/>
                    <a:pt x="2653" y="12625"/>
                  </a:cubicBezTo>
                  <a:cubicBezTo>
                    <a:pt x="2516" y="12259"/>
                    <a:pt x="2196" y="11299"/>
                    <a:pt x="1830" y="10110"/>
                  </a:cubicBezTo>
                  <a:cubicBezTo>
                    <a:pt x="1510" y="8875"/>
                    <a:pt x="1236" y="7366"/>
                    <a:pt x="1098" y="5902"/>
                  </a:cubicBezTo>
                  <a:cubicBezTo>
                    <a:pt x="961" y="4393"/>
                    <a:pt x="1007" y="2930"/>
                    <a:pt x="1053" y="1832"/>
                  </a:cubicBezTo>
                  <a:cubicBezTo>
                    <a:pt x="1098" y="780"/>
                    <a:pt x="1144" y="48"/>
                    <a:pt x="961" y="3"/>
                  </a:cubicBezTo>
                  <a:cubicBezTo>
                    <a:pt x="957" y="1"/>
                    <a:pt x="952" y="0"/>
                    <a:pt x="9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52"/>
            <p:cNvSpPr/>
            <p:nvPr/>
          </p:nvSpPr>
          <p:spPr>
            <a:xfrm>
              <a:off x="6855300" y="3155675"/>
              <a:ext cx="115500" cy="677150"/>
            </a:xfrm>
            <a:custGeom>
              <a:avLst/>
              <a:gdLst/>
              <a:ahLst/>
              <a:cxnLst/>
              <a:rect l="l" t="t" r="r" b="b"/>
              <a:pathLst>
                <a:path w="4620" h="27086" extrusionOk="0">
                  <a:moveTo>
                    <a:pt x="3265" y="0"/>
                  </a:moveTo>
                  <a:cubicBezTo>
                    <a:pt x="3259" y="0"/>
                    <a:pt x="3253" y="1"/>
                    <a:pt x="3248" y="2"/>
                  </a:cubicBezTo>
                  <a:cubicBezTo>
                    <a:pt x="3110" y="2"/>
                    <a:pt x="3156" y="780"/>
                    <a:pt x="3293" y="1923"/>
                  </a:cubicBezTo>
                  <a:cubicBezTo>
                    <a:pt x="3431" y="3021"/>
                    <a:pt x="3568" y="4530"/>
                    <a:pt x="3568" y="6085"/>
                  </a:cubicBezTo>
                  <a:cubicBezTo>
                    <a:pt x="3522" y="9149"/>
                    <a:pt x="2242" y="12304"/>
                    <a:pt x="2059" y="13082"/>
                  </a:cubicBezTo>
                  <a:cubicBezTo>
                    <a:pt x="1921" y="13448"/>
                    <a:pt x="1556" y="14454"/>
                    <a:pt x="1098" y="15826"/>
                  </a:cubicBezTo>
                  <a:cubicBezTo>
                    <a:pt x="641" y="17198"/>
                    <a:pt x="184" y="18981"/>
                    <a:pt x="138" y="20719"/>
                  </a:cubicBezTo>
                  <a:cubicBezTo>
                    <a:pt x="1" y="22503"/>
                    <a:pt x="321" y="24241"/>
                    <a:pt x="870" y="25384"/>
                  </a:cubicBezTo>
                  <a:cubicBezTo>
                    <a:pt x="1339" y="26494"/>
                    <a:pt x="1968" y="27085"/>
                    <a:pt x="2124" y="27085"/>
                  </a:cubicBezTo>
                  <a:cubicBezTo>
                    <a:pt x="2135" y="27085"/>
                    <a:pt x="2144" y="27082"/>
                    <a:pt x="2150" y="27076"/>
                  </a:cubicBezTo>
                  <a:cubicBezTo>
                    <a:pt x="2287" y="26939"/>
                    <a:pt x="1876" y="26299"/>
                    <a:pt x="1556" y="25155"/>
                  </a:cubicBezTo>
                  <a:cubicBezTo>
                    <a:pt x="1190" y="24012"/>
                    <a:pt x="1007" y="22411"/>
                    <a:pt x="1144" y="20811"/>
                  </a:cubicBezTo>
                  <a:cubicBezTo>
                    <a:pt x="1327" y="19164"/>
                    <a:pt x="1739" y="17518"/>
                    <a:pt x="2150" y="16192"/>
                  </a:cubicBezTo>
                  <a:cubicBezTo>
                    <a:pt x="2607" y="14820"/>
                    <a:pt x="2973" y="13814"/>
                    <a:pt x="3110" y="13402"/>
                  </a:cubicBezTo>
                  <a:cubicBezTo>
                    <a:pt x="3202" y="13036"/>
                    <a:pt x="3568" y="12076"/>
                    <a:pt x="3934" y="10749"/>
                  </a:cubicBezTo>
                  <a:cubicBezTo>
                    <a:pt x="4300" y="9423"/>
                    <a:pt x="4620" y="7731"/>
                    <a:pt x="4574" y="6085"/>
                  </a:cubicBezTo>
                  <a:cubicBezTo>
                    <a:pt x="4574" y="4438"/>
                    <a:pt x="4300" y="2883"/>
                    <a:pt x="3979" y="1786"/>
                  </a:cubicBezTo>
                  <a:cubicBezTo>
                    <a:pt x="3714" y="678"/>
                    <a:pt x="3448" y="0"/>
                    <a:pt x="32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52"/>
            <p:cNvSpPr/>
            <p:nvPr/>
          </p:nvSpPr>
          <p:spPr>
            <a:xfrm>
              <a:off x="6935325" y="3044775"/>
              <a:ext cx="165825" cy="297150"/>
            </a:xfrm>
            <a:custGeom>
              <a:avLst/>
              <a:gdLst/>
              <a:ahLst/>
              <a:cxnLst/>
              <a:rect l="l" t="t" r="r" b="b"/>
              <a:pathLst>
                <a:path w="6633" h="11886" extrusionOk="0">
                  <a:moveTo>
                    <a:pt x="345" y="1"/>
                  </a:moveTo>
                  <a:cubicBezTo>
                    <a:pt x="295" y="1"/>
                    <a:pt x="256" y="16"/>
                    <a:pt x="230" y="48"/>
                  </a:cubicBezTo>
                  <a:cubicBezTo>
                    <a:pt x="1" y="231"/>
                    <a:pt x="961" y="1328"/>
                    <a:pt x="1602" y="2655"/>
                  </a:cubicBezTo>
                  <a:cubicBezTo>
                    <a:pt x="2333" y="4027"/>
                    <a:pt x="2745" y="5536"/>
                    <a:pt x="2791" y="5902"/>
                  </a:cubicBezTo>
                  <a:cubicBezTo>
                    <a:pt x="2836" y="6085"/>
                    <a:pt x="2974" y="6633"/>
                    <a:pt x="3111" y="7319"/>
                  </a:cubicBezTo>
                  <a:cubicBezTo>
                    <a:pt x="3294" y="8005"/>
                    <a:pt x="3522" y="8874"/>
                    <a:pt x="3934" y="9697"/>
                  </a:cubicBezTo>
                  <a:cubicBezTo>
                    <a:pt x="4300" y="10521"/>
                    <a:pt x="4940" y="11207"/>
                    <a:pt x="5489" y="11573"/>
                  </a:cubicBezTo>
                  <a:cubicBezTo>
                    <a:pt x="5858" y="11799"/>
                    <a:pt x="6174" y="11886"/>
                    <a:pt x="6371" y="11886"/>
                  </a:cubicBezTo>
                  <a:cubicBezTo>
                    <a:pt x="6492" y="11886"/>
                    <a:pt x="6569" y="11853"/>
                    <a:pt x="6587" y="11801"/>
                  </a:cubicBezTo>
                  <a:cubicBezTo>
                    <a:pt x="6632" y="11664"/>
                    <a:pt x="6312" y="11390"/>
                    <a:pt x="5946" y="10978"/>
                  </a:cubicBezTo>
                  <a:cubicBezTo>
                    <a:pt x="5580" y="10566"/>
                    <a:pt x="5169" y="9972"/>
                    <a:pt x="4849" y="9240"/>
                  </a:cubicBezTo>
                  <a:cubicBezTo>
                    <a:pt x="4574" y="8554"/>
                    <a:pt x="4346" y="7731"/>
                    <a:pt x="4208" y="7045"/>
                  </a:cubicBezTo>
                  <a:cubicBezTo>
                    <a:pt x="4071" y="6359"/>
                    <a:pt x="3934" y="5856"/>
                    <a:pt x="3888" y="5673"/>
                  </a:cubicBezTo>
                  <a:cubicBezTo>
                    <a:pt x="3843" y="5490"/>
                    <a:pt x="3751" y="4941"/>
                    <a:pt x="3522" y="4301"/>
                  </a:cubicBezTo>
                  <a:cubicBezTo>
                    <a:pt x="3294" y="3661"/>
                    <a:pt x="2974" y="2883"/>
                    <a:pt x="2516" y="2152"/>
                  </a:cubicBezTo>
                  <a:cubicBezTo>
                    <a:pt x="1748" y="897"/>
                    <a:pt x="728" y="1"/>
                    <a:pt x="3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52"/>
            <p:cNvSpPr/>
            <p:nvPr/>
          </p:nvSpPr>
          <p:spPr>
            <a:xfrm>
              <a:off x="5387275" y="3010675"/>
              <a:ext cx="178375" cy="375375"/>
            </a:xfrm>
            <a:custGeom>
              <a:avLst/>
              <a:gdLst/>
              <a:ahLst/>
              <a:cxnLst/>
              <a:rect l="l" t="t" r="r" b="b"/>
              <a:pathLst>
                <a:path w="7135" h="15015" extrusionOk="0">
                  <a:moveTo>
                    <a:pt x="6911" y="0"/>
                  </a:moveTo>
                  <a:cubicBezTo>
                    <a:pt x="6714" y="0"/>
                    <a:pt x="6320" y="106"/>
                    <a:pt x="5854" y="406"/>
                  </a:cubicBezTo>
                  <a:cubicBezTo>
                    <a:pt x="5214" y="772"/>
                    <a:pt x="4482" y="1549"/>
                    <a:pt x="3979" y="2418"/>
                  </a:cubicBezTo>
                  <a:cubicBezTo>
                    <a:pt x="2927" y="4202"/>
                    <a:pt x="2561" y="6305"/>
                    <a:pt x="2470" y="6808"/>
                  </a:cubicBezTo>
                  <a:cubicBezTo>
                    <a:pt x="2424" y="7037"/>
                    <a:pt x="2333" y="7677"/>
                    <a:pt x="2150" y="8546"/>
                  </a:cubicBezTo>
                  <a:cubicBezTo>
                    <a:pt x="2012" y="9415"/>
                    <a:pt x="1830" y="10421"/>
                    <a:pt x="1555" y="11382"/>
                  </a:cubicBezTo>
                  <a:cubicBezTo>
                    <a:pt x="1281" y="12342"/>
                    <a:pt x="915" y="13211"/>
                    <a:pt x="595" y="13851"/>
                  </a:cubicBezTo>
                  <a:cubicBezTo>
                    <a:pt x="275" y="14491"/>
                    <a:pt x="0" y="14857"/>
                    <a:pt x="92" y="14995"/>
                  </a:cubicBezTo>
                  <a:cubicBezTo>
                    <a:pt x="111" y="15007"/>
                    <a:pt x="137" y="15014"/>
                    <a:pt x="168" y="15014"/>
                  </a:cubicBezTo>
                  <a:cubicBezTo>
                    <a:pt x="359" y="15014"/>
                    <a:pt x="757" y="14773"/>
                    <a:pt x="1189" y="14263"/>
                  </a:cubicBezTo>
                  <a:cubicBezTo>
                    <a:pt x="1692" y="13668"/>
                    <a:pt x="2241" y="12708"/>
                    <a:pt x="2561" y="11702"/>
                  </a:cubicBezTo>
                  <a:cubicBezTo>
                    <a:pt x="2881" y="10650"/>
                    <a:pt x="3110" y="9598"/>
                    <a:pt x="3247" y="8729"/>
                  </a:cubicBezTo>
                  <a:cubicBezTo>
                    <a:pt x="3384" y="7906"/>
                    <a:pt x="3522" y="7220"/>
                    <a:pt x="3567" y="6991"/>
                  </a:cubicBezTo>
                  <a:cubicBezTo>
                    <a:pt x="3659" y="6534"/>
                    <a:pt x="4025" y="4522"/>
                    <a:pt x="4894" y="2921"/>
                  </a:cubicBezTo>
                  <a:cubicBezTo>
                    <a:pt x="5305" y="2098"/>
                    <a:pt x="5854" y="1412"/>
                    <a:pt x="6311" y="954"/>
                  </a:cubicBezTo>
                  <a:cubicBezTo>
                    <a:pt x="6769" y="497"/>
                    <a:pt x="7135" y="223"/>
                    <a:pt x="7043" y="40"/>
                  </a:cubicBezTo>
                  <a:cubicBezTo>
                    <a:pt x="7031" y="15"/>
                    <a:pt x="6985" y="0"/>
                    <a:pt x="69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52"/>
            <p:cNvSpPr/>
            <p:nvPr/>
          </p:nvSpPr>
          <p:spPr>
            <a:xfrm>
              <a:off x="5811450" y="3411700"/>
              <a:ext cx="181800" cy="204950"/>
            </a:xfrm>
            <a:custGeom>
              <a:avLst/>
              <a:gdLst/>
              <a:ahLst/>
              <a:cxnLst/>
              <a:rect l="l" t="t" r="r" b="b"/>
              <a:pathLst>
                <a:path w="7272" h="8198" extrusionOk="0">
                  <a:moveTo>
                    <a:pt x="223" y="0"/>
                  </a:moveTo>
                  <a:cubicBezTo>
                    <a:pt x="210" y="0"/>
                    <a:pt x="197" y="2"/>
                    <a:pt x="183" y="5"/>
                  </a:cubicBezTo>
                  <a:cubicBezTo>
                    <a:pt x="46" y="5"/>
                    <a:pt x="0" y="326"/>
                    <a:pt x="92" y="829"/>
                  </a:cubicBezTo>
                  <a:cubicBezTo>
                    <a:pt x="183" y="1286"/>
                    <a:pt x="412" y="1926"/>
                    <a:pt x="869" y="2475"/>
                  </a:cubicBezTo>
                  <a:cubicBezTo>
                    <a:pt x="1647" y="3573"/>
                    <a:pt x="2790" y="4350"/>
                    <a:pt x="3019" y="4533"/>
                  </a:cubicBezTo>
                  <a:cubicBezTo>
                    <a:pt x="3247" y="4762"/>
                    <a:pt x="4391" y="5585"/>
                    <a:pt x="5305" y="6454"/>
                  </a:cubicBezTo>
                  <a:cubicBezTo>
                    <a:pt x="5808" y="6865"/>
                    <a:pt x="6174" y="7323"/>
                    <a:pt x="6494" y="7643"/>
                  </a:cubicBezTo>
                  <a:cubicBezTo>
                    <a:pt x="6745" y="7978"/>
                    <a:pt x="6958" y="8197"/>
                    <a:pt x="7098" y="8197"/>
                  </a:cubicBezTo>
                  <a:cubicBezTo>
                    <a:pt x="7111" y="8197"/>
                    <a:pt x="7123" y="8196"/>
                    <a:pt x="7135" y="8192"/>
                  </a:cubicBezTo>
                  <a:cubicBezTo>
                    <a:pt x="7272" y="8100"/>
                    <a:pt x="7272" y="7780"/>
                    <a:pt x="7089" y="7277"/>
                  </a:cubicBezTo>
                  <a:cubicBezTo>
                    <a:pt x="6906" y="6820"/>
                    <a:pt x="6540" y="6225"/>
                    <a:pt x="6037" y="5722"/>
                  </a:cubicBezTo>
                  <a:cubicBezTo>
                    <a:pt x="5077" y="4670"/>
                    <a:pt x="3933" y="3893"/>
                    <a:pt x="3705" y="3664"/>
                  </a:cubicBezTo>
                  <a:cubicBezTo>
                    <a:pt x="3476" y="3481"/>
                    <a:pt x="2424" y="2704"/>
                    <a:pt x="1647" y="1835"/>
                  </a:cubicBezTo>
                  <a:cubicBezTo>
                    <a:pt x="1281" y="1377"/>
                    <a:pt x="1006" y="920"/>
                    <a:pt x="778" y="600"/>
                  </a:cubicBezTo>
                  <a:cubicBezTo>
                    <a:pt x="566" y="261"/>
                    <a:pt x="393" y="0"/>
                    <a:pt x="2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52"/>
            <p:cNvSpPr/>
            <p:nvPr/>
          </p:nvSpPr>
          <p:spPr>
            <a:xfrm>
              <a:off x="6373950" y="3364950"/>
              <a:ext cx="306450" cy="305300"/>
            </a:xfrm>
            <a:custGeom>
              <a:avLst/>
              <a:gdLst/>
              <a:ahLst/>
              <a:cxnLst/>
              <a:rect l="l" t="t" r="r" b="b"/>
              <a:pathLst>
                <a:path w="12258" h="12212" extrusionOk="0">
                  <a:moveTo>
                    <a:pt x="11937" y="0"/>
                  </a:moveTo>
                  <a:cubicBezTo>
                    <a:pt x="11800" y="0"/>
                    <a:pt x="11709" y="458"/>
                    <a:pt x="11389" y="1098"/>
                  </a:cubicBezTo>
                  <a:cubicBezTo>
                    <a:pt x="11160" y="1692"/>
                    <a:pt x="10657" y="2470"/>
                    <a:pt x="9971" y="3110"/>
                  </a:cubicBezTo>
                  <a:cubicBezTo>
                    <a:pt x="8645" y="4482"/>
                    <a:pt x="6724" y="5397"/>
                    <a:pt x="6312" y="5626"/>
                  </a:cubicBezTo>
                  <a:cubicBezTo>
                    <a:pt x="6083" y="5763"/>
                    <a:pt x="5443" y="6083"/>
                    <a:pt x="4666" y="6494"/>
                  </a:cubicBezTo>
                  <a:cubicBezTo>
                    <a:pt x="3843" y="6952"/>
                    <a:pt x="2882" y="7546"/>
                    <a:pt x="2059" y="8324"/>
                  </a:cubicBezTo>
                  <a:cubicBezTo>
                    <a:pt x="1190" y="9101"/>
                    <a:pt x="550" y="10062"/>
                    <a:pt x="275" y="10839"/>
                  </a:cubicBezTo>
                  <a:cubicBezTo>
                    <a:pt x="1" y="11617"/>
                    <a:pt x="47" y="12211"/>
                    <a:pt x="230" y="12211"/>
                  </a:cubicBezTo>
                  <a:cubicBezTo>
                    <a:pt x="367" y="12211"/>
                    <a:pt x="550" y="11754"/>
                    <a:pt x="961" y="11114"/>
                  </a:cubicBezTo>
                  <a:cubicBezTo>
                    <a:pt x="1327" y="10519"/>
                    <a:pt x="1967" y="9742"/>
                    <a:pt x="2745" y="9101"/>
                  </a:cubicBezTo>
                  <a:cubicBezTo>
                    <a:pt x="3522" y="8461"/>
                    <a:pt x="4437" y="7912"/>
                    <a:pt x="5215" y="7455"/>
                  </a:cubicBezTo>
                  <a:cubicBezTo>
                    <a:pt x="5992" y="7043"/>
                    <a:pt x="6587" y="6723"/>
                    <a:pt x="6815" y="6632"/>
                  </a:cubicBezTo>
                  <a:cubicBezTo>
                    <a:pt x="7044" y="6494"/>
                    <a:pt x="7638" y="6220"/>
                    <a:pt x="8370" y="5763"/>
                  </a:cubicBezTo>
                  <a:cubicBezTo>
                    <a:pt x="9102" y="5305"/>
                    <a:pt x="10017" y="4665"/>
                    <a:pt x="10748" y="3842"/>
                  </a:cubicBezTo>
                  <a:cubicBezTo>
                    <a:pt x="11434" y="3019"/>
                    <a:pt x="11937" y="2058"/>
                    <a:pt x="12075" y="1281"/>
                  </a:cubicBezTo>
                  <a:cubicBezTo>
                    <a:pt x="12257" y="549"/>
                    <a:pt x="12120" y="0"/>
                    <a:pt x="119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52"/>
            <p:cNvSpPr/>
            <p:nvPr/>
          </p:nvSpPr>
          <p:spPr>
            <a:xfrm>
              <a:off x="5706250" y="2350375"/>
              <a:ext cx="81200" cy="281600"/>
            </a:xfrm>
            <a:custGeom>
              <a:avLst/>
              <a:gdLst/>
              <a:ahLst/>
              <a:cxnLst/>
              <a:rect l="l" t="t" r="r" b="b"/>
              <a:pathLst>
                <a:path w="3248" h="11264" extrusionOk="0">
                  <a:moveTo>
                    <a:pt x="519" y="1"/>
                  </a:moveTo>
                  <a:cubicBezTo>
                    <a:pt x="496" y="1"/>
                    <a:pt x="476" y="6"/>
                    <a:pt x="458" y="18"/>
                  </a:cubicBezTo>
                  <a:cubicBezTo>
                    <a:pt x="321" y="109"/>
                    <a:pt x="412" y="430"/>
                    <a:pt x="458" y="933"/>
                  </a:cubicBezTo>
                  <a:cubicBezTo>
                    <a:pt x="550" y="1436"/>
                    <a:pt x="550" y="2122"/>
                    <a:pt x="504" y="2853"/>
                  </a:cubicBezTo>
                  <a:cubicBezTo>
                    <a:pt x="458" y="3585"/>
                    <a:pt x="321" y="4317"/>
                    <a:pt x="229" y="4957"/>
                  </a:cubicBezTo>
                  <a:cubicBezTo>
                    <a:pt x="138" y="5597"/>
                    <a:pt x="92" y="6100"/>
                    <a:pt x="92" y="6283"/>
                  </a:cubicBezTo>
                  <a:cubicBezTo>
                    <a:pt x="92" y="6466"/>
                    <a:pt x="1" y="6924"/>
                    <a:pt x="47" y="7564"/>
                  </a:cubicBezTo>
                  <a:cubicBezTo>
                    <a:pt x="92" y="8204"/>
                    <a:pt x="275" y="9073"/>
                    <a:pt x="687" y="9759"/>
                  </a:cubicBezTo>
                  <a:cubicBezTo>
                    <a:pt x="1098" y="10445"/>
                    <a:pt x="1693" y="10994"/>
                    <a:pt x="2287" y="11177"/>
                  </a:cubicBezTo>
                  <a:cubicBezTo>
                    <a:pt x="2470" y="11238"/>
                    <a:pt x="2638" y="11263"/>
                    <a:pt x="2780" y="11263"/>
                  </a:cubicBezTo>
                  <a:cubicBezTo>
                    <a:pt x="3065" y="11263"/>
                    <a:pt x="3248" y="11162"/>
                    <a:pt x="3248" y="11040"/>
                  </a:cubicBezTo>
                  <a:cubicBezTo>
                    <a:pt x="3248" y="10902"/>
                    <a:pt x="2973" y="10811"/>
                    <a:pt x="2608" y="10537"/>
                  </a:cubicBezTo>
                  <a:cubicBezTo>
                    <a:pt x="2242" y="10262"/>
                    <a:pt x="1876" y="9805"/>
                    <a:pt x="1601" y="9256"/>
                  </a:cubicBezTo>
                  <a:cubicBezTo>
                    <a:pt x="1007" y="8113"/>
                    <a:pt x="1190" y="6695"/>
                    <a:pt x="1190" y="6329"/>
                  </a:cubicBezTo>
                  <a:cubicBezTo>
                    <a:pt x="1190" y="6192"/>
                    <a:pt x="1281" y="5735"/>
                    <a:pt x="1373" y="5094"/>
                  </a:cubicBezTo>
                  <a:cubicBezTo>
                    <a:pt x="1419" y="4500"/>
                    <a:pt x="1556" y="3677"/>
                    <a:pt x="1556" y="2899"/>
                  </a:cubicBezTo>
                  <a:cubicBezTo>
                    <a:pt x="1556" y="2076"/>
                    <a:pt x="1419" y="1298"/>
                    <a:pt x="1144" y="750"/>
                  </a:cubicBezTo>
                  <a:cubicBezTo>
                    <a:pt x="944" y="271"/>
                    <a:pt x="675" y="1"/>
                    <a:pt x="5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52"/>
            <p:cNvSpPr/>
            <p:nvPr/>
          </p:nvSpPr>
          <p:spPr>
            <a:xfrm>
              <a:off x="6712375" y="2348575"/>
              <a:ext cx="133800" cy="264050"/>
            </a:xfrm>
            <a:custGeom>
              <a:avLst/>
              <a:gdLst/>
              <a:ahLst/>
              <a:cxnLst/>
              <a:rect l="l" t="t" r="r" b="b"/>
              <a:pathLst>
                <a:path w="5352" h="10562" extrusionOk="0">
                  <a:moveTo>
                    <a:pt x="4981" y="0"/>
                  </a:moveTo>
                  <a:cubicBezTo>
                    <a:pt x="4813" y="0"/>
                    <a:pt x="4595" y="40"/>
                    <a:pt x="4346" y="136"/>
                  </a:cubicBezTo>
                  <a:cubicBezTo>
                    <a:pt x="3751" y="364"/>
                    <a:pt x="3111" y="1005"/>
                    <a:pt x="2699" y="1736"/>
                  </a:cubicBezTo>
                  <a:cubicBezTo>
                    <a:pt x="2288" y="2468"/>
                    <a:pt x="2150" y="3337"/>
                    <a:pt x="2059" y="3977"/>
                  </a:cubicBezTo>
                  <a:cubicBezTo>
                    <a:pt x="1968" y="4618"/>
                    <a:pt x="1968" y="5121"/>
                    <a:pt x="1968" y="5304"/>
                  </a:cubicBezTo>
                  <a:cubicBezTo>
                    <a:pt x="1922" y="5486"/>
                    <a:pt x="1922" y="5944"/>
                    <a:pt x="1830" y="6493"/>
                  </a:cubicBezTo>
                  <a:cubicBezTo>
                    <a:pt x="1785" y="7087"/>
                    <a:pt x="1647" y="7727"/>
                    <a:pt x="1419" y="8322"/>
                  </a:cubicBezTo>
                  <a:cubicBezTo>
                    <a:pt x="1190" y="8916"/>
                    <a:pt x="870" y="9420"/>
                    <a:pt x="550" y="9785"/>
                  </a:cubicBezTo>
                  <a:cubicBezTo>
                    <a:pt x="230" y="10106"/>
                    <a:pt x="1" y="10288"/>
                    <a:pt x="47" y="10471"/>
                  </a:cubicBezTo>
                  <a:cubicBezTo>
                    <a:pt x="47" y="10528"/>
                    <a:pt x="117" y="10562"/>
                    <a:pt x="236" y="10562"/>
                  </a:cubicBezTo>
                  <a:cubicBezTo>
                    <a:pt x="403" y="10562"/>
                    <a:pt x="667" y="10495"/>
                    <a:pt x="961" y="10334"/>
                  </a:cubicBezTo>
                  <a:cubicBezTo>
                    <a:pt x="1510" y="10060"/>
                    <a:pt x="2013" y="9465"/>
                    <a:pt x="2379" y="8734"/>
                  </a:cubicBezTo>
                  <a:cubicBezTo>
                    <a:pt x="2699" y="8048"/>
                    <a:pt x="2882" y="7270"/>
                    <a:pt x="2928" y="6630"/>
                  </a:cubicBezTo>
                  <a:cubicBezTo>
                    <a:pt x="3019" y="5990"/>
                    <a:pt x="3019" y="5532"/>
                    <a:pt x="3065" y="5349"/>
                  </a:cubicBezTo>
                  <a:cubicBezTo>
                    <a:pt x="3065" y="5212"/>
                    <a:pt x="3111" y="4709"/>
                    <a:pt x="3157" y="4114"/>
                  </a:cubicBezTo>
                  <a:cubicBezTo>
                    <a:pt x="3248" y="3474"/>
                    <a:pt x="3340" y="2788"/>
                    <a:pt x="3660" y="2194"/>
                  </a:cubicBezTo>
                  <a:cubicBezTo>
                    <a:pt x="3934" y="1553"/>
                    <a:pt x="4346" y="1050"/>
                    <a:pt x="4712" y="776"/>
                  </a:cubicBezTo>
                  <a:cubicBezTo>
                    <a:pt x="5077" y="456"/>
                    <a:pt x="5352" y="319"/>
                    <a:pt x="5352" y="181"/>
                  </a:cubicBezTo>
                  <a:cubicBezTo>
                    <a:pt x="5352" y="75"/>
                    <a:pt x="5213" y="0"/>
                    <a:pt x="49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52"/>
            <p:cNvSpPr/>
            <p:nvPr/>
          </p:nvSpPr>
          <p:spPr>
            <a:xfrm>
              <a:off x="6086975" y="2307975"/>
              <a:ext cx="85775" cy="132600"/>
            </a:xfrm>
            <a:custGeom>
              <a:avLst/>
              <a:gdLst/>
              <a:ahLst/>
              <a:cxnLst/>
              <a:rect l="l" t="t" r="r" b="b"/>
              <a:pathLst>
                <a:path w="3431" h="5304" extrusionOk="0">
                  <a:moveTo>
                    <a:pt x="692" y="1"/>
                  </a:moveTo>
                  <a:cubicBezTo>
                    <a:pt x="659" y="1"/>
                    <a:pt x="627" y="7"/>
                    <a:pt x="595" y="22"/>
                  </a:cubicBezTo>
                  <a:cubicBezTo>
                    <a:pt x="1" y="250"/>
                    <a:pt x="1144" y="2674"/>
                    <a:pt x="1281" y="2949"/>
                  </a:cubicBezTo>
                  <a:cubicBezTo>
                    <a:pt x="1411" y="3251"/>
                    <a:pt x="2192" y="5304"/>
                    <a:pt x="2856" y="5304"/>
                  </a:cubicBezTo>
                  <a:cubicBezTo>
                    <a:pt x="2896" y="5304"/>
                    <a:pt x="2935" y="5297"/>
                    <a:pt x="2974" y="5281"/>
                  </a:cubicBezTo>
                  <a:cubicBezTo>
                    <a:pt x="3431" y="5052"/>
                    <a:pt x="2425" y="2812"/>
                    <a:pt x="2288" y="2491"/>
                  </a:cubicBezTo>
                  <a:cubicBezTo>
                    <a:pt x="2158" y="2231"/>
                    <a:pt x="1289" y="1"/>
                    <a:pt x="6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52"/>
            <p:cNvSpPr/>
            <p:nvPr/>
          </p:nvSpPr>
          <p:spPr>
            <a:xfrm>
              <a:off x="6340800" y="2308800"/>
              <a:ext cx="117800" cy="144325"/>
            </a:xfrm>
            <a:custGeom>
              <a:avLst/>
              <a:gdLst/>
              <a:ahLst/>
              <a:cxnLst/>
              <a:rect l="l" t="t" r="r" b="b"/>
              <a:pathLst>
                <a:path w="4712" h="5773" extrusionOk="0">
                  <a:moveTo>
                    <a:pt x="4039" y="0"/>
                  </a:moveTo>
                  <a:cubicBezTo>
                    <a:pt x="3382" y="0"/>
                    <a:pt x="2044" y="2387"/>
                    <a:pt x="1830" y="2687"/>
                  </a:cubicBezTo>
                  <a:cubicBezTo>
                    <a:pt x="1647" y="3007"/>
                    <a:pt x="1" y="5385"/>
                    <a:pt x="641" y="5751"/>
                  </a:cubicBezTo>
                  <a:cubicBezTo>
                    <a:pt x="665" y="5766"/>
                    <a:pt x="692" y="5772"/>
                    <a:pt x="721" y="5772"/>
                  </a:cubicBezTo>
                  <a:cubicBezTo>
                    <a:pt x="1248" y="5772"/>
                    <a:pt x="2574" y="3539"/>
                    <a:pt x="2790" y="3236"/>
                  </a:cubicBezTo>
                  <a:cubicBezTo>
                    <a:pt x="2973" y="2916"/>
                    <a:pt x="4711" y="355"/>
                    <a:pt x="4162" y="35"/>
                  </a:cubicBezTo>
                  <a:cubicBezTo>
                    <a:pt x="4125" y="11"/>
                    <a:pt x="4084" y="0"/>
                    <a:pt x="4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2"/>
            <p:cNvSpPr/>
            <p:nvPr/>
          </p:nvSpPr>
          <p:spPr>
            <a:xfrm>
              <a:off x="5509600" y="2414825"/>
              <a:ext cx="1514950" cy="1034825"/>
            </a:xfrm>
            <a:custGeom>
              <a:avLst/>
              <a:gdLst/>
              <a:ahLst/>
              <a:cxnLst/>
              <a:rect l="l" t="t" r="r" b="b"/>
              <a:pathLst>
                <a:path w="60598" h="41393" extrusionOk="0">
                  <a:moveTo>
                    <a:pt x="29616" y="0"/>
                  </a:moveTo>
                  <a:cubicBezTo>
                    <a:pt x="25755" y="0"/>
                    <a:pt x="21871" y="748"/>
                    <a:pt x="18157" y="2379"/>
                  </a:cubicBezTo>
                  <a:cubicBezTo>
                    <a:pt x="11846" y="5535"/>
                    <a:pt x="6037" y="9239"/>
                    <a:pt x="2882" y="15550"/>
                  </a:cubicBezTo>
                  <a:cubicBezTo>
                    <a:pt x="2059" y="17060"/>
                    <a:pt x="1373" y="18614"/>
                    <a:pt x="961" y="20215"/>
                  </a:cubicBezTo>
                  <a:cubicBezTo>
                    <a:pt x="46" y="23416"/>
                    <a:pt x="1" y="26755"/>
                    <a:pt x="915" y="30002"/>
                  </a:cubicBezTo>
                  <a:cubicBezTo>
                    <a:pt x="1373" y="31603"/>
                    <a:pt x="2059" y="33203"/>
                    <a:pt x="3019" y="34758"/>
                  </a:cubicBezTo>
                  <a:cubicBezTo>
                    <a:pt x="5122" y="38009"/>
                    <a:pt x="8409" y="41131"/>
                    <a:pt x="12183" y="41131"/>
                  </a:cubicBezTo>
                  <a:cubicBezTo>
                    <a:pt x="12923" y="41131"/>
                    <a:pt x="13681" y="41012"/>
                    <a:pt x="14452" y="40749"/>
                  </a:cubicBezTo>
                  <a:cubicBezTo>
                    <a:pt x="19813" y="39061"/>
                    <a:pt x="25002" y="37974"/>
                    <a:pt x="30204" y="37974"/>
                  </a:cubicBezTo>
                  <a:cubicBezTo>
                    <a:pt x="34722" y="37974"/>
                    <a:pt x="39249" y="38794"/>
                    <a:pt x="43905" y="40749"/>
                  </a:cubicBezTo>
                  <a:cubicBezTo>
                    <a:pt x="44782" y="41195"/>
                    <a:pt x="45742" y="41392"/>
                    <a:pt x="46718" y="41392"/>
                  </a:cubicBezTo>
                  <a:cubicBezTo>
                    <a:pt x="49252" y="41392"/>
                    <a:pt x="51904" y="40062"/>
                    <a:pt x="53554" y="38280"/>
                  </a:cubicBezTo>
                  <a:cubicBezTo>
                    <a:pt x="54835" y="37136"/>
                    <a:pt x="55978" y="35810"/>
                    <a:pt x="56893" y="34392"/>
                  </a:cubicBezTo>
                  <a:cubicBezTo>
                    <a:pt x="59637" y="30139"/>
                    <a:pt x="60597" y="25292"/>
                    <a:pt x="59362" y="20398"/>
                  </a:cubicBezTo>
                  <a:cubicBezTo>
                    <a:pt x="58996" y="18797"/>
                    <a:pt x="58448" y="17242"/>
                    <a:pt x="57716" y="15825"/>
                  </a:cubicBezTo>
                  <a:cubicBezTo>
                    <a:pt x="57076" y="14544"/>
                    <a:pt x="56344" y="13355"/>
                    <a:pt x="55429" y="12212"/>
                  </a:cubicBezTo>
                  <a:cubicBezTo>
                    <a:pt x="49035" y="4801"/>
                    <a:pt x="39397" y="0"/>
                    <a:pt x="296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52"/>
            <p:cNvSpPr/>
            <p:nvPr/>
          </p:nvSpPr>
          <p:spPr>
            <a:xfrm>
              <a:off x="5764575" y="2747125"/>
              <a:ext cx="74325" cy="78200"/>
            </a:xfrm>
            <a:custGeom>
              <a:avLst/>
              <a:gdLst/>
              <a:ahLst/>
              <a:cxnLst/>
              <a:rect l="l" t="t" r="r" b="b"/>
              <a:pathLst>
                <a:path w="2973" h="3128" extrusionOk="0">
                  <a:moveTo>
                    <a:pt x="1569" y="0"/>
                  </a:moveTo>
                  <a:cubicBezTo>
                    <a:pt x="1433" y="0"/>
                    <a:pt x="1303" y="21"/>
                    <a:pt x="1189" y="63"/>
                  </a:cubicBezTo>
                  <a:cubicBezTo>
                    <a:pt x="870" y="170"/>
                    <a:pt x="633" y="386"/>
                    <a:pt x="457" y="649"/>
                  </a:cubicBezTo>
                  <a:lnTo>
                    <a:pt x="457" y="649"/>
                  </a:lnTo>
                  <a:cubicBezTo>
                    <a:pt x="254" y="792"/>
                    <a:pt x="117" y="983"/>
                    <a:pt x="92" y="1161"/>
                  </a:cubicBezTo>
                  <a:cubicBezTo>
                    <a:pt x="0" y="1527"/>
                    <a:pt x="92" y="1801"/>
                    <a:pt x="183" y="1984"/>
                  </a:cubicBezTo>
                  <a:cubicBezTo>
                    <a:pt x="198" y="2043"/>
                    <a:pt x="245" y="2125"/>
                    <a:pt x="317" y="2214"/>
                  </a:cubicBezTo>
                  <a:lnTo>
                    <a:pt x="317" y="2214"/>
                  </a:lnTo>
                  <a:cubicBezTo>
                    <a:pt x="345" y="2276"/>
                    <a:pt x="377" y="2337"/>
                    <a:pt x="412" y="2396"/>
                  </a:cubicBezTo>
                  <a:cubicBezTo>
                    <a:pt x="549" y="2624"/>
                    <a:pt x="732" y="2807"/>
                    <a:pt x="915" y="2899"/>
                  </a:cubicBezTo>
                  <a:cubicBezTo>
                    <a:pt x="1098" y="3036"/>
                    <a:pt x="1326" y="3082"/>
                    <a:pt x="1509" y="3127"/>
                  </a:cubicBezTo>
                  <a:cubicBezTo>
                    <a:pt x="1660" y="3007"/>
                    <a:pt x="1810" y="2886"/>
                    <a:pt x="1935" y="2740"/>
                  </a:cubicBezTo>
                  <a:lnTo>
                    <a:pt x="1935" y="2740"/>
                  </a:lnTo>
                  <a:cubicBezTo>
                    <a:pt x="2170" y="2690"/>
                    <a:pt x="2430" y="2552"/>
                    <a:pt x="2607" y="2304"/>
                  </a:cubicBezTo>
                  <a:cubicBezTo>
                    <a:pt x="2836" y="2030"/>
                    <a:pt x="2973" y="1664"/>
                    <a:pt x="2927" y="1298"/>
                  </a:cubicBezTo>
                  <a:cubicBezTo>
                    <a:pt x="2881" y="932"/>
                    <a:pt x="2744" y="566"/>
                    <a:pt x="2424" y="292"/>
                  </a:cubicBezTo>
                  <a:cubicBezTo>
                    <a:pt x="2203" y="102"/>
                    <a:pt x="1873" y="0"/>
                    <a:pt x="15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2"/>
            <p:cNvSpPr/>
            <p:nvPr/>
          </p:nvSpPr>
          <p:spPr>
            <a:xfrm>
              <a:off x="5936075" y="2859600"/>
              <a:ext cx="58875" cy="58625"/>
            </a:xfrm>
            <a:custGeom>
              <a:avLst/>
              <a:gdLst/>
              <a:ahLst/>
              <a:cxnLst/>
              <a:rect l="l" t="t" r="r" b="b"/>
              <a:pathLst>
                <a:path w="2355" h="2345" extrusionOk="0">
                  <a:moveTo>
                    <a:pt x="1235" y="0"/>
                  </a:moveTo>
                  <a:lnTo>
                    <a:pt x="1006" y="46"/>
                  </a:lnTo>
                  <a:cubicBezTo>
                    <a:pt x="549" y="137"/>
                    <a:pt x="275" y="458"/>
                    <a:pt x="137" y="732"/>
                  </a:cubicBezTo>
                  <a:cubicBezTo>
                    <a:pt x="0" y="1052"/>
                    <a:pt x="0" y="1464"/>
                    <a:pt x="183" y="1784"/>
                  </a:cubicBezTo>
                  <a:cubicBezTo>
                    <a:pt x="320" y="2104"/>
                    <a:pt x="595" y="2241"/>
                    <a:pt x="869" y="2287"/>
                  </a:cubicBezTo>
                  <a:cubicBezTo>
                    <a:pt x="983" y="2333"/>
                    <a:pt x="1086" y="2344"/>
                    <a:pt x="1172" y="2344"/>
                  </a:cubicBezTo>
                  <a:cubicBezTo>
                    <a:pt x="1258" y="2344"/>
                    <a:pt x="1326" y="2333"/>
                    <a:pt x="1372" y="2333"/>
                  </a:cubicBezTo>
                  <a:cubicBezTo>
                    <a:pt x="1464" y="2287"/>
                    <a:pt x="1601" y="2287"/>
                    <a:pt x="1829" y="2150"/>
                  </a:cubicBezTo>
                  <a:cubicBezTo>
                    <a:pt x="1975" y="2077"/>
                    <a:pt x="2180" y="1887"/>
                    <a:pt x="2279" y="1605"/>
                  </a:cubicBezTo>
                  <a:lnTo>
                    <a:pt x="2279" y="1605"/>
                  </a:lnTo>
                  <a:lnTo>
                    <a:pt x="2287" y="1601"/>
                  </a:lnTo>
                  <a:lnTo>
                    <a:pt x="2297" y="1551"/>
                  </a:lnTo>
                  <a:lnTo>
                    <a:pt x="2297" y="1551"/>
                  </a:lnTo>
                  <a:cubicBezTo>
                    <a:pt x="2313" y="1494"/>
                    <a:pt x="2326" y="1435"/>
                    <a:pt x="2333" y="1372"/>
                  </a:cubicBezTo>
                  <a:cubicBezTo>
                    <a:pt x="2355" y="1171"/>
                    <a:pt x="2323" y="1002"/>
                    <a:pt x="2257" y="867"/>
                  </a:cubicBezTo>
                  <a:lnTo>
                    <a:pt x="2257" y="867"/>
                  </a:lnTo>
                  <a:cubicBezTo>
                    <a:pt x="2168" y="653"/>
                    <a:pt x="2014" y="472"/>
                    <a:pt x="1829" y="366"/>
                  </a:cubicBezTo>
                  <a:cubicBezTo>
                    <a:pt x="1718" y="255"/>
                    <a:pt x="1577" y="204"/>
                    <a:pt x="1406" y="164"/>
                  </a:cubicBezTo>
                  <a:lnTo>
                    <a:pt x="1406" y="164"/>
                  </a:lnTo>
                  <a:cubicBezTo>
                    <a:pt x="1395" y="155"/>
                    <a:pt x="1384" y="146"/>
                    <a:pt x="1372" y="137"/>
                  </a:cubicBezTo>
                  <a:lnTo>
                    <a:pt x="12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2"/>
            <p:cNvSpPr/>
            <p:nvPr/>
          </p:nvSpPr>
          <p:spPr>
            <a:xfrm>
              <a:off x="6259650" y="2548825"/>
              <a:ext cx="96050" cy="91025"/>
            </a:xfrm>
            <a:custGeom>
              <a:avLst/>
              <a:gdLst/>
              <a:ahLst/>
              <a:cxnLst/>
              <a:rect l="l" t="t" r="r" b="b"/>
              <a:pathLst>
                <a:path w="3842" h="3641" extrusionOk="0">
                  <a:moveTo>
                    <a:pt x="1679" y="0"/>
                  </a:moveTo>
                  <a:cubicBezTo>
                    <a:pt x="1477" y="0"/>
                    <a:pt x="1249" y="39"/>
                    <a:pt x="1006" y="175"/>
                  </a:cubicBezTo>
                  <a:cubicBezTo>
                    <a:pt x="406" y="441"/>
                    <a:pt x="1" y="1168"/>
                    <a:pt x="37" y="1932"/>
                  </a:cubicBezTo>
                  <a:lnTo>
                    <a:pt x="37" y="1932"/>
                  </a:lnTo>
                  <a:cubicBezTo>
                    <a:pt x="42" y="2152"/>
                    <a:pt x="90" y="2375"/>
                    <a:pt x="183" y="2599"/>
                  </a:cubicBezTo>
                  <a:cubicBezTo>
                    <a:pt x="411" y="3147"/>
                    <a:pt x="914" y="3513"/>
                    <a:pt x="1417" y="3605"/>
                  </a:cubicBezTo>
                  <a:cubicBezTo>
                    <a:pt x="1552" y="3629"/>
                    <a:pt x="1684" y="3641"/>
                    <a:pt x="1812" y="3641"/>
                  </a:cubicBezTo>
                  <a:cubicBezTo>
                    <a:pt x="2162" y="3641"/>
                    <a:pt x="2488" y="3556"/>
                    <a:pt x="2789" y="3422"/>
                  </a:cubicBezTo>
                  <a:cubicBezTo>
                    <a:pt x="3201" y="3239"/>
                    <a:pt x="3567" y="2827"/>
                    <a:pt x="3704" y="2416"/>
                  </a:cubicBezTo>
                  <a:cubicBezTo>
                    <a:pt x="3841" y="2004"/>
                    <a:pt x="3796" y="1547"/>
                    <a:pt x="3613" y="1227"/>
                  </a:cubicBezTo>
                  <a:cubicBezTo>
                    <a:pt x="3338" y="632"/>
                    <a:pt x="2927" y="358"/>
                    <a:pt x="2698" y="220"/>
                  </a:cubicBezTo>
                  <a:cubicBezTo>
                    <a:pt x="2561" y="175"/>
                    <a:pt x="2378" y="83"/>
                    <a:pt x="2058" y="38"/>
                  </a:cubicBezTo>
                  <a:cubicBezTo>
                    <a:pt x="1946" y="19"/>
                    <a:pt x="1818" y="0"/>
                    <a:pt x="1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2"/>
            <p:cNvSpPr/>
            <p:nvPr/>
          </p:nvSpPr>
          <p:spPr>
            <a:xfrm>
              <a:off x="6259700" y="3109700"/>
              <a:ext cx="96000" cy="91150"/>
            </a:xfrm>
            <a:custGeom>
              <a:avLst/>
              <a:gdLst/>
              <a:ahLst/>
              <a:cxnLst/>
              <a:rect l="l" t="t" r="r" b="b"/>
              <a:pathLst>
                <a:path w="3840" h="3646" extrusionOk="0">
                  <a:moveTo>
                    <a:pt x="1698" y="0"/>
                  </a:moveTo>
                  <a:cubicBezTo>
                    <a:pt x="1491" y="0"/>
                    <a:pt x="1256" y="55"/>
                    <a:pt x="1004" y="195"/>
                  </a:cubicBezTo>
                  <a:cubicBezTo>
                    <a:pt x="406" y="461"/>
                    <a:pt x="1" y="1161"/>
                    <a:pt x="34" y="1927"/>
                  </a:cubicBezTo>
                  <a:lnTo>
                    <a:pt x="34" y="1927"/>
                  </a:lnTo>
                  <a:cubicBezTo>
                    <a:pt x="38" y="2157"/>
                    <a:pt x="86" y="2392"/>
                    <a:pt x="181" y="2619"/>
                  </a:cubicBezTo>
                  <a:cubicBezTo>
                    <a:pt x="307" y="2921"/>
                    <a:pt x="516" y="3155"/>
                    <a:pt x="764" y="3318"/>
                  </a:cubicBezTo>
                  <a:lnTo>
                    <a:pt x="764" y="3318"/>
                  </a:lnTo>
                  <a:cubicBezTo>
                    <a:pt x="826" y="3366"/>
                    <a:pt x="890" y="3408"/>
                    <a:pt x="958" y="3442"/>
                  </a:cubicBezTo>
                  <a:cubicBezTo>
                    <a:pt x="1067" y="3489"/>
                    <a:pt x="1176" y="3525"/>
                    <a:pt x="1285" y="3550"/>
                  </a:cubicBezTo>
                  <a:lnTo>
                    <a:pt x="1285" y="3550"/>
                  </a:lnTo>
                  <a:cubicBezTo>
                    <a:pt x="1328" y="3561"/>
                    <a:pt x="1372" y="3571"/>
                    <a:pt x="1415" y="3579"/>
                  </a:cubicBezTo>
                  <a:cubicBezTo>
                    <a:pt x="1583" y="3625"/>
                    <a:pt x="1746" y="3645"/>
                    <a:pt x="1903" y="3645"/>
                  </a:cubicBezTo>
                  <a:cubicBezTo>
                    <a:pt x="2218" y="3645"/>
                    <a:pt x="2513" y="3564"/>
                    <a:pt x="2787" y="3442"/>
                  </a:cubicBezTo>
                  <a:cubicBezTo>
                    <a:pt x="3199" y="3213"/>
                    <a:pt x="3565" y="2847"/>
                    <a:pt x="3702" y="2436"/>
                  </a:cubicBezTo>
                  <a:cubicBezTo>
                    <a:pt x="3839" y="1978"/>
                    <a:pt x="3794" y="1567"/>
                    <a:pt x="3611" y="1247"/>
                  </a:cubicBezTo>
                  <a:cubicBezTo>
                    <a:pt x="3336" y="606"/>
                    <a:pt x="2925" y="378"/>
                    <a:pt x="2696" y="241"/>
                  </a:cubicBezTo>
                  <a:cubicBezTo>
                    <a:pt x="2559" y="195"/>
                    <a:pt x="2376" y="103"/>
                    <a:pt x="2056" y="58"/>
                  </a:cubicBezTo>
                  <a:cubicBezTo>
                    <a:pt x="1949" y="22"/>
                    <a:pt x="1829" y="0"/>
                    <a:pt x="16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2"/>
            <p:cNvSpPr/>
            <p:nvPr/>
          </p:nvSpPr>
          <p:spPr>
            <a:xfrm>
              <a:off x="6655225" y="2692450"/>
              <a:ext cx="62900" cy="64275"/>
            </a:xfrm>
            <a:custGeom>
              <a:avLst/>
              <a:gdLst/>
              <a:ahLst/>
              <a:cxnLst/>
              <a:rect l="l" t="t" r="r" b="b"/>
              <a:pathLst>
                <a:path w="2516" h="2571" extrusionOk="0">
                  <a:moveTo>
                    <a:pt x="1414" y="1"/>
                  </a:moveTo>
                  <a:cubicBezTo>
                    <a:pt x="1077" y="1"/>
                    <a:pt x="692" y="141"/>
                    <a:pt x="412" y="421"/>
                  </a:cubicBezTo>
                  <a:cubicBezTo>
                    <a:pt x="275" y="558"/>
                    <a:pt x="138" y="787"/>
                    <a:pt x="92" y="1015"/>
                  </a:cubicBezTo>
                  <a:cubicBezTo>
                    <a:pt x="0" y="1244"/>
                    <a:pt x="0" y="1518"/>
                    <a:pt x="92" y="1793"/>
                  </a:cubicBezTo>
                  <a:cubicBezTo>
                    <a:pt x="183" y="2113"/>
                    <a:pt x="412" y="2342"/>
                    <a:pt x="732" y="2479"/>
                  </a:cubicBezTo>
                  <a:cubicBezTo>
                    <a:pt x="869" y="2547"/>
                    <a:pt x="1018" y="2570"/>
                    <a:pt x="1161" y="2570"/>
                  </a:cubicBezTo>
                  <a:cubicBezTo>
                    <a:pt x="1304" y="2570"/>
                    <a:pt x="1441" y="2547"/>
                    <a:pt x="1555" y="2525"/>
                  </a:cubicBezTo>
                  <a:cubicBezTo>
                    <a:pt x="1830" y="2433"/>
                    <a:pt x="2058" y="2296"/>
                    <a:pt x="2241" y="2067"/>
                  </a:cubicBezTo>
                  <a:cubicBezTo>
                    <a:pt x="2424" y="1793"/>
                    <a:pt x="2516" y="1518"/>
                    <a:pt x="2470" y="1198"/>
                  </a:cubicBezTo>
                  <a:cubicBezTo>
                    <a:pt x="2423" y="989"/>
                    <a:pt x="2294" y="803"/>
                    <a:pt x="2136" y="665"/>
                  </a:cubicBezTo>
                  <a:lnTo>
                    <a:pt x="2136" y="665"/>
                  </a:lnTo>
                  <a:cubicBezTo>
                    <a:pt x="2094" y="567"/>
                    <a:pt x="2040" y="403"/>
                    <a:pt x="1875" y="238"/>
                  </a:cubicBezTo>
                  <a:lnTo>
                    <a:pt x="1738" y="55"/>
                  </a:lnTo>
                  <a:lnTo>
                    <a:pt x="1555" y="9"/>
                  </a:lnTo>
                  <a:cubicBezTo>
                    <a:pt x="1510" y="3"/>
                    <a:pt x="1462" y="1"/>
                    <a:pt x="1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2"/>
            <p:cNvSpPr/>
            <p:nvPr/>
          </p:nvSpPr>
          <p:spPr>
            <a:xfrm>
              <a:off x="6722000" y="2977175"/>
              <a:ext cx="92175" cy="90250"/>
            </a:xfrm>
            <a:custGeom>
              <a:avLst/>
              <a:gdLst/>
              <a:ahLst/>
              <a:cxnLst/>
              <a:rect l="l" t="t" r="r" b="b"/>
              <a:pathLst>
                <a:path w="3687" h="3610" extrusionOk="0">
                  <a:moveTo>
                    <a:pt x="1774" y="1"/>
                  </a:moveTo>
                  <a:cubicBezTo>
                    <a:pt x="1390" y="1"/>
                    <a:pt x="951" y="178"/>
                    <a:pt x="622" y="465"/>
                  </a:cubicBezTo>
                  <a:cubicBezTo>
                    <a:pt x="450" y="638"/>
                    <a:pt x="317" y="836"/>
                    <a:pt x="224" y="1055"/>
                  </a:cubicBezTo>
                  <a:lnTo>
                    <a:pt x="224" y="1055"/>
                  </a:lnTo>
                  <a:cubicBezTo>
                    <a:pt x="43" y="1417"/>
                    <a:pt x="1" y="1830"/>
                    <a:pt x="73" y="2157"/>
                  </a:cubicBezTo>
                  <a:cubicBezTo>
                    <a:pt x="83" y="2202"/>
                    <a:pt x="95" y="2245"/>
                    <a:pt x="108" y="2287"/>
                  </a:cubicBezTo>
                  <a:lnTo>
                    <a:pt x="108" y="2287"/>
                  </a:lnTo>
                  <a:cubicBezTo>
                    <a:pt x="166" y="2546"/>
                    <a:pt x="284" y="2800"/>
                    <a:pt x="485" y="3026"/>
                  </a:cubicBezTo>
                  <a:cubicBezTo>
                    <a:pt x="519" y="3060"/>
                    <a:pt x="553" y="3092"/>
                    <a:pt x="589" y="3123"/>
                  </a:cubicBezTo>
                  <a:lnTo>
                    <a:pt x="589" y="3123"/>
                  </a:lnTo>
                  <a:cubicBezTo>
                    <a:pt x="600" y="3137"/>
                    <a:pt x="611" y="3150"/>
                    <a:pt x="622" y="3163"/>
                  </a:cubicBezTo>
                  <a:cubicBezTo>
                    <a:pt x="897" y="3392"/>
                    <a:pt x="1171" y="3529"/>
                    <a:pt x="1445" y="3575"/>
                  </a:cubicBezTo>
                  <a:cubicBezTo>
                    <a:pt x="1583" y="3598"/>
                    <a:pt x="1697" y="3609"/>
                    <a:pt x="1800" y="3609"/>
                  </a:cubicBezTo>
                  <a:cubicBezTo>
                    <a:pt x="1903" y="3609"/>
                    <a:pt x="1994" y="3598"/>
                    <a:pt x="2086" y="3575"/>
                  </a:cubicBezTo>
                  <a:cubicBezTo>
                    <a:pt x="2314" y="3529"/>
                    <a:pt x="2680" y="3438"/>
                    <a:pt x="3046" y="3118"/>
                  </a:cubicBezTo>
                  <a:cubicBezTo>
                    <a:pt x="3229" y="2980"/>
                    <a:pt x="3366" y="2752"/>
                    <a:pt x="3503" y="2477"/>
                  </a:cubicBezTo>
                  <a:cubicBezTo>
                    <a:pt x="3641" y="2157"/>
                    <a:pt x="3686" y="1791"/>
                    <a:pt x="3595" y="1426"/>
                  </a:cubicBezTo>
                  <a:cubicBezTo>
                    <a:pt x="3412" y="694"/>
                    <a:pt x="2772" y="99"/>
                    <a:pt x="1903" y="8"/>
                  </a:cubicBezTo>
                  <a:cubicBezTo>
                    <a:pt x="1861" y="3"/>
                    <a:pt x="1818" y="1"/>
                    <a:pt x="17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2"/>
            <p:cNvSpPr/>
            <p:nvPr/>
          </p:nvSpPr>
          <p:spPr>
            <a:xfrm>
              <a:off x="6840450" y="2860725"/>
              <a:ext cx="56050" cy="45775"/>
            </a:xfrm>
            <a:custGeom>
              <a:avLst/>
              <a:gdLst/>
              <a:ahLst/>
              <a:cxnLst/>
              <a:rect l="l" t="t" r="r" b="b"/>
              <a:pathLst>
                <a:path w="2242" h="1831" extrusionOk="0">
                  <a:moveTo>
                    <a:pt x="1281" y="1"/>
                  </a:moveTo>
                  <a:cubicBezTo>
                    <a:pt x="1143" y="1"/>
                    <a:pt x="961" y="1"/>
                    <a:pt x="778" y="47"/>
                  </a:cubicBezTo>
                  <a:cubicBezTo>
                    <a:pt x="549" y="92"/>
                    <a:pt x="320" y="230"/>
                    <a:pt x="183" y="458"/>
                  </a:cubicBezTo>
                  <a:lnTo>
                    <a:pt x="0" y="687"/>
                  </a:lnTo>
                  <a:lnTo>
                    <a:pt x="92" y="961"/>
                  </a:lnTo>
                  <a:cubicBezTo>
                    <a:pt x="183" y="1144"/>
                    <a:pt x="275" y="1327"/>
                    <a:pt x="549" y="1556"/>
                  </a:cubicBezTo>
                  <a:cubicBezTo>
                    <a:pt x="570" y="1570"/>
                    <a:pt x="593" y="1583"/>
                    <a:pt x="617" y="1596"/>
                  </a:cubicBezTo>
                  <a:lnTo>
                    <a:pt x="617" y="1596"/>
                  </a:lnTo>
                  <a:cubicBezTo>
                    <a:pt x="651" y="1628"/>
                    <a:pt x="689" y="1661"/>
                    <a:pt x="732" y="1693"/>
                  </a:cubicBezTo>
                  <a:cubicBezTo>
                    <a:pt x="915" y="1785"/>
                    <a:pt x="1098" y="1830"/>
                    <a:pt x="1281" y="1830"/>
                  </a:cubicBezTo>
                  <a:cubicBezTo>
                    <a:pt x="1647" y="1830"/>
                    <a:pt x="2012" y="1602"/>
                    <a:pt x="2150" y="1282"/>
                  </a:cubicBezTo>
                  <a:lnTo>
                    <a:pt x="2241" y="1144"/>
                  </a:lnTo>
                  <a:lnTo>
                    <a:pt x="2241" y="1007"/>
                  </a:lnTo>
                  <a:cubicBezTo>
                    <a:pt x="2195" y="596"/>
                    <a:pt x="1921" y="367"/>
                    <a:pt x="1875" y="321"/>
                  </a:cubicBezTo>
                  <a:cubicBezTo>
                    <a:pt x="1784" y="230"/>
                    <a:pt x="1601" y="92"/>
                    <a:pt x="12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2"/>
            <p:cNvSpPr/>
            <p:nvPr/>
          </p:nvSpPr>
          <p:spPr>
            <a:xfrm>
              <a:off x="5708550" y="3019150"/>
              <a:ext cx="66325" cy="59550"/>
            </a:xfrm>
            <a:custGeom>
              <a:avLst/>
              <a:gdLst/>
              <a:ahLst/>
              <a:cxnLst/>
              <a:rect l="l" t="t" r="r" b="b"/>
              <a:pathLst>
                <a:path w="2653" h="2382" extrusionOk="0">
                  <a:moveTo>
                    <a:pt x="1143" y="1142"/>
                  </a:moveTo>
                  <a:cubicBezTo>
                    <a:pt x="1144" y="1147"/>
                    <a:pt x="1144" y="1155"/>
                    <a:pt x="1144" y="1164"/>
                  </a:cubicBezTo>
                  <a:cubicBezTo>
                    <a:pt x="1178" y="1199"/>
                    <a:pt x="1213" y="1207"/>
                    <a:pt x="1227" y="1229"/>
                  </a:cubicBezTo>
                  <a:lnTo>
                    <a:pt x="1227" y="1229"/>
                  </a:lnTo>
                  <a:cubicBezTo>
                    <a:pt x="1217" y="1224"/>
                    <a:pt x="1204" y="1217"/>
                    <a:pt x="1189" y="1210"/>
                  </a:cubicBezTo>
                  <a:cubicBezTo>
                    <a:pt x="1170" y="1210"/>
                    <a:pt x="1150" y="1193"/>
                    <a:pt x="1134" y="1170"/>
                  </a:cubicBezTo>
                  <a:lnTo>
                    <a:pt x="1134" y="1170"/>
                  </a:lnTo>
                  <a:cubicBezTo>
                    <a:pt x="1140" y="1161"/>
                    <a:pt x="1142" y="1153"/>
                    <a:pt x="1143" y="1142"/>
                  </a:cubicBezTo>
                  <a:close/>
                  <a:moveTo>
                    <a:pt x="1636" y="1"/>
                  </a:moveTo>
                  <a:cubicBezTo>
                    <a:pt x="1418" y="1"/>
                    <a:pt x="1227" y="54"/>
                    <a:pt x="1073" y="143"/>
                  </a:cubicBezTo>
                  <a:lnTo>
                    <a:pt x="1073" y="143"/>
                  </a:lnTo>
                  <a:cubicBezTo>
                    <a:pt x="1057" y="147"/>
                    <a:pt x="1041" y="151"/>
                    <a:pt x="1025" y="156"/>
                  </a:cubicBezTo>
                  <a:lnTo>
                    <a:pt x="1025" y="156"/>
                  </a:lnTo>
                  <a:cubicBezTo>
                    <a:pt x="804" y="183"/>
                    <a:pt x="611" y="264"/>
                    <a:pt x="458" y="387"/>
                  </a:cubicBezTo>
                  <a:cubicBezTo>
                    <a:pt x="183" y="570"/>
                    <a:pt x="0" y="890"/>
                    <a:pt x="0" y="1256"/>
                  </a:cubicBezTo>
                  <a:lnTo>
                    <a:pt x="0" y="1301"/>
                  </a:lnTo>
                  <a:lnTo>
                    <a:pt x="0" y="1347"/>
                  </a:lnTo>
                  <a:cubicBezTo>
                    <a:pt x="197" y="2017"/>
                    <a:pt x="768" y="2382"/>
                    <a:pt x="1332" y="2382"/>
                  </a:cubicBezTo>
                  <a:cubicBezTo>
                    <a:pt x="1422" y="2382"/>
                    <a:pt x="1512" y="2372"/>
                    <a:pt x="1601" y="2353"/>
                  </a:cubicBezTo>
                  <a:cubicBezTo>
                    <a:pt x="1921" y="2262"/>
                    <a:pt x="2150" y="2033"/>
                    <a:pt x="2241" y="1896"/>
                  </a:cubicBezTo>
                  <a:cubicBezTo>
                    <a:pt x="2351" y="1750"/>
                    <a:pt x="2402" y="1604"/>
                    <a:pt x="2418" y="1505"/>
                  </a:cubicBezTo>
                  <a:lnTo>
                    <a:pt x="2418" y="1505"/>
                  </a:lnTo>
                  <a:cubicBezTo>
                    <a:pt x="2454" y="1457"/>
                    <a:pt x="2487" y="1404"/>
                    <a:pt x="2516" y="1347"/>
                  </a:cubicBezTo>
                  <a:cubicBezTo>
                    <a:pt x="2653" y="1119"/>
                    <a:pt x="2653" y="890"/>
                    <a:pt x="2607" y="707"/>
                  </a:cubicBezTo>
                  <a:cubicBezTo>
                    <a:pt x="2561" y="524"/>
                    <a:pt x="2470" y="341"/>
                    <a:pt x="2333" y="204"/>
                  </a:cubicBezTo>
                  <a:cubicBezTo>
                    <a:pt x="2150" y="112"/>
                    <a:pt x="2013" y="21"/>
                    <a:pt x="1875" y="21"/>
                  </a:cubicBezTo>
                  <a:cubicBezTo>
                    <a:pt x="1792" y="7"/>
                    <a:pt x="1713" y="1"/>
                    <a:pt x="1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2"/>
            <p:cNvSpPr/>
            <p:nvPr/>
          </p:nvSpPr>
          <p:spPr>
            <a:xfrm>
              <a:off x="6076700" y="2619175"/>
              <a:ext cx="40025" cy="44550"/>
            </a:xfrm>
            <a:custGeom>
              <a:avLst/>
              <a:gdLst/>
              <a:ahLst/>
              <a:cxnLst/>
              <a:rect l="l" t="t" r="r" b="b"/>
              <a:pathLst>
                <a:path w="1601" h="1782" extrusionOk="0">
                  <a:moveTo>
                    <a:pt x="695" y="498"/>
                  </a:moveTo>
                  <a:cubicBezTo>
                    <a:pt x="702" y="498"/>
                    <a:pt x="719" y="517"/>
                    <a:pt x="727" y="557"/>
                  </a:cubicBezTo>
                  <a:lnTo>
                    <a:pt x="727" y="557"/>
                  </a:lnTo>
                  <a:cubicBezTo>
                    <a:pt x="691" y="519"/>
                    <a:pt x="687" y="498"/>
                    <a:pt x="695" y="498"/>
                  </a:cubicBezTo>
                  <a:close/>
                  <a:moveTo>
                    <a:pt x="815" y="1"/>
                  </a:moveTo>
                  <a:cubicBezTo>
                    <a:pt x="680" y="1"/>
                    <a:pt x="569" y="68"/>
                    <a:pt x="458" y="105"/>
                  </a:cubicBezTo>
                  <a:cubicBezTo>
                    <a:pt x="320" y="196"/>
                    <a:pt x="229" y="288"/>
                    <a:pt x="183" y="379"/>
                  </a:cubicBezTo>
                  <a:cubicBezTo>
                    <a:pt x="92" y="562"/>
                    <a:pt x="46" y="699"/>
                    <a:pt x="46" y="745"/>
                  </a:cubicBezTo>
                  <a:cubicBezTo>
                    <a:pt x="46" y="836"/>
                    <a:pt x="0" y="1019"/>
                    <a:pt x="92" y="1340"/>
                  </a:cubicBezTo>
                  <a:cubicBezTo>
                    <a:pt x="183" y="1477"/>
                    <a:pt x="275" y="1614"/>
                    <a:pt x="549" y="1705"/>
                  </a:cubicBezTo>
                  <a:cubicBezTo>
                    <a:pt x="603" y="1759"/>
                    <a:pt x="688" y="1781"/>
                    <a:pt x="776" y="1781"/>
                  </a:cubicBezTo>
                  <a:cubicBezTo>
                    <a:pt x="839" y="1781"/>
                    <a:pt x="904" y="1770"/>
                    <a:pt x="961" y="1751"/>
                  </a:cubicBezTo>
                  <a:cubicBezTo>
                    <a:pt x="1098" y="1751"/>
                    <a:pt x="1189" y="1660"/>
                    <a:pt x="1281" y="1614"/>
                  </a:cubicBezTo>
                  <a:cubicBezTo>
                    <a:pt x="1555" y="1340"/>
                    <a:pt x="1601" y="1065"/>
                    <a:pt x="1464" y="745"/>
                  </a:cubicBezTo>
                  <a:cubicBezTo>
                    <a:pt x="1458" y="737"/>
                    <a:pt x="1452" y="728"/>
                    <a:pt x="1446" y="721"/>
                  </a:cubicBezTo>
                  <a:lnTo>
                    <a:pt x="1446" y="721"/>
                  </a:lnTo>
                  <a:cubicBezTo>
                    <a:pt x="1457" y="676"/>
                    <a:pt x="1464" y="624"/>
                    <a:pt x="1464" y="562"/>
                  </a:cubicBezTo>
                  <a:cubicBezTo>
                    <a:pt x="1464" y="425"/>
                    <a:pt x="1418" y="288"/>
                    <a:pt x="1327" y="196"/>
                  </a:cubicBezTo>
                  <a:cubicBezTo>
                    <a:pt x="1281" y="105"/>
                    <a:pt x="1235" y="105"/>
                    <a:pt x="1144" y="59"/>
                  </a:cubicBezTo>
                  <a:lnTo>
                    <a:pt x="1052" y="13"/>
                  </a:lnTo>
                  <a:lnTo>
                    <a:pt x="915" y="13"/>
                  </a:lnTo>
                  <a:cubicBezTo>
                    <a:pt x="880" y="5"/>
                    <a:pt x="847" y="1"/>
                    <a:pt x="8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2"/>
            <p:cNvSpPr/>
            <p:nvPr/>
          </p:nvSpPr>
          <p:spPr>
            <a:xfrm>
              <a:off x="6349950" y="2840850"/>
              <a:ext cx="51475" cy="45500"/>
            </a:xfrm>
            <a:custGeom>
              <a:avLst/>
              <a:gdLst/>
              <a:ahLst/>
              <a:cxnLst/>
              <a:rect l="l" t="t" r="r" b="b"/>
              <a:pathLst>
                <a:path w="2059" h="1820" extrusionOk="0">
                  <a:moveTo>
                    <a:pt x="919" y="1014"/>
                  </a:moveTo>
                  <a:lnTo>
                    <a:pt x="915" y="1025"/>
                  </a:lnTo>
                  <a:cubicBezTo>
                    <a:pt x="915" y="1025"/>
                    <a:pt x="915" y="1016"/>
                    <a:pt x="919" y="1014"/>
                  </a:cubicBezTo>
                  <a:close/>
                  <a:moveTo>
                    <a:pt x="1105" y="1123"/>
                  </a:moveTo>
                  <a:cubicBezTo>
                    <a:pt x="1118" y="1138"/>
                    <a:pt x="1120" y="1146"/>
                    <a:pt x="1118" y="1146"/>
                  </a:cubicBezTo>
                  <a:cubicBezTo>
                    <a:pt x="1116" y="1146"/>
                    <a:pt x="1110" y="1139"/>
                    <a:pt x="1105" y="1123"/>
                  </a:cubicBezTo>
                  <a:close/>
                  <a:moveTo>
                    <a:pt x="988" y="1"/>
                  </a:moveTo>
                  <a:cubicBezTo>
                    <a:pt x="838" y="1"/>
                    <a:pt x="671" y="43"/>
                    <a:pt x="504" y="110"/>
                  </a:cubicBezTo>
                  <a:cubicBezTo>
                    <a:pt x="321" y="156"/>
                    <a:pt x="184" y="293"/>
                    <a:pt x="138" y="430"/>
                  </a:cubicBezTo>
                  <a:lnTo>
                    <a:pt x="1" y="567"/>
                  </a:lnTo>
                  <a:lnTo>
                    <a:pt x="1" y="750"/>
                  </a:lnTo>
                  <a:cubicBezTo>
                    <a:pt x="1" y="842"/>
                    <a:pt x="1" y="887"/>
                    <a:pt x="1" y="887"/>
                  </a:cubicBezTo>
                  <a:cubicBezTo>
                    <a:pt x="46" y="1025"/>
                    <a:pt x="138" y="1345"/>
                    <a:pt x="412" y="1573"/>
                  </a:cubicBezTo>
                  <a:cubicBezTo>
                    <a:pt x="549" y="1665"/>
                    <a:pt x="732" y="1756"/>
                    <a:pt x="915" y="1802"/>
                  </a:cubicBezTo>
                  <a:cubicBezTo>
                    <a:pt x="972" y="1814"/>
                    <a:pt x="1032" y="1819"/>
                    <a:pt x="1094" y="1819"/>
                  </a:cubicBezTo>
                  <a:cubicBezTo>
                    <a:pt x="1278" y="1819"/>
                    <a:pt x="1475" y="1768"/>
                    <a:pt x="1647" y="1665"/>
                  </a:cubicBezTo>
                  <a:lnTo>
                    <a:pt x="1693" y="1619"/>
                  </a:lnTo>
                  <a:lnTo>
                    <a:pt x="1738" y="1619"/>
                  </a:lnTo>
                  <a:cubicBezTo>
                    <a:pt x="1876" y="1482"/>
                    <a:pt x="1967" y="1299"/>
                    <a:pt x="2013" y="1070"/>
                  </a:cubicBezTo>
                  <a:cubicBezTo>
                    <a:pt x="2013" y="1051"/>
                    <a:pt x="2012" y="1032"/>
                    <a:pt x="2011" y="1013"/>
                  </a:cubicBezTo>
                  <a:lnTo>
                    <a:pt x="2011" y="1013"/>
                  </a:lnTo>
                  <a:cubicBezTo>
                    <a:pt x="2025" y="1002"/>
                    <a:pt x="2041" y="991"/>
                    <a:pt x="2059" y="979"/>
                  </a:cubicBezTo>
                  <a:cubicBezTo>
                    <a:pt x="2059" y="770"/>
                    <a:pt x="1982" y="561"/>
                    <a:pt x="1794" y="387"/>
                  </a:cubicBezTo>
                  <a:lnTo>
                    <a:pt x="1794" y="387"/>
                  </a:lnTo>
                  <a:cubicBezTo>
                    <a:pt x="1752" y="336"/>
                    <a:pt x="1707" y="290"/>
                    <a:pt x="1659" y="251"/>
                  </a:cubicBezTo>
                  <a:lnTo>
                    <a:pt x="1659" y="251"/>
                  </a:lnTo>
                  <a:cubicBezTo>
                    <a:pt x="1521" y="125"/>
                    <a:pt x="1333" y="56"/>
                    <a:pt x="1144" y="19"/>
                  </a:cubicBezTo>
                  <a:cubicBezTo>
                    <a:pt x="1095" y="6"/>
                    <a:pt x="1043" y="1"/>
                    <a:pt x="9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2"/>
            <p:cNvSpPr/>
            <p:nvPr/>
          </p:nvSpPr>
          <p:spPr>
            <a:xfrm>
              <a:off x="6105275" y="3014650"/>
              <a:ext cx="51475" cy="45475"/>
            </a:xfrm>
            <a:custGeom>
              <a:avLst/>
              <a:gdLst/>
              <a:ahLst/>
              <a:cxnLst/>
              <a:rect l="l" t="t" r="r" b="b"/>
              <a:pathLst>
                <a:path w="2059" h="1819" extrusionOk="0">
                  <a:moveTo>
                    <a:pt x="919" y="1013"/>
                  </a:moveTo>
                  <a:lnTo>
                    <a:pt x="915" y="1024"/>
                  </a:lnTo>
                  <a:cubicBezTo>
                    <a:pt x="915" y="1024"/>
                    <a:pt x="915" y="1016"/>
                    <a:pt x="919" y="1013"/>
                  </a:cubicBezTo>
                  <a:close/>
                  <a:moveTo>
                    <a:pt x="1105" y="1123"/>
                  </a:moveTo>
                  <a:cubicBezTo>
                    <a:pt x="1118" y="1137"/>
                    <a:pt x="1120" y="1146"/>
                    <a:pt x="1118" y="1146"/>
                  </a:cubicBezTo>
                  <a:cubicBezTo>
                    <a:pt x="1116" y="1146"/>
                    <a:pt x="1110" y="1138"/>
                    <a:pt x="1105" y="1123"/>
                  </a:cubicBezTo>
                  <a:close/>
                  <a:moveTo>
                    <a:pt x="988" y="0"/>
                  </a:moveTo>
                  <a:cubicBezTo>
                    <a:pt x="839" y="0"/>
                    <a:pt x="671" y="42"/>
                    <a:pt x="504" y="109"/>
                  </a:cubicBezTo>
                  <a:cubicBezTo>
                    <a:pt x="321" y="201"/>
                    <a:pt x="184" y="338"/>
                    <a:pt x="138" y="430"/>
                  </a:cubicBezTo>
                  <a:lnTo>
                    <a:pt x="1" y="567"/>
                  </a:lnTo>
                  <a:lnTo>
                    <a:pt x="1" y="750"/>
                  </a:lnTo>
                  <a:cubicBezTo>
                    <a:pt x="1" y="841"/>
                    <a:pt x="1" y="887"/>
                    <a:pt x="1" y="887"/>
                  </a:cubicBezTo>
                  <a:cubicBezTo>
                    <a:pt x="46" y="1024"/>
                    <a:pt x="138" y="1344"/>
                    <a:pt x="412" y="1573"/>
                  </a:cubicBezTo>
                  <a:cubicBezTo>
                    <a:pt x="549" y="1664"/>
                    <a:pt x="732" y="1756"/>
                    <a:pt x="915" y="1802"/>
                  </a:cubicBezTo>
                  <a:cubicBezTo>
                    <a:pt x="973" y="1813"/>
                    <a:pt x="1033" y="1819"/>
                    <a:pt x="1094" y="1819"/>
                  </a:cubicBezTo>
                  <a:cubicBezTo>
                    <a:pt x="1278" y="1819"/>
                    <a:pt x="1476" y="1767"/>
                    <a:pt x="1647" y="1664"/>
                  </a:cubicBezTo>
                  <a:lnTo>
                    <a:pt x="1693" y="1664"/>
                  </a:lnTo>
                  <a:lnTo>
                    <a:pt x="1739" y="1619"/>
                  </a:lnTo>
                  <a:cubicBezTo>
                    <a:pt x="1876" y="1481"/>
                    <a:pt x="1967" y="1299"/>
                    <a:pt x="2013" y="1070"/>
                  </a:cubicBezTo>
                  <a:cubicBezTo>
                    <a:pt x="2013" y="1051"/>
                    <a:pt x="2012" y="1031"/>
                    <a:pt x="2011" y="1012"/>
                  </a:cubicBezTo>
                  <a:lnTo>
                    <a:pt x="2011" y="1012"/>
                  </a:lnTo>
                  <a:cubicBezTo>
                    <a:pt x="2025" y="1002"/>
                    <a:pt x="2041" y="990"/>
                    <a:pt x="2059" y="978"/>
                  </a:cubicBezTo>
                  <a:cubicBezTo>
                    <a:pt x="2059" y="769"/>
                    <a:pt x="1982" y="560"/>
                    <a:pt x="1794" y="386"/>
                  </a:cubicBezTo>
                  <a:lnTo>
                    <a:pt x="1794" y="386"/>
                  </a:lnTo>
                  <a:cubicBezTo>
                    <a:pt x="1752" y="336"/>
                    <a:pt x="1707" y="290"/>
                    <a:pt x="1659" y="250"/>
                  </a:cubicBezTo>
                  <a:lnTo>
                    <a:pt x="1659" y="250"/>
                  </a:lnTo>
                  <a:cubicBezTo>
                    <a:pt x="1522" y="125"/>
                    <a:pt x="1333" y="56"/>
                    <a:pt x="1144" y="18"/>
                  </a:cubicBezTo>
                  <a:cubicBezTo>
                    <a:pt x="1095" y="6"/>
                    <a:pt x="1043" y="0"/>
                    <a:pt x="9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2"/>
            <p:cNvSpPr/>
            <p:nvPr/>
          </p:nvSpPr>
          <p:spPr>
            <a:xfrm>
              <a:off x="6578625" y="3255000"/>
              <a:ext cx="52600" cy="46425"/>
            </a:xfrm>
            <a:custGeom>
              <a:avLst/>
              <a:gdLst/>
              <a:ahLst/>
              <a:cxnLst/>
              <a:rect l="l" t="t" r="r" b="b"/>
              <a:pathLst>
                <a:path w="2104" h="1857" extrusionOk="0">
                  <a:moveTo>
                    <a:pt x="1112" y="838"/>
                  </a:moveTo>
                  <a:cubicBezTo>
                    <a:pt x="1117" y="845"/>
                    <a:pt x="1119" y="857"/>
                    <a:pt x="1118" y="870"/>
                  </a:cubicBezTo>
                  <a:lnTo>
                    <a:pt x="1118" y="870"/>
                  </a:lnTo>
                  <a:cubicBezTo>
                    <a:pt x="1111" y="862"/>
                    <a:pt x="1104" y="854"/>
                    <a:pt x="1099" y="847"/>
                  </a:cubicBezTo>
                  <a:lnTo>
                    <a:pt x="1099" y="847"/>
                  </a:lnTo>
                  <a:cubicBezTo>
                    <a:pt x="1103" y="844"/>
                    <a:pt x="1107" y="841"/>
                    <a:pt x="1112" y="838"/>
                  </a:cubicBezTo>
                  <a:close/>
                  <a:moveTo>
                    <a:pt x="878" y="1"/>
                  </a:moveTo>
                  <a:cubicBezTo>
                    <a:pt x="844" y="1"/>
                    <a:pt x="811" y="3"/>
                    <a:pt x="778" y="8"/>
                  </a:cubicBezTo>
                  <a:lnTo>
                    <a:pt x="595" y="54"/>
                  </a:lnTo>
                  <a:lnTo>
                    <a:pt x="458" y="145"/>
                  </a:lnTo>
                  <a:cubicBezTo>
                    <a:pt x="320" y="328"/>
                    <a:pt x="229" y="465"/>
                    <a:pt x="229" y="511"/>
                  </a:cubicBezTo>
                  <a:cubicBezTo>
                    <a:pt x="183" y="648"/>
                    <a:pt x="0" y="1151"/>
                    <a:pt x="458" y="1609"/>
                  </a:cubicBezTo>
                  <a:cubicBezTo>
                    <a:pt x="613" y="1764"/>
                    <a:pt x="853" y="1856"/>
                    <a:pt x="1077" y="1856"/>
                  </a:cubicBezTo>
                  <a:cubicBezTo>
                    <a:pt x="1182" y="1856"/>
                    <a:pt x="1284" y="1836"/>
                    <a:pt x="1372" y="1792"/>
                  </a:cubicBezTo>
                  <a:cubicBezTo>
                    <a:pt x="1647" y="1746"/>
                    <a:pt x="1921" y="1517"/>
                    <a:pt x="2012" y="1197"/>
                  </a:cubicBezTo>
                  <a:lnTo>
                    <a:pt x="2104" y="831"/>
                  </a:lnTo>
                  <a:lnTo>
                    <a:pt x="1875" y="648"/>
                  </a:lnTo>
                  <a:cubicBezTo>
                    <a:pt x="1838" y="621"/>
                    <a:pt x="1801" y="597"/>
                    <a:pt x="1763" y="576"/>
                  </a:cubicBezTo>
                  <a:lnTo>
                    <a:pt x="1763" y="576"/>
                  </a:lnTo>
                  <a:cubicBezTo>
                    <a:pt x="1730" y="517"/>
                    <a:pt x="1691" y="464"/>
                    <a:pt x="1647" y="420"/>
                  </a:cubicBezTo>
                  <a:cubicBezTo>
                    <a:pt x="1483" y="173"/>
                    <a:pt x="1171" y="1"/>
                    <a:pt x="8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2"/>
            <p:cNvSpPr/>
            <p:nvPr/>
          </p:nvSpPr>
          <p:spPr>
            <a:xfrm>
              <a:off x="5826300" y="3235750"/>
              <a:ext cx="51475" cy="56050"/>
            </a:xfrm>
            <a:custGeom>
              <a:avLst/>
              <a:gdLst/>
              <a:ahLst/>
              <a:cxnLst/>
              <a:rect l="l" t="t" r="r" b="b"/>
              <a:pathLst>
                <a:path w="2059" h="2242" extrusionOk="0">
                  <a:moveTo>
                    <a:pt x="961" y="0"/>
                  </a:moveTo>
                  <a:cubicBezTo>
                    <a:pt x="846" y="29"/>
                    <a:pt x="746" y="68"/>
                    <a:pt x="658" y="115"/>
                  </a:cubicBezTo>
                  <a:lnTo>
                    <a:pt x="658" y="115"/>
                  </a:lnTo>
                  <a:cubicBezTo>
                    <a:pt x="499" y="184"/>
                    <a:pt x="361" y="298"/>
                    <a:pt x="275" y="412"/>
                  </a:cubicBezTo>
                  <a:cubicBezTo>
                    <a:pt x="138" y="595"/>
                    <a:pt x="92" y="778"/>
                    <a:pt x="47" y="915"/>
                  </a:cubicBezTo>
                  <a:cubicBezTo>
                    <a:pt x="1" y="1235"/>
                    <a:pt x="92" y="1464"/>
                    <a:pt x="138" y="1601"/>
                  </a:cubicBezTo>
                  <a:cubicBezTo>
                    <a:pt x="138" y="1647"/>
                    <a:pt x="184" y="1784"/>
                    <a:pt x="321" y="1921"/>
                  </a:cubicBezTo>
                  <a:cubicBezTo>
                    <a:pt x="412" y="2058"/>
                    <a:pt x="641" y="2196"/>
                    <a:pt x="915" y="2241"/>
                  </a:cubicBezTo>
                  <a:lnTo>
                    <a:pt x="1098" y="2241"/>
                  </a:lnTo>
                  <a:cubicBezTo>
                    <a:pt x="1601" y="2150"/>
                    <a:pt x="1967" y="1693"/>
                    <a:pt x="2013" y="1190"/>
                  </a:cubicBezTo>
                  <a:cubicBezTo>
                    <a:pt x="2059" y="961"/>
                    <a:pt x="2013" y="641"/>
                    <a:pt x="1830" y="366"/>
                  </a:cubicBezTo>
                  <a:cubicBezTo>
                    <a:pt x="1739" y="229"/>
                    <a:pt x="1601" y="138"/>
                    <a:pt x="1464" y="46"/>
                  </a:cubicBezTo>
                  <a:cubicBezTo>
                    <a:pt x="1281" y="0"/>
                    <a:pt x="1098" y="0"/>
                    <a:pt x="9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2"/>
            <p:cNvSpPr/>
            <p:nvPr/>
          </p:nvSpPr>
          <p:spPr>
            <a:xfrm>
              <a:off x="6577475" y="3022650"/>
              <a:ext cx="40050" cy="35275"/>
            </a:xfrm>
            <a:custGeom>
              <a:avLst/>
              <a:gdLst/>
              <a:ahLst/>
              <a:cxnLst/>
              <a:rect l="l" t="t" r="r" b="b"/>
              <a:pathLst>
                <a:path w="1602" h="1411" extrusionOk="0">
                  <a:moveTo>
                    <a:pt x="956" y="0"/>
                  </a:moveTo>
                  <a:cubicBezTo>
                    <a:pt x="874" y="0"/>
                    <a:pt x="794" y="23"/>
                    <a:pt x="732" y="64"/>
                  </a:cubicBezTo>
                  <a:cubicBezTo>
                    <a:pt x="595" y="110"/>
                    <a:pt x="595" y="247"/>
                    <a:pt x="641" y="384"/>
                  </a:cubicBezTo>
                  <a:cubicBezTo>
                    <a:pt x="644" y="390"/>
                    <a:pt x="646" y="395"/>
                    <a:pt x="650" y="401"/>
                  </a:cubicBezTo>
                  <a:lnTo>
                    <a:pt x="650" y="401"/>
                  </a:lnTo>
                  <a:cubicBezTo>
                    <a:pt x="572" y="394"/>
                    <a:pt x="478" y="366"/>
                    <a:pt x="366" y="338"/>
                  </a:cubicBezTo>
                  <a:cubicBezTo>
                    <a:pt x="332" y="327"/>
                    <a:pt x="301" y="321"/>
                    <a:pt x="271" y="321"/>
                  </a:cubicBezTo>
                  <a:cubicBezTo>
                    <a:pt x="183" y="321"/>
                    <a:pt x="115" y="373"/>
                    <a:pt x="46" y="475"/>
                  </a:cubicBezTo>
                  <a:cubicBezTo>
                    <a:pt x="0" y="613"/>
                    <a:pt x="0" y="796"/>
                    <a:pt x="92" y="979"/>
                  </a:cubicBezTo>
                  <a:cubicBezTo>
                    <a:pt x="183" y="1116"/>
                    <a:pt x="321" y="1253"/>
                    <a:pt x="458" y="1299"/>
                  </a:cubicBezTo>
                  <a:cubicBezTo>
                    <a:pt x="595" y="1390"/>
                    <a:pt x="732" y="1390"/>
                    <a:pt x="824" y="1390"/>
                  </a:cubicBezTo>
                  <a:cubicBezTo>
                    <a:pt x="824" y="1390"/>
                    <a:pt x="885" y="1410"/>
                    <a:pt x="966" y="1410"/>
                  </a:cubicBezTo>
                  <a:cubicBezTo>
                    <a:pt x="1007" y="1410"/>
                    <a:pt x="1052" y="1405"/>
                    <a:pt x="1098" y="1390"/>
                  </a:cubicBezTo>
                  <a:lnTo>
                    <a:pt x="1235" y="1344"/>
                  </a:lnTo>
                  <a:lnTo>
                    <a:pt x="1372" y="1253"/>
                  </a:lnTo>
                  <a:cubicBezTo>
                    <a:pt x="1510" y="1070"/>
                    <a:pt x="1601" y="796"/>
                    <a:pt x="1555" y="567"/>
                  </a:cubicBezTo>
                  <a:cubicBezTo>
                    <a:pt x="1510" y="338"/>
                    <a:pt x="1418" y="201"/>
                    <a:pt x="1235" y="110"/>
                  </a:cubicBezTo>
                  <a:cubicBezTo>
                    <a:pt x="1160" y="34"/>
                    <a:pt x="1056" y="0"/>
                    <a:pt x="9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2"/>
            <p:cNvSpPr/>
            <p:nvPr/>
          </p:nvSpPr>
          <p:spPr>
            <a:xfrm>
              <a:off x="6388825" y="2598925"/>
              <a:ext cx="106350" cy="100225"/>
            </a:xfrm>
            <a:custGeom>
              <a:avLst/>
              <a:gdLst/>
              <a:ahLst/>
              <a:cxnLst/>
              <a:rect l="l" t="t" r="r" b="b"/>
              <a:pathLst>
                <a:path w="4254" h="4009" extrusionOk="0">
                  <a:moveTo>
                    <a:pt x="2058" y="1622"/>
                  </a:moveTo>
                  <a:cubicBezTo>
                    <a:pt x="2058" y="1646"/>
                    <a:pt x="2058" y="1669"/>
                    <a:pt x="2058" y="1692"/>
                  </a:cubicBezTo>
                  <a:cubicBezTo>
                    <a:pt x="2056" y="1699"/>
                    <a:pt x="2054" y="1705"/>
                    <a:pt x="2051" y="1712"/>
                  </a:cubicBezTo>
                  <a:lnTo>
                    <a:pt x="2051" y="1712"/>
                  </a:lnTo>
                  <a:cubicBezTo>
                    <a:pt x="2029" y="1738"/>
                    <a:pt x="1959" y="1738"/>
                    <a:pt x="1921" y="1738"/>
                  </a:cubicBezTo>
                  <a:cubicBezTo>
                    <a:pt x="1909" y="1738"/>
                    <a:pt x="1897" y="1735"/>
                    <a:pt x="1887" y="1731"/>
                  </a:cubicBezTo>
                  <a:lnTo>
                    <a:pt x="1887" y="1731"/>
                  </a:lnTo>
                  <a:cubicBezTo>
                    <a:pt x="1899" y="1716"/>
                    <a:pt x="1911" y="1703"/>
                    <a:pt x="1921" y="1692"/>
                  </a:cubicBezTo>
                  <a:cubicBezTo>
                    <a:pt x="1942" y="1671"/>
                    <a:pt x="1993" y="1640"/>
                    <a:pt x="2058" y="1622"/>
                  </a:cubicBezTo>
                  <a:close/>
                  <a:moveTo>
                    <a:pt x="2424" y="0"/>
                  </a:moveTo>
                  <a:cubicBezTo>
                    <a:pt x="2329" y="24"/>
                    <a:pt x="2234" y="35"/>
                    <a:pt x="2139" y="54"/>
                  </a:cubicBezTo>
                  <a:lnTo>
                    <a:pt x="2139" y="54"/>
                  </a:lnTo>
                  <a:cubicBezTo>
                    <a:pt x="1870" y="54"/>
                    <a:pt x="1598" y="118"/>
                    <a:pt x="1372" y="183"/>
                  </a:cubicBezTo>
                  <a:cubicBezTo>
                    <a:pt x="732" y="457"/>
                    <a:pt x="229" y="1052"/>
                    <a:pt x="92" y="1738"/>
                  </a:cubicBezTo>
                  <a:cubicBezTo>
                    <a:pt x="1" y="2104"/>
                    <a:pt x="46" y="2515"/>
                    <a:pt x="183" y="2836"/>
                  </a:cubicBezTo>
                  <a:cubicBezTo>
                    <a:pt x="366" y="3156"/>
                    <a:pt x="595" y="3430"/>
                    <a:pt x="869" y="3613"/>
                  </a:cubicBezTo>
                  <a:cubicBezTo>
                    <a:pt x="1171" y="3860"/>
                    <a:pt x="1572" y="4008"/>
                    <a:pt x="1982" y="4008"/>
                  </a:cubicBezTo>
                  <a:cubicBezTo>
                    <a:pt x="2077" y="4008"/>
                    <a:pt x="2172" y="4000"/>
                    <a:pt x="2267" y="3984"/>
                  </a:cubicBezTo>
                  <a:lnTo>
                    <a:pt x="2267" y="3984"/>
                  </a:lnTo>
                  <a:cubicBezTo>
                    <a:pt x="2544" y="3975"/>
                    <a:pt x="2821" y="3907"/>
                    <a:pt x="3065" y="3796"/>
                  </a:cubicBezTo>
                  <a:cubicBezTo>
                    <a:pt x="3339" y="3704"/>
                    <a:pt x="3613" y="3522"/>
                    <a:pt x="3796" y="3247"/>
                  </a:cubicBezTo>
                  <a:cubicBezTo>
                    <a:pt x="4025" y="3018"/>
                    <a:pt x="4162" y="2653"/>
                    <a:pt x="4208" y="2332"/>
                  </a:cubicBezTo>
                  <a:cubicBezTo>
                    <a:pt x="4254" y="1601"/>
                    <a:pt x="3934" y="915"/>
                    <a:pt x="3385" y="503"/>
                  </a:cubicBezTo>
                  <a:cubicBezTo>
                    <a:pt x="3168" y="330"/>
                    <a:pt x="2869" y="157"/>
                    <a:pt x="2528" y="100"/>
                  </a:cubicBezTo>
                  <a:lnTo>
                    <a:pt x="2528" y="100"/>
                  </a:lnTo>
                  <a:cubicBezTo>
                    <a:pt x="2494" y="68"/>
                    <a:pt x="2459" y="35"/>
                    <a:pt x="24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2"/>
            <p:cNvSpPr/>
            <p:nvPr/>
          </p:nvSpPr>
          <p:spPr>
            <a:xfrm>
              <a:off x="5835450" y="2647475"/>
              <a:ext cx="109800" cy="100575"/>
            </a:xfrm>
            <a:custGeom>
              <a:avLst/>
              <a:gdLst/>
              <a:ahLst/>
              <a:cxnLst/>
              <a:rect l="l" t="t" r="r" b="b"/>
              <a:pathLst>
                <a:path w="4392" h="4023" extrusionOk="0">
                  <a:moveTo>
                    <a:pt x="1846" y="1116"/>
                  </a:moveTo>
                  <a:cubicBezTo>
                    <a:pt x="1856" y="1118"/>
                    <a:pt x="1866" y="1120"/>
                    <a:pt x="1876" y="1122"/>
                  </a:cubicBezTo>
                  <a:cubicBezTo>
                    <a:pt x="2003" y="1122"/>
                    <a:pt x="2131" y="1151"/>
                    <a:pt x="2243" y="1208"/>
                  </a:cubicBezTo>
                  <a:lnTo>
                    <a:pt x="2243" y="1208"/>
                  </a:lnTo>
                  <a:cubicBezTo>
                    <a:pt x="2222" y="1230"/>
                    <a:pt x="2203" y="1252"/>
                    <a:pt x="2186" y="1274"/>
                  </a:cubicBezTo>
                  <a:lnTo>
                    <a:pt x="2186" y="1274"/>
                  </a:lnTo>
                  <a:cubicBezTo>
                    <a:pt x="2115" y="1224"/>
                    <a:pt x="2038" y="1186"/>
                    <a:pt x="1967" y="1168"/>
                  </a:cubicBezTo>
                  <a:cubicBezTo>
                    <a:pt x="1918" y="1143"/>
                    <a:pt x="1866" y="1129"/>
                    <a:pt x="1812" y="1123"/>
                  </a:cubicBezTo>
                  <a:lnTo>
                    <a:pt x="1812" y="1123"/>
                  </a:lnTo>
                  <a:cubicBezTo>
                    <a:pt x="1823" y="1120"/>
                    <a:pt x="1835" y="1118"/>
                    <a:pt x="1846" y="1116"/>
                  </a:cubicBezTo>
                  <a:close/>
                  <a:moveTo>
                    <a:pt x="2095" y="1711"/>
                  </a:moveTo>
                  <a:lnTo>
                    <a:pt x="2095" y="1711"/>
                  </a:lnTo>
                  <a:cubicBezTo>
                    <a:pt x="2098" y="1713"/>
                    <a:pt x="2101" y="1715"/>
                    <a:pt x="2104" y="1717"/>
                  </a:cubicBezTo>
                  <a:lnTo>
                    <a:pt x="2059" y="1717"/>
                  </a:lnTo>
                  <a:cubicBezTo>
                    <a:pt x="2070" y="1717"/>
                    <a:pt x="2082" y="1715"/>
                    <a:pt x="2095" y="1711"/>
                  </a:cubicBezTo>
                  <a:close/>
                  <a:moveTo>
                    <a:pt x="2564" y="1520"/>
                  </a:moveTo>
                  <a:cubicBezTo>
                    <a:pt x="2626" y="1632"/>
                    <a:pt x="2640" y="1755"/>
                    <a:pt x="2607" y="1854"/>
                  </a:cubicBezTo>
                  <a:cubicBezTo>
                    <a:pt x="2607" y="1922"/>
                    <a:pt x="2532" y="1990"/>
                    <a:pt x="2399" y="2039"/>
                  </a:cubicBezTo>
                  <a:lnTo>
                    <a:pt x="2399" y="2039"/>
                  </a:lnTo>
                  <a:cubicBezTo>
                    <a:pt x="2446" y="1918"/>
                    <a:pt x="2471" y="1767"/>
                    <a:pt x="2424" y="1580"/>
                  </a:cubicBezTo>
                  <a:cubicBezTo>
                    <a:pt x="2423" y="1573"/>
                    <a:pt x="2421" y="1566"/>
                    <a:pt x="2419" y="1560"/>
                  </a:cubicBezTo>
                  <a:lnTo>
                    <a:pt x="2419" y="1560"/>
                  </a:lnTo>
                  <a:cubicBezTo>
                    <a:pt x="2449" y="1550"/>
                    <a:pt x="2482" y="1541"/>
                    <a:pt x="2516" y="1534"/>
                  </a:cubicBezTo>
                  <a:cubicBezTo>
                    <a:pt x="2531" y="1529"/>
                    <a:pt x="2547" y="1524"/>
                    <a:pt x="2564" y="1520"/>
                  </a:cubicBezTo>
                  <a:close/>
                  <a:moveTo>
                    <a:pt x="1876" y="1762"/>
                  </a:moveTo>
                  <a:cubicBezTo>
                    <a:pt x="1921" y="1808"/>
                    <a:pt x="1921" y="1991"/>
                    <a:pt x="1876" y="2037"/>
                  </a:cubicBezTo>
                  <a:cubicBezTo>
                    <a:pt x="1876" y="2042"/>
                    <a:pt x="1875" y="2048"/>
                    <a:pt x="1875" y="2053"/>
                  </a:cubicBezTo>
                  <a:lnTo>
                    <a:pt x="1875" y="2053"/>
                  </a:lnTo>
                  <a:cubicBezTo>
                    <a:pt x="1839" y="2036"/>
                    <a:pt x="1809" y="2015"/>
                    <a:pt x="1784" y="1991"/>
                  </a:cubicBezTo>
                  <a:cubicBezTo>
                    <a:pt x="1784" y="1991"/>
                    <a:pt x="1784" y="1991"/>
                    <a:pt x="1739" y="1945"/>
                  </a:cubicBezTo>
                  <a:lnTo>
                    <a:pt x="1739" y="1900"/>
                  </a:lnTo>
                  <a:cubicBezTo>
                    <a:pt x="1739" y="1900"/>
                    <a:pt x="1739" y="1854"/>
                    <a:pt x="1739" y="1854"/>
                  </a:cubicBezTo>
                  <a:cubicBezTo>
                    <a:pt x="1784" y="1808"/>
                    <a:pt x="1830" y="1808"/>
                    <a:pt x="1830" y="1762"/>
                  </a:cubicBezTo>
                  <a:cubicBezTo>
                    <a:pt x="1830" y="1762"/>
                    <a:pt x="1850" y="1783"/>
                    <a:pt x="1864" y="1783"/>
                  </a:cubicBezTo>
                  <a:cubicBezTo>
                    <a:pt x="1871" y="1783"/>
                    <a:pt x="1876" y="1778"/>
                    <a:pt x="1876" y="1762"/>
                  </a:cubicBezTo>
                  <a:close/>
                  <a:moveTo>
                    <a:pt x="2009" y="1"/>
                  </a:moveTo>
                  <a:cubicBezTo>
                    <a:pt x="1928" y="1"/>
                    <a:pt x="1846" y="7"/>
                    <a:pt x="1763" y="20"/>
                  </a:cubicBezTo>
                  <a:lnTo>
                    <a:pt x="1763" y="20"/>
                  </a:lnTo>
                  <a:cubicBezTo>
                    <a:pt x="1335" y="44"/>
                    <a:pt x="901" y="222"/>
                    <a:pt x="595" y="528"/>
                  </a:cubicBezTo>
                  <a:cubicBezTo>
                    <a:pt x="275" y="894"/>
                    <a:pt x="92" y="1305"/>
                    <a:pt x="46" y="1717"/>
                  </a:cubicBezTo>
                  <a:cubicBezTo>
                    <a:pt x="1" y="2128"/>
                    <a:pt x="46" y="2586"/>
                    <a:pt x="229" y="2952"/>
                  </a:cubicBezTo>
                  <a:cubicBezTo>
                    <a:pt x="367" y="3317"/>
                    <a:pt x="687" y="3638"/>
                    <a:pt x="1053" y="3820"/>
                  </a:cubicBezTo>
                  <a:cubicBezTo>
                    <a:pt x="1293" y="3923"/>
                    <a:pt x="1558" y="3975"/>
                    <a:pt x="1811" y="3975"/>
                  </a:cubicBezTo>
                  <a:cubicBezTo>
                    <a:pt x="1875" y="3975"/>
                    <a:pt x="1938" y="3972"/>
                    <a:pt x="1999" y="3965"/>
                  </a:cubicBezTo>
                  <a:lnTo>
                    <a:pt x="1999" y="3965"/>
                  </a:lnTo>
                  <a:cubicBezTo>
                    <a:pt x="2109" y="3990"/>
                    <a:pt x="2221" y="4003"/>
                    <a:pt x="2333" y="4003"/>
                  </a:cubicBezTo>
                  <a:cubicBezTo>
                    <a:pt x="2400" y="4017"/>
                    <a:pt x="2471" y="4022"/>
                    <a:pt x="2543" y="4022"/>
                  </a:cubicBezTo>
                  <a:cubicBezTo>
                    <a:pt x="2719" y="4022"/>
                    <a:pt x="2903" y="3990"/>
                    <a:pt x="3065" y="3958"/>
                  </a:cubicBezTo>
                  <a:cubicBezTo>
                    <a:pt x="3293" y="3866"/>
                    <a:pt x="3522" y="3775"/>
                    <a:pt x="3705" y="3592"/>
                  </a:cubicBezTo>
                  <a:cubicBezTo>
                    <a:pt x="4071" y="3317"/>
                    <a:pt x="4254" y="2906"/>
                    <a:pt x="4345" y="2448"/>
                  </a:cubicBezTo>
                  <a:cubicBezTo>
                    <a:pt x="4391" y="2037"/>
                    <a:pt x="4254" y="1580"/>
                    <a:pt x="3979" y="1305"/>
                  </a:cubicBezTo>
                  <a:cubicBezTo>
                    <a:pt x="3912" y="1247"/>
                    <a:pt x="3844" y="1197"/>
                    <a:pt x="3777" y="1155"/>
                  </a:cubicBezTo>
                  <a:lnTo>
                    <a:pt x="3777" y="1155"/>
                  </a:lnTo>
                  <a:cubicBezTo>
                    <a:pt x="3627" y="851"/>
                    <a:pt x="3380" y="581"/>
                    <a:pt x="3065" y="345"/>
                  </a:cubicBezTo>
                  <a:cubicBezTo>
                    <a:pt x="2802" y="157"/>
                    <a:pt x="2417" y="1"/>
                    <a:pt x="2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4" name="Google Shape;2704;p52"/>
          <p:cNvGrpSpPr/>
          <p:nvPr/>
        </p:nvGrpSpPr>
        <p:grpSpPr>
          <a:xfrm rot="2700000">
            <a:off x="8243553" y="707076"/>
            <a:ext cx="613971" cy="1064573"/>
            <a:chOff x="1426725" y="648575"/>
            <a:chExt cx="696300" cy="1207325"/>
          </a:xfrm>
        </p:grpSpPr>
        <p:sp>
          <p:nvSpPr>
            <p:cNvPr id="2705" name="Google Shape;2705;p52"/>
            <p:cNvSpPr/>
            <p:nvPr/>
          </p:nvSpPr>
          <p:spPr>
            <a:xfrm>
              <a:off x="1495325" y="648575"/>
              <a:ext cx="45750" cy="134225"/>
            </a:xfrm>
            <a:custGeom>
              <a:avLst/>
              <a:gdLst/>
              <a:ahLst/>
              <a:cxnLst/>
              <a:rect l="l" t="t" r="r" b="b"/>
              <a:pathLst>
                <a:path w="1830" h="5369" extrusionOk="0">
                  <a:moveTo>
                    <a:pt x="1357" y="0"/>
                  </a:moveTo>
                  <a:cubicBezTo>
                    <a:pt x="1245" y="0"/>
                    <a:pt x="1113" y="61"/>
                    <a:pt x="961" y="183"/>
                  </a:cubicBezTo>
                  <a:cubicBezTo>
                    <a:pt x="732" y="366"/>
                    <a:pt x="503" y="686"/>
                    <a:pt x="366" y="1052"/>
                  </a:cubicBezTo>
                  <a:cubicBezTo>
                    <a:pt x="0" y="1784"/>
                    <a:pt x="46" y="2607"/>
                    <a:pt x="46" y="2790"/>
                  </a:cubicBezTo>
                  <a:cubicBezTo>
                    <a:pt x="46" y="2973"/>
                    <a:pt x="92" y="3796"/>
                    <a:pt x="457" y="4436"/>
                  </a:cubicBezTo>
                  <a:cubicBezTo>
                    <a:pt x="717" y="4993"/>
                    <a:pt x="1158" y="5369"/>
                    <a:pt x="1461" y="5369"/>
                  </a:cubicBezTo>
                  <a:cubicBezTo>
                    <a:pt x="1532" y="5369"/>
                    <a:pt x="1595" y="5348"/>
                    <a:pt x="1647" y="5305"/>
                  </a:cubicBezTo>
                  <a:cubicBezTo>
                    <a:pt x="1829" y="5077"/>
                    <a:pt x="1555" y="4619"/>
                    <a:pt x="1418" y="4071"/>
                  </a:cubicBezTo>
                  <a:cubicBezTo>
                    <a:pt x="1235" y="3522"/>
                    <a:pt x="1189" y="2881"/>
                    <a:pt x="1189" y="2744"/>
                  </a:cubicBezTo>
                  <a:cubicBezTo>
                    <a:pt x="1143" y="2607"/>
                    <a:pt x="1189" y="1967"/>
                    <a:pt x="1326" y="1372"/>
                  </a:cubicBezTo>
                  <a:cubicBezTo>
                    <a:pt x="1464" y="778"/>
                    <a:pt x="1738" y="275"/>
                    <a:pt x="1509" y="46"/>
                  </a:cubicBezTo>
                  <a:cubicBezTo>
                    <a:pt x="1464" y="16"/>
                    <a:pt x="1413" y="0"/>
                    <a:pt x="1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2"/>
            <p:cNvSpPr/>
            <p:nvPr/>
          </p:nvSpPr>
          <p:spPr>
            <a:xfrm>
              <a:off x="1578775" y="689725"/>
              <a:ext cx="93775" cy="102800"/>
            </a:xfrm>
            <a:custGeom>
              <a:avLst/>
              <a:gdLst/>
              <a:ahLst/>
              <a:cxnLst/>
              <a:rect l="l" t="t" r="r" b="b"/>
              <a:pathLst>
                <a:path w="3751" h="4112" extrusionOk="0">
                  <a:moveTo>
                    <a:pt x="3248" y="1"/>
                  </a:moveTo>
                  <a:cubicBezTo>
                    <a:pt x="2928" y="46"/>
                    <a:pt x="2790" y="595"/>
                    <a:pt x="2516" y="1098"/>
                  </a:cubicBezTo>
                  <a:cubicBezTo>
                    <a:pt x="2287" y="1601"/>
                    <a:pt x="1921" y="2104"/>
                    <a:pt x="1830" y="2196"/>
                  </a:cubicBezTo>
                  <a:cubicBezTo>
                    <a:pt x="1739" y="2287"/>
                    <a:pt x="1327" y="2699"/>
                    <a:pt x="915" y="2973"/>
                  </a:cubicBezTo>
                  <a:cubicBezTo>
                    <a:pt x="458" y="3293"/>
                    <a:pt x="1" y="3522"/>
                    <a:pt x="46" y="3888"/>
                  </a:cubicBezTo>
                  <a:cubicBezTo>
                    <a:pt x="70" y="4030"/>
                    <a:pt x="266" y="4111"/>
                    <a:pt x="539" y="4111"/>
                  </a:cubicBezTo>
                  <a:cubicBezTo>
                    <a:pt x="792" y="4111"/>
                    <a:pt x="1111" y="4042"/>
                    <a:pt x="1418" y="3888"/>
                  </a:cubicBezTo>
                  <a:cubicBezTo>
                    <a:pt x="2059" y="3614"/>
                    <a:pt x="2562" y="3065"/>
                    <a:pt x="2653" y="2928"/>
                  </a:cubicBezTo>
                  <a:cubicBezTo>
                    <a:pt x="2790" y="2790"/>
                    <a:pt x="3339" y="2196"/>
                    <a:pt x="3522" y="1464"/>
                  </a:cubicBezTo>
                  <a:cubicBezTo>
                    <a:pt x="3751" y="732"/>
                    <a:pt x="3568" y="1"/>
                    <a:pt x="32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2"/>
            <p:cNvSpPr/>
            <p:nvPr/>
          </p:nvSpPr>
          <p:spPr>
            <a:xfrm>
              <a:off x="1984650" y="1518425"/>
              <a:ext cx="62925" cy="337475"/>
            </a:xfrm>
            <a:custGeom>
              <a:avLst/>
              <a:gdLst/>
              <a:ahLst/>
              <a:cxnLst/>
              <a:rect l="l" t="t" r="r" b="b"/>
              <a:pathLst>
                <a:path w="2517" h="13499" extrusionOk="0">
                  <a:moveTo>
                    <a:pt x="1241" y="0"/>
                  </a:moveTo>
                  <a:cubicBezTo>
                    <a:pt x="1224" y="0"/>
                    <a:pt x="1206" y="3"/>
                    <a:pt x="1190" y="9"/>
                  </a:cubicBezTo>
                  <a:cubicBezTo>
                    <a:pt x="916" y="101"/>
                    <a:pt x="1327" y="1519"/>
                    <a:pt x="1373" y="3028"/>
                  </a:cubicBezTo>
                  <a:cubicBezTo>
                    <a:pt x="1464" y="4583"/>
                    <a:pt x="1144" y="6138"/>
                    <a:pt x="1053" y="6503"/>
                  </a:cubicBezTo>
                  <a:cubicBezTo>
                    <a:pt x="1007" y="6686"/>
                    <a:pt x="824" y="7189"/>
                    <a:pt x="596" y="7875"/>
                  </a:cubicBezTo>
                  <a:cubicBezTo>
                    <a:pt x="413" y="8561"/>
                    <a:pt x="92" y="9430"/>
                    <a:pt x="47" y="10391"/>
                  </a:cubicBezTo>
                  <a:cubicBezTo>
                    <a:pt x="1" y="11305"/>
                    <a:pt x="230" y="12266"/>
                    <a:pt x="641" y="12815"/>
                  </a:cubicBezTo>
                  <a:cubicBezTo>
                    <a:pt x="967" y="13285"/>
                    <a:pt x="1322" y="13498"/>
                    <a:pt x="1501" y="13498"/>
                  </a:cubicBezTo>
                  <a:cubicBezTo>
                    <a:pt x="1548" y="13498"/>
                    <a:pt x="1583" y="13483"/>
                    <a:pt x="1602" y="13455"/>
                  </a:cubicBezTo>
                  <a:cubicBezTo>
                    <a:pt x="1693" y="13318"/>
                    <a:pt x="1464" y="12998"/>
                    <a:pt x="1282" y="12494"/>
                  </a:cubicBezTo>
                  <a:cubicBezTo>
                    <a:pt x="1099" y="11946"/>
                    <a:pt x="1007" y="11214"/>
                    <a:pt x="1099" y="10436"/>
                  </a:cubicBezTo>
                  <a:cubicBezTo>
                    <a:pt x="1190" y="9705"/>
                    <a:pt x="1464" y="8882"/>
                    <a:pt x="1693" y="8241"/>
                  </a:cubicBezTo>
                  <a:cubicBezTo>
                    <a:pt x="1922" y="7555"/>
                    <a:pt x="2059" y="7007"/>
                    <a:pt x="2105" y="6778"/>
                  </a:cubicBezTo>
                  <a:cubicBezTo>
                    <a:pt x="2150" y="6595"/>
                    <a:pt x="2288" y="6046"/>
                    <a:pt x="2379" y="5360"/>
                  </a:cubicBezTo>
                  <a:cubicBezTo>
                    <a:pt x="2516" y="4674"/>
                    <a:pt x="2516" y="3805"/>
                    <a:pt x="2425" y="2936"/>
                  </a:cubicBezTo>
                  <a:cubicBezTo>
                    <a:pt x="2250" y="1364"/>
                    <a:pt x="1617" y="0"/>
                    <a:pt x="1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2"/>
            <p:cNvSpPr/>
            <p:nvPr/>
          </p:nvSpPr>
          <p:spPr>
            <a:xfrm>
              <a:off x="1426725" y="734775"/>
              <a:ext cx="696300" cy="981700"/>
            </a:xfrm>
            <a:custGeom>
              <a:avLst/>
              <a:gdLst/>
              <a:ahLst/>
              <a:cxnLst/>
              <a:rect l="l" t="t" r="r" b="b"/>
              <a:pathLst>
                <a:path w="27852" h="39268" extrusionOk="0">
                  <a:moveTo>
                    <a:pt x="4914" y="1"/>
                  </a:moveTo>
                  <a:cubicBezTo>
                    <a:pt x="3638" y="1"/>
                    <a:pt x="2331" y="630"/>
                    <a:pt x="1738" y="2086"/>
                  </a:cubicBezTo>
                  <a:lnTo>
                    <a:pt x="1738" y="2132"/>
                  </a:lnTo>
                  <a:cubicBezTo>
                    <a:pt x="458" y="5379"/>
                    <a:pt x="0" y="9129"/>
                    <a:pt x="1189" y="12513"/>
                  </a:cubicBezTo>
                  <a:cubicBezTo>
                    <a:pt x="2378" y="15760"/>
                    <a:pt x="4894" y="18001"/>
                    <a:pt x="7729" y="19876"/>
                  </a:cubicBezTo>
                  <a:cubicBezTo>
                    <a:pt x="13583" y="23764"/>
                    <a:pt x="21586" y="27971"/>
                    <a:pt x="20900" y="36249"/>
                  </a:cubicBezTo>
                  <a:cubicBezTo>
                    <a:pt x="20717" y="38261"/>
                    <a:pt x="22215" y="39267"/>
                    <a:pt x="23799" y="39267"/>
                  </a:cubicBezTo>
                  <a:cubicBezTo>
                    <a:pt x="25382" y="39267"/>
                    <a:pt x="27051" y="38261"/>
                    <a:pt x="27211" y="36249"/>
                  </a:cubicBezTo>
                  <a:cubicBezTo>
                    <a:pt x="27852" y="28931"/>
                    <a:pt x="23141" y="23032"/>
                    <a:pt x="17653" y="18870"/>
                  </a:cubicBezTo>
                  <a:cubicBezTo>
                    <a:pt x="14863" y="16812"/>
                    <a:pt x="11571" y="15303"/>
                    <a:pt x="9010" y="12971"/>
                  </a:cubicBezTo>
                  <a:cubicBezTo>
                    <a:pt x="6174" y="10455"/>
                    <a:pt x="6540" y="7071"/>
                    <a:pt x="7866" y="3778"/>
                  </a:cubicBezTo>
                  <a:cubicBezTo>
                    <a:pt x="8782" y="1502"/>
                    <a:pt x="6885" y="1"/>
                    <a:pt x="49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2"/>
            <p:cNvSpPr/>
            <p:nvPr/>
          </p:nvSpPr>
          <p:spPr>
            <a:xfrm>
              <a:off x="1504475" y="879100"/>
              <a:ext cx="42325" cy="77050"/>
            </a:xfrm>
            <a:custGeom>
              <a:avLst/>
              <a:gdLst/>
              <a:ahLst/>
              <a:cxnLst/>
              <a:rect l="l" t="t" r="r" b="b"/>
              <a:pathLst>
                <a:path w="1693" h="3082" extrusionOk="0">
                  <a:moveTo>
                    <a:pt x="861" y="1"/>
                  </a:moveTo>
                  <a:cubicBezTo>
                    <a:pt x="379" y="1"/>
                    <a:pt x="137" y="1218"/>
                    <a:pt x="137" y="1389"/>
                  </a:cubicBezTo>
                  <a:cubicBezTo>
                    <a:pt x="91" y="1481"/>
                    <a:pt x="0" y="1892"/>
                    <a:pt x="0" y="2304"/>
                  </a:cubicBezTo>
                  <a:cubicBezTo>
                    <a:pt x="0" y="2670"/>
                    <a:pt x="137" y="3082"/>
                    <a:pt x="457" y="3082"/>
                  </a:cubicBezTo>
                  <a:cubicBezTo>
                    <a:pt x="777" y="3082"/>
                    <a:pt x="960" y="2761"/>
                    <a:pt x="1052" y="2396"/>
                  </a:cubicBezTo>
                  <a:cubicBezTo>
                    <a:pt x="1143" y="2030"/>
                    <a:pt x="1189" y="1664"/>
                    <a:pt x="1235" y="1572"/>
                  </a:cubicBezTo>
                  <a:cubicBezTo>
                    <a:pt x="1235" y="1389"/>
                    <a:pt x="1692" y="200"/>
                    <a:pt x="960" y="17"/>
                  </a:cubicBezTo>
                  <a:cubicBezTo>
                    <a:pt x="926" y="6"/>
                    <a:pt x="893" y="1"/>
                    <a:pt x="8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2"/>
            <p:cNvSpPr/>
            <p:nvPr/>
          </p:nvSpPr>
          <p:spPr>
            <a:xfrm>
              <a:off x="1543325" y="1054900"/>
              <a:ext cx="70925" cy="68475"/>
            </a:xfrm>
            <a:custGeom>
              <a:avLst/>
              <a:gdLst/>
              <a:ahLst/>
              <a:cxnLst/>
              <a:rect l="l" t="t" r="r" b="b"/>
              <a:pathLst>
                <a:path w="2837" h="2739" extrusionOk="0">
                  <a:moveTo>
                    <a:pt x="497" y="0"/>
                  </a:moveTo>
                  <a:cubicBezTo>
                    <a:pt x="408" y="0"/>
                    <a:pt x="319" y="23"/>
                    <a:pt x="230" y="74"/>
                  </a:cubicBezTo>
                  <a:cubicBezTo>
                    <a:pt x="1" y="211"/>
                    <a:pt x="92" y="623"/>
                    <a:pt x="321" y="989"/>
                  </a:cubicBezTo>
                  <a:cubicBezTo>
                    <a:pt x="504" y="1355"/>
                    <a:pt x="824" y="1675"/>
                    <a:pt x="916" y="1766"/>
                  </a:cubicBezTo>
                  <a:cubicBezTo>
                    <a:pt x="961" y="1858"/>
                    <a:pt x="1281" y="2224"/>
                    <a:pt x="1693" y="2452"/>
                  </a:cubicBezTo>
                  <a:cubicBezTo>
                    <a:pt x="1919" y="2622"/>
                    <a:pt x="2163" y="2739"/>
                    <a:pt x="2359" y="2739"/>
                  </a:cubicBezTo>
                  <a:cubicBezTo>
                    <a:pt x="2480" y="2739"/>
                    <a:pt x="2584" y="2694"/>
                    <a:pt x="2653" y="2589"/>
                  </a:cubicBezTo>
                  <a:cubicBezTo>
                    <a:pt x="2836" y="2315"/>
                    <a:pt x="2608" y="1995"/>
                    <a:pt x="2379" y="1675"/>
                  </a:cubicBezTo>
                  <a:cubicBezTo>
                    <a:pt x="2105" y="1355"/>
                    <a:pt x="1785" y="1080"/>
                    <a:pt x="1739" y="989"/>
                  </a:cubicBezTo>
                  <a:cubicBezTo>
                    <a:pt x="1647" y="943"/>
                    <a:pt x="1419" y="623"/>
                    <a:pt x="1144" y="348"/>
                  </a:cubicBezTo>
                  <a:cubicBezTo>
                    <a:pt x="947" y="151"/>
                    <a:pt x="725" y="0"/>
                    <a:pt x="4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2"/>
            <p:cNvSpPr/>
            <p:nvPr/>
          </p:nvSpPr>
          <p:spPr>
            <a:xfrm>
              <a:off x="1674825" y="1173875"/>
              <a:ext cx="89200" cy="52550"/>
            </a:xfrm>
            <a:custGeom>
              <a:avLst/>
              <a:gdLst/>
              <a:ahLst/>
              <a:cxnLst/>
              <a:rect l="l" t="t" r="r" b="b"/>
              <a:pathLst>
                <a:path w="3568" h="2102" extrusionOk="0">
                  <a:moveTo>
                    <a:pt x="608" y="0"/>
                  </a:moveTo>
                  <a:cubicBezTo>
                    <a:pt x="331" y="0"/>
                    <a:pt x="107" y="102"/>
                    <a:pt x="46" y="346"/>
                  </a:cubicBezTo>
                  <a:cubicBezTo>
                    <a:pt x="0" y="620"/>
                    <a:pt x="320" y="849"/>
                    <a:pt x="686" y="1032"/>
                  </a:cubicBezTo>
                  <a:cubicBezTo>
                    <a:pt x="1052" y="1215"/>
                    <a:pt x="1418" y="1398"/>
                    <a:pt x="1509" y="1443"/>
                  </a:cubicBezTo>
                  <a:cubicBezTo>
                    <a:pt x="1601" y="1489"/>
                    <a:pt x="2013" y="1718"/>
                    <a:pt x="2378" y="1901"/>
                  </a:cubicBezTo>
                  <a:cubicBezTo>
                    <a:pt x="2623" y="2009"/>
                    <a:pt x="2851" y="2102"/>
                    <a:pt x="3043" y="2102"/>
                  </a:cubicBezTo>
                  <a:cubicBezTo>
                    <a:pt x="3176" y="2102"/>
                    <a:pt x="3291" y="2058"/>
                    <a:pt x="3385" y="1946"/>
                  </a:cubicBezTo>
                  <a:cubicBezTo>
                    <a:pt x="3567" y="1672"/>
                    <a:pt x="3293" y="1306"/>
                    <a:pt x="2927" y="986"/>
                  </a:cubicBezTo>
                  <a:cubicBezTo>
                    <a:pt x="2561" y="712"/>
                    <a:pt x="2104" y="483"/>
                    <a:pt x="2013" y="437"/>
                  </a:cubicBezTo>
                  <a:cubicBezTo>
                    <a:pt x="1875" y="391"/>
                    <a:pt x="1464" y="163"/>
                    <a:pt x="1052" y="71"/>
                  </a:cubicBezTo>
                  <a:cubicBezTo>
                    <a:pt x="900" y="26"/>
                    <a:pt x="747" y="0"/>
                    <a:pt x="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2"/>
            <p:cNvSpPr/>
            <p:nvPr/>
          </p:nvSpPr>
          <p:spPr>
            <a:xfrm>
              <a:off x="1828025" y="1272250"/>
              <a:ext cx="83500" cy="65825"/>
            </a:xfrm>
            <a:custGeom>
              <a:avLst/>
              <a:gdLst/>
              <a:ahLst/>
              <a:cxnLst/>
              <a:rect l="l" t="t" r="r" b="b"/>
              <a:pathLst>
                <a:path w="3340" h="2633" extrusionOk="0">
                  <a:moveTo>
                    <a:pt x="532" y="1"/>
                  </a:moveTo>
                  <a:cubicBezTo>
                    <a:pt x="344" y="1"/>
                    <a:pt x="183" y="69"/>
                    <a:pt x="92" y="252"/>
                  </a:cubicBezTo>
                  <a:cubicBezTo>
                    <a:pt x="1" y="481"/>
                    <a:pt x="275" y="801"/>
                    <a:pt x="595" y="1076"/>
                  </a:cubicBezTo>
                  <a:cubicBezTo>
                    <a:pt x="915" y="1304"/>
                    <a:pt x="1235" y="1579"/>
                    <a:pt x="1327" y="1624"/>
                  </a:cubicBezTo>
                  <a:cubicBezTo>
                    <a:pt x="1418" y="1716"/>
                    <a:pt x="1738" y="2036"/>
                    <a:pt x="2104" y="2265"/>
                  </a:cubicBezTo>
                  <a:cubicBezTo>
                    <a:pt x="2365" y="2460"/>
                    <a:pt x="2649" y="2633"/>
                    <a:pt x="2874" y="2633"/>
                  </a:cubicBezTo>
                  <a:cubicBezTo>
                    <a:pt x="2964" y="2633"/>
                    <a:pt x="3045" y="2605"/>
                    <a:pt x="3110" y="2539"/>
                  </a:cubicBezTo>
                  <a:lnTo>
                    <a:pt x="3065" y="2539"/>
                  </a:lnTo>
                  <a:cubicBezTo>
                    <a:pt x="3339" y="2310"/>
                    <a:pt x="3110" y="1853"/>
                    <a:pt x="2836" y="1487"/>
                  </a:cubicBezTo>
                  <a:cubicBezTo>
                    <a:pt x="2516" y="1121"/>
                    <a:pt x="2104" y="847"/>
                    <a:pt x="2013" y="755"/>
                  </a:cubicBezTo>
                  <a:cubicBezTo>
                    <a:pt x="1921" y="710"/>
                    <a:pt x="1555" y="390"/>
                    <a:pt x="1144" y="161"/>
                  </a:cubicBezTo>
                  <a:cubicBezTo>
                    <a:pt x="938" y="69"/>
                    <a:pt x="721" y="1"/>
                    <a:pt x="5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2"/>
            <p:cNvSpPr/>
            <p:nvPr/>
          </p:nvSpPr>
          <p:spPr>
            <a:xfrm>
              <a:off x="1942350" y="1395125"/>
              <a:ext cx="62925" cy="77575"/>
            </a:xfrm>
            <a:custGeom>
              <a:avLst/>
              <a:gdLst/>
              <a:ahLst/>
              <a:cxnLst/>
              <a:rect l="l" t="t" r="r" b="b"/>
              <a:pathLst>
                <a:path w="2517" h="3103" extrusionOk="0">
                  <a:moveTo>
                    <a:pt x="719" y="1"/>
                  </a:moveTo>
                  <a:cubicBezTo>
                    <a:pt x="630" y="1"/>
                    <a:pt x="542" y="29"/>
                    <a:pt x="458" y="94"/>
                  </a:cubicBezTo>
                  <a:cubicBezTo>
                    <a:pt x="1" y="414"/>
                    <a:pt x="870" y="1603"/>
                    <a:pt x="916" y="1786"/>
                  </a:cubicBezTo>
                  <a:cubicBezTo>
                    <a:pt x="961" y="1831"/>
                    <a:pt x="1190" y="2243"/>
                    <a:pt x="1419" y="2563"/>
                  </a:cubicBezTo>
                  <a:cubicBezTo>
                    <a:pt x="1606" y="2863"/>
                    <a:pt x="1825" y="3102"/>
                    <a:pt x="2049" y="3102"/>
                  </a:cubicBezTo>
                  <a:cubicBezTo>
                    <a:pt x="2098" y="3102"/>
                    <a:pt x="2147" y="3091"/>
                    <a:pt x="2196" y="3066"/>
                  </a:cubicBezTo>
                  <a:cubicBezTo>
                    <a:pt x="2516" y="2929"/>
                    <a:pt x="2470" y="2517"/>
                    <a:pt x="2333" y="2106"/>
                  </a:cubicBezTo>
                  <a:cubicBezTo>
                    <a:pt x="2196" y="1694"/>
                    <a:pt x="1922" y="1283"/>
                    <a:pt x="1876" y="1191"/>
                  </a:cubicBezTo>
                  <a:cubicBezTo>
                    <a:pt x="1837" y="1034"/>
                    <a:pt x="1258" y="1"/>
                    <a:pt x="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2"/>
            <p:cNvSpPr/>
            <p:nvPr/>
          </p:nvSpPr>
          <p:spPr>
            <a:xfrm>
              <a:off x="2015525" y="1588125"/>
              <a:ext cx="33150" cy="70050"/>
            </a:xfrm>
            <a:custGeom>
              <a:avLst/>
              <a:gdLst/>
              <a:ahLst/>
              <a:cxnLst/>
              <a:rect l="l" t="t" r="r" b="b"/>
              <a:pathLst>
                <a:path w="1326" h="2802" extrusionOk="0">
                  <a:moveTo>
                    <a:pt x="655" y="1"/>
                  </a:moveTo>
                  <a:cubicBezTo>
                    <a:pt x="622" y="1"/>
                    <a:pt x="587" y="4"/>
                    <a:pt x="550" y="11"/>
                  </a:cubicBezTo>
                  <a:cubicBezTo>
                    <a:pt x="1" y="57"/>
                    <a:pt x="138" y="1200"/>
                    <a:pt x="138" y="1337"/>
                  </a:cubicBezTo>
                  <a:cubicBezTo>
                    <a:pt x="138" y="1520"/>
                    <a:pt x="1" y="2709"/>
                    <a:pt x="595" y="2801"/>
                  </a:cubicBezTo>
                  <a:cubicBezTo>
                    <a:pt x="607" y="2802"/>
                    <a:pt x="619" y="2802"/>
                    <a:pt x="631" y="2802"/>
                  </a:cubicBezTo>
                  <a:cubicBezTo>
                    <a:pt x="1326" y="2802"/>
                    <a:pt x="1281" y="1472"/>
                    <a:pt x="1236" y="1337"/>
                  </a:cubicBezTo>
                  <a:cubicBezTo>
                    <a:pt x="1236" y="1164"/>
                    <a:pt x="1277" y="1"/>
                    <a:pt x="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EE6DF492-6A06-4926-B6B1-1CA09EDEF592}"/>
              </a:ext>
            </a:extLst>
          </p:cNvPr>
          <p:cNvPicPr>
            <a:picLocks noChangeAspect="1"/>
          </p:cNvPicPr>
          <p:nvPr/>
        </p:nvPicPr>
        <p:blipFill>
          <a:blip r:embed="rId3"/>
          <a:stretch>
            <a:fillRect/>
          </a:stretch>
        </p:blipFill>
        <p:spPr>
          <a:xfrm>
            <a:off x="5859978" y="247875"/>
            <a:ext cx="3057636" cy="2212153"/>
          </a:xfrm>
          <a:prstGeom prst="rect">
            <a:avLst/>
          </a:prstGeom>
          <a:ln>
            <a:noFill/>
          </a:ln>
          <a:effectLst>
            <a:softEdge rad="112500"/>
          </a:effectLst>
        </p:spPr>
      </p:pic>
      <p:pic>
        <p:nvPicPr>
          <p:cNvPr id="9" name="Picture 8">
            <a:extLst>
              <a:ext uri="{FF2B5EF4-FFF2-40B4-BE49-F238E27FC236}">
                <a16:creationId xmlns:a16="http://schemas.microsoft.com/office/drawing/2014/main" id="{CB939336-404D-43FD-BB32-7F7D63F48BE9}"/>
              </a:ext>
            </a:extLst>
          </p:cNvPr>
          <p:cNvPicPr>
            <a:picLocks noChangeAspect="1"/>
          </p:cNvPicPr>
          <p:nvPr/>
        </p:nvPicPr>
        <p:blipFill>
          <a:blip r:embed="rId4"/>
          <a:stretch>
            <a:fillRect/>
          </a:stretch>
        </p:blipFill>
        <p:spPr>
          <a:xfrm>
            <a:off x="5859978" y="2912809"/>
            <a:ext cx="3140647" cy="2089958"/>
          </a:xfrm>
          <a:prstGeom prst="rect">
            <a:avLst/>
          </a:prstGeom>
          <a:ln>
            <a:noFill/>
          </a:ln>
          <a:effectLst>
            <a:softEdge rad="112500"/>
          </a:effectLst>
        </p:spPr>
      </p:pic>
      <p:pic>
        <p:nvPicPr>
          <p:cNvPr id="10" name="Picture 9">
            <a:extLst>
              <a:ext uri="{FF2B5EF4-FFF2-40B4-BE49-F238E27FC236}">
                <a16:creationId xmlns:a16="http://schemas.microsoft.com/office/drawing/2014/main" id="{8AEA416F-7F94-4D48-9C2E-879B4D06BA27}"/>
              </a:ext>
            </a:extLst>
          </p:cNvPr>
          <p:cNvPicPr>
            <a:picLocks noChangeAspect="1"/>
          </p:cNvPicPr>
          <p:nvPr/>
        </p:nvPicPr>
        <p:blipFill>
          <a:blip r:embed="rId5"/>
          <a:stretch>
            <a:fillRect/>
          </a:stretch>
        </p:blipFill>
        <p:spPr>
          <a:xfrm>
            <a:off x="-16677" y="2912809"/>
            <a:ext cx="3651417" cy="2215369"/>
          </a:xfrm>
          <a:prstGeom prst="rect">
            <a:avLst/>
          </a:prstGeom>
          <a:ln>
            <a:noFill/>
          </a:ln>
          <a:effectLst>
            <a:softEdge rad="112500"/>
          </a:effectLst>
        </p:spPr>
      </p:pic>
      <p:pic>
        <p:nvPicPr>
          <p:cNvPr id="12" name="Picture 11">
            <a:extLst>
              <a:ext uri="{FF2B5EF4-FFF2-40B4-BE49-F238E27FC236}">
                <a16:creationId xmlns:a16="http://schemas.microsoft.com/office/drawing/2014/main" id="{F3DFE9F9-678F-4559-81C5-D6E2C7BB89CA}"/>
              </a:ext>
            </a:extLst>
          </p:cNvPr>
          <p:cNvPicPr>
            <a:picLocks noChangeAspect="1"/>
          </p:cNvPicPr>
          <p:nvPr/>
        </p:nvPicPr>
        <p:blipFill>
          <a:blip r:embed="rId6"/>
          <a:stretch>
            <a:fillRect/>
          </a:stretch>
        </p:blipFill>
        <p:spPr>
          <a:xfrm>
            <a:off x="53751" y="434340"/>
            <a:ext cx="2935474" cy="2025688"/>
          </a:xfrm>
          <a:prstGeom prst="rect">
            <a:avLst/>
          </a:prstGeom>
          <a:ln>
            <a:noFill/>
          </a:ln>
          <a:effectLst>
            <a:softEdge rad="112500"/>
          </a:effectLst>
        </p:spPr>
      </p:pic>
    </p:spTree>
    <p:extLst>
      <p:ext uri="{BB962C8B-B14F-4D97-AF65-F5344CB8AC3E}">
        <p14:creationId xmlns:p14="http://schemas.microsoft.com/office/powerpoint/2010/main" val="4171889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0" y="53054"/>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Disease Transmission </a:t>
            </a:r>
            <a:r>
              <a:rPr lang="en-US" dirty="0"/>
              <a:t>Factors</a:t>
            </a:r>
            <a:endParaRPr dirty="0"/>
          </a:p>
        </p:txBody>
      </p:sp>
      <p:sp>
        <p:nvSpPr>
          <p:cNvPr id="3" name="Text Placeholder 2">
            <a:extLst>
              <a:ext uri="{FF2B5EF4-FFF2-40B4-BE49-F238E27FC236}">
                <a16:creationId xmlns:a16="http://schemas.microsoft.com/office/drawing/2014/main" id="{AEC5DA8C-0762-4287-A042-C1E5E5CE5DAC}"/>
              </a:ext>
            </a:extLst>
          </p:cNvPr>
          <p:cNvSpPr>
            <a:spLocks noGrp="1"/>
          </p:cNvSpPr>
          <p:nvPr>
            <p:ph type="body" idx="1"/>
          </p:nvPr>
        </p:nvSpPr>
        <p:spPr>
          <a:xfrm>
            <a:off x="582578" y="1002067"/>
            <a:ext cx="7708500" cy="3301200"/>
          </a:xfrm>
        </p:spPr>
        <p:txBody>
          <a:bodyPr/>
          <a:lstStyle/>
          <a:p>
            <a:r>
              <a:rPr lang="en-US" sz="1600" dirty="0">
                <a:latin typeface="Times New Roman" panose="02020603050405020304" pitchFamily="18" charset="0"/>
                <a:cs typeface="Times New Roman" panose="02020603050405020304" pitchFamily="18" charset="0"/>
              </a:rPr>
              <a:t>Disease transmission refers to the process by which a pathogen spreads from an infected host to a susceptible individual.</a:t>
            </a:r>
          </a:p>
          <a:p>
            <a:r>
              <a:rPr lang="en-US" sz="1600" dirty="0">
                <a:latin typeface="Times New Roman" panose="02020603050405020304" pitchFamily="18" charset="0"/>
                <a:cs typeface="Times New Roman" panose="02020603050405020304" pitchFamily="18" charset="0"/>
              </a:rPr>
              <a:t>The efficiency of transmission depends on two factors:</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Infectiousness: The ability of the infected individual to spread the pathogen</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Susceptibility:  The likelihood of uninfected individuals becoming infected after exposure.</a:t>
            </a:r>
          </a:p>
          <a:p>
            <a:pPr marL="457200" marR="0" lvl="0" indent="-330200" algn="l" defTabSz="914400" rtl="0" eaLnBrk="1" fontAlgn="auto" latinLnBrk="0" hangingPunct="1">
              <a:lnSpc>
                <a:spcPct val="100000"/>
              </a:lnSpc>
              <a:spcBef>
                <a:spcPts val="1000"/>
              </a:spcBef>
              <a:spcAft>
                <a:spcPts val="0"/>
              </a:spcAft>
              <a:buClr>
                <a:srgbClr val="433F8A"/>
              </a:buClr>
              <a:buSzPts val="1600"/>
              <a:buFont typeface="Catamaran"/>
              <a:buChar char="●"/>
              <a:tabLst/>
              <a:defRPr/>
            </a:pPr>
            <a:r>
              <a:rPr lang="en-US" sz="1600" dirty="0">
                <a:solidFill>
                  <a:srgbClr val="433F8A"/>
                </a:solidFill>
                <a:latin typeface="Times New Roman" panose="02020603050405020304" pitchFamily="18" charset="0"/>
                <a:cs typeface="Times New Roman" panose="02020603050405020304" pitchFamily="18" charset="0"/>
              </a:rPr>
              <a:t>Each of these factors has a biological, behavioral, and environmental component. </a:t>
            </a:r>
            <a:endParaRPr kumimoji="0" lang="en-US" sz="1600" b="0" i="0" u="none" strike="noStrike" kern="0" cap="none" spc="0" normalizeH="0" baseline="0" noProof="0" dirty="0">
              <a:ln>
                <a:noFill/>
              </a:ln>
              <a:solidFill>
                <a:srgbClr val="433F8A"/>
              </a:solidFill>
              <a:effectLst/>
              <a:uLnTx/>
              <a:uFillTx/>
              <a:latin typeface="Times New Roman" panose="02020603050405020304" pitchFamily="18" charset="0"/>
              <a:cs typeface="Times New Roman" panose="02020603050405020304" pitchFamily="18" charset="0"/>
              <a:sym typeface="Nunito"/>
            </a:endParaRPr>
          </a:p>
          <a:p>
            <a:pPr lvl="1">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274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Disease Transmission </a:t>
            </a:r>
            <a:r>
              <a:rPr lang="en-US" sz="2000" dirty="0"/>
              <a:t>Factors: Infectiousness</a:t>
            </a:r>
            <a:endParaRPr sz="2000" dirty="0"/>
          </a:p>
        </p:txBody>
      </p:sp>
      <p:sp>
        <p:nvSpPr>
          <p:cNvPr id="3" name="Text Placeholder 2">
            <a:extLst>
              <a:ext uri="{FF2B5EF4-FFF2-40B4-BE49-F238E27FC236}">
                <a16:creationId xmlns:a16="http://schemas.microsoft.com/office/drawing/2014/main" id="{AEC5DA8C-0762-4287-A042-C1E5E5CE5DAC}"/>
              </a:ext>
            </a:extLst>
          </p:cNvPr>
          <p:cNvSpPr>
            <a:spLocks noGrp="1"/>
          </p:cNvSpPr>
          <p:nvPr>
            <p:ph type="body" idx="1"/>
          </p:nvPr>
        </p:nvSpPr>
        <p:spPr>
          <a:xfrm>
            <a:off x="502800" y="680858"/>
            <a:ext cx="7708500" cy="3301200"/>
          </a:xfrm>
        </p:spPr>
        <p:txBody>
          <a:bodyPr/>
          <a:lstStyle/>
          <a:p>
            <a:r>
              <a:rPr lang="en-US" sz="1600" b="1" dirty="0"/>
              <a:t>Biological Infectiousness : </a:t>
            </a:r>
          </a:p>
          <a:p>
            <a:pPr lvl="1">
              <a:buFont typeface="Wingdings" panose="05000000000000000000" pitchFamily="2" charset="2"/>
              <a:buChar char="v"/>
            </a:pPr>
            <a:r>
              <a:rPr lang="en-US" dirty="0"/>
              <a:t>Depends on the excretion of infectious pathogens and pathogen life cycle</a:t>
            </a:r>
          </a:p>
          <a:p>
            <a:pPr lvl="1">
              <a:buFont typeface="Wingdings" panose="05000000000000000000" pitchFamily="2" charset="2"/>
              <a:buChar char="v"/>
            </a:pPr>
            <a:r>
              <a:rPr lang="en-US" dirty="0"/>
              <a:t>Examples: </a:t>
            </a:r>
          </a:p>
          <a:p>
            <a:pPr lvl="2">
              <a:buFont typeface="Wingdings" panose="05000000000000000000" pitchFamily="2" charset="2"/>
              <a:buChar char="§"/>
            </a:pPr>
            <a:r>
              <a:rPr lang="en-US" dirty="0"/>
              <a:t>Malaria: Periodic release of  </a:t>
            </a:r>
            <a:r>
              <a:rPr lang="en-US" i="1" dirty="0"/>
              <a:t>Plasmodium</a:t>
            </a:r>
            <a:r>
              <a:rPr lang="en-US" dirty="0"/>
              <a:t> gametocytes during human infection</a:t>
            </a:r>
          </a:p>
          <a:p>
            <a:pPr lvl="2">
              <a:buFont typeface="Wingdings" panose="05000000000000000000" pitchFamily="2" charset="2"/>
              <a:buChar char="§"/>
            </a:pPr>
            <a:r>
              <a:rPr lang="en-US" dirty="0"/>
              <a:t>HIV: Viral load determines infectiousness during sexual transmission</a:t>
            </a:r>
          </a:p>
          <a:p>
            <a:pPr lvl="1">
              <a:buFont typeface="Wingdings" panose="05000000000000000000" pitchFamily="2" charset="2"/>
              <a:buChar char="v"/>
            </a:pPr>
            <a:r>
              <a:rPr lang="en-US" dirty="0"/>
              <a:t>Influenced by:</a:t>
            </a:r>
          </a:p>
          <a:p>
            <a:pPr lvl="2">
              <a:buFont typeface="Wingdings" panose="05000000000000000000" pitchFamily="2" charset="2"/>
              <a:buChar char="§"/>
            </a:pPr>
            <a:r>
              <a:rPr lang="en-US" dirty="0"/>
              <a:t>Host immunity (innate and acquired)</a:t>
            </a:r>
          </a:p>
          <a:p>
            <a:pPr lvl="2">
              <a:buFont typeface="Wingdings" panose="05000000000000000000" pitchFamily="2" charset="2"/>
              <a:buChar char="§"/>
            </a:pPr>
            <a:r>
              <a:rPr lang="en-US" dirty="0"/>
              <a:t>Pathogen characteristics (e.g., replication rate, virulence factors)</a:t>
            </a:r>
          </a:p>
          <a:p>
            <a:pPr lvl="2">
              <a:buFont typeface="Wingdings" panose="05000000000000000000" pitchFamily="2" charset="2"/>
              <a:buChar char="§"/>
            </a:pPr>
            <a:r>
              <a:rPr lang="en-US" dirty="0"/>
              <a:t>Interaction between host and pathogen genetics</a:t>
            </a:r>
          </a:p>
        </p:txBody>
      </p:sp>
    </p:spTree>
    <p:extLst>
      <p:ext uri="{BB962C8B-B14F-4D97-AF65-F5344CB8AC3E}">
        <p14:creationId xmlns:p14="http://schemas.microsoft.com/office/powerpoint/2010/main" val="742151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Disease Transmission </a:t>
            </a:r>
            <a:r>
              <a:rPr lang="en-US" sz="2000" dirty="0"/>
              <a:t>Factors: Infectiousness</a:t>
            </a:r>
            <a:endParaRPr sz="2000" dirty="0"/>
          </a:p>
        </p:txBody>
      </p:sp>
      <p:sp>
        <p:nvSpPr>
          <p:cNvPr id="3" name="Text Placeholder 2">
            <a:extLst>
              <a:ext uri="{FF2B5EF4-FFF2-40B4-BE49-F238E27FC236}">
                <a16:creationId xmlns:a16="http://schemas.microsoft.com/office/drawing/2014/main" id="{AEC5DA8C-0762-4287-A042-C1E5E5CE5DAC}"/>
              </a:ext>
            </a:extLst>
          </p:cNvPr>
          <p:cNvSpPr>
            <a:spLocks noGrp="1"/>
          </p:cNvSpPr>
          <p:nvPr>
            <p:ph type="body" idx="1"/>
          </p:nvPr>
        </p:nvSpPr>
        <p:spPr>
          <a:xfrm>
            <a:off x="502800" y="680858"/>
            <a:ext cx="7708500" cy="3301200"/>
          </a:xfrm>
        </p:spPr>
        <p:txBody>
          <a:bodyPr/>
          <a:lstStyle/>
          <a:p>
            <a:r>
              <a:rPr lang="en-US" sz="1600" b="1" dirty="0"/>
              <a:t>Behavioral Infectiousness : </a:t>
            </a:r>
          </a:p>
          <a:p>
            <a:pPr lvl="1">
              <a:buFont typeface="Wingdings" panose="05000000000000000000" pitchFamily="2" charset="2"/>
              <a:buChar char="v"/>
            </a:pPr>
            <a:r>
              <a:rPr lang="en-US" dirty="0"/>
              <a:t>Dependent on contact patterns of infected individuals</a:t>
            </a:r>
          </a:p>
          <a:p>
            <a:pPr lvl="1">
              <a:buFont typeface="Wingdings" panose="05000000000000000000" pitchFamily="2" charset="2"/>
              <a:buChar char="v"/>
            </a:pPr>
            <a:r>
              <a:rPr lang="en-US" dirty="0"/>
              <a:t>Examples: </a:t>
            </a:r>
          </a:p>
          <a:p>
            <a:pPr lvl="2">
              <a:buFont typeface="Wingdings" panose="05000000000000000000" pitchFamily="2" charset="2"/>
              <a:buChar char="§"/>
            </a:pPr>
            <a:r>
              <a:rPr lang="en-US" dirty="0"/>
              <a:t>Sexually Transmitted Infections (STIs): Intimate contact with highly dispersed frequencies (few individuals have multiple partners, while most have few)</a:t>
            </a:r>
          </a:p>
          <a:p>
            <a:pPr lvl="2">
              <a:buFont typeface="Wingdings" panose="05000000000000000000" pitchFamily="2" charset="2"/>
              <a:buChar char="§"/>
            </a:pPr>
            <a:r>
              <a:rPr lang="en-US" dirty="0"/>
              <a:t>Respiratory Infections (e.g., influenza): More casual contact like handshakes or conversational interactions, with frequencies clustering around an average</a:t>
            </a:r>
          </a:p>
        </p:txBody>
      </p:sp>
    </p:spTree>
    <p:extLst>
      <p:ext uri="{BB962C8B-B14F-4D97-AF65-F5344CB8AC3E}">
        <p14:creationId xmlns:p14="http://schemas.microsoft.com/office/powerpoint/2010/main" val="1569560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Disease Transmission </a:t>
            </a:r>
            <a:r>
              <a:rPr lang="en-US" sz="2000" dirty="0"/>
              <a:t>Factors: Infectiousness</a:t>
            </a:r>
            <a:endParaRPr sz="2000" dirty="0"/>
          </a:p>
        </p:txBody>
      </p:sp>
      <p:sp>
        <p:nvSpPr>
          <p:cNvPr id="3" name="Text Placeholder 2">
            <a:extLst>
              <a:ext uri="{FF2B5EF4-FFF2-40B4-BE49-F238E27FC236}">
                <a16:creationId xmlns:a16="http://schemas.microsoft.com/office/drawing/2014/main" id="{AEC5DA8C-0762-4287-A042-C1E5E5CE5DAC}"/>
              </a:ext>
            </a:extLst>
          </p:cNvPr>
          <p:cNvSpPr>
            <a:spLocks noGrp="1"/>
          </p:cNvSpPr>
          <p:nvPr>
            <p:ph type="body" idx="1"/>
          </p:nvPr>
        </p:nvSpPr>
        <p:spPr>
          <a:xfrm>
            <a:off x="502800" y="680858"/>
            <a:ext cx="7708500" cy="3301200"/>
          </a:xfrm>
        </p:spPr>
        <p:txBody>
          <a:bodyPr/>
          <a:lstStyle/>
          <a:p>
            <a:r>
              <a:rPr lang="en-US" sz="1600" b="1" dirty="0"/>
              <a:t>Environmental Infectiousness : </a:t>
            </a:r>
          </a:p>
          <a:p>
            <a:pPr lvl="1">
              <a:buFont typeface="Wingdings" panose="05000000000000000000" pitchFamily="2" charset="2"/>
              <a:buChar char="v"/>
            </a:pPr>
            <a:r>
              <a:rPr lang="en-US" dirty="0"/>
              <a:t>Influenced by conditions such as temperature, humidity, and airflow, which affect pathogen survival outside the host.</a:t>
            </a:r>
          </a:p>
          <a:p>
            <a:pPr lvl="1">
              <a:buFont typeface="Wingdings" panose="05000000000000000000" pitchFamily="2" charset="2"/>
              <a:buChar char="v"/>
            </a:pPr>
            <a:r>
              <a:rPr lang="en-US" dirty="0"/>
              <a:t>Examples: </a:t>
            </a:r>
          </a:p>
          <a:p>
            <a:pPr lvl="2">
              <a:buFont typeface="Wingdings" panose="05000000000000000000" pitchFamily="2" charset="2"/>
              <a:buChar char="§"/>
            </a:pPr>
            <a:r>
              <a:rPr lang="en-US" dirty="0"/>
              <a:t>Cholera: Seasonal outbreaks driven by rainfall and temperature variations</a:t>
            </a:r>
          </a:p>
          <a:p>
            <a:pPr lvl="2">
              <a:buFont typeface="Wingdings" panose="05000000000000000000" pitchFamily="2" charset="2"/>
              <a:buChar char="§"/>
            </a:pPr>
            <a:r>
              <a:rPr lang="en-US" dirty="0"/>
              <a:t>Severe Acute Respiratory Syndrome (SARS) : Superspreading events due to airflow dynamics (e.g., Hong Kong's Amoy Gardens estate in 2003)</a:t>
            </a:r>
          </a:p>
        </p:txBody>
      </p:sp>
    </p:spTree>
    <p:extLst>
      <p:ext uri="{BB962C8B-B14F-4D97-AF65-F5344CB8AC3E}">
        <p14:creationId xmlns:p14="http://schemas.microsoft.com/office/powerpoint/2010/main" val="1805703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6"/>
        <p:cNvGrpSpPr/>
        <p:nvPr/>
      </p:nvGrpSpPr>
      <p:grpSpPr>
        <a:xfrm>
          <a:off x="0" y="0"/>
          <a:ext cx="0" cy="0"/>
          <a:chOff x="0" y="0"/>
          <a:chExt cx="0" cy="0"/>
        </a:xfrm>
      </p:grpSpPr>
      <p:sp>
        <p:nvSpPr>
          <p:cNvPr id="908" name="Google Shape;908;p31"/>
          <p:cNvSpPr txBox="1">
            <a:spLocks noGrp="1"/>
          </p:cNvSpPr>
          <p:nvPr>
            <p:ph type="title"/>
          </p:nvPr>
        </p:nvSpPr>
        <p:spPr>
          <a:xfrm>
            <a:off x="96750" y="10815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Disease Transmission </a:t>
            </a:r>
            <a:r>
              <a:rPr lang="en-US" sz="2000" dirty="0"/>
              <a:t>Factors: Susceptibility</a:t>
            </a:r>
            <a:endParaRPr sz="2000" dirty="0"/>
          </a:p>
        </p:txBody>
      </p:sp>
      <p:sp>
        <p:nvSpPr>
          <p:cNvPr id="3" name="Text Placeholder 2">
            <a:extLst>
              <a:ext uri="{FF2B5EF4-FFF2-40B4-BE49-F238E27FC236}">
                <a16:creationId xmlns:a16="http://schemas.microsoft.com/office/drawing/2014/main" id="{AEC5DA8C-0762-4287-A042-C1E5E5CE5DAC}"/>
              </a:ext>
            </a:extLst>
          </p:cNvPr>
          <p:cNvSpPr>
            <a:spLocks noGrp="1"/>
          </p:cNvSpPr>
          <p:nvPr>
            <p:ph type="body" idx="1"/>
          </p:nvPr>
        </p:nvSpPr>
        <p:spPr>
          <a:xfrm>
            <a:off x="502800" y="680858"/>
            <a:ext cx="7708500" cy="3301200"/>
          </a:xfrm>
        </p:spPr>
        <p:txBody>
          <a:bodyPr/>
          <a:lstStyle/>
          <a:p>
            <a:r>
              <a:rPr lang="en-US" sz="1600" b="1" dirty="0"/>
              <a:t>Biological Factors : </a:t>
            </a:r>
          </a:p>
          <a:p>
            <a:pPr lvl="1">
              <a:buFont typeface="Wingdings" panose="05000000000000000000" pitchFamily="2" charset="2"/>
              <a:buChar char="v"/>
            </a:pPr>
            <a:r>
              <a:rPr lang="en-US" dirty="0"/>
              <a:t>Immune memory from past infections or vaccinations (e.g., resistance to influenza)</a:t>
            </a:r>
          </a:p>
          <a:p>
            <a:pPr lvl="1">
              <a:buFont typeface="Wingdings" panose="05000000000000000000" pitchFamily="2" charset="2"/>
              <a:buChar char="v"/>
            </a:pPr>
            <a:r>
              <a:rPr lang="en-US" dirty="0"/>
              <a:t>Presence of comorbidities (e.g., ulcerative STIs increase HIV transmission risk)</a:t>
            </a:r>
          </a:p>
          <a:p>
            <a:pPr marL="457200" marR="0" lvl="0" indent="-330200" algn="l" defTabSz="914400" rtl="0" eaLnBrk="1" fontAlgn="auto" latinLnBrk="0" hangingPunct="1">
              <a:lnSpc>
                <a:spcPct val="100000"/>
              </a:lnSpc>
              <a:spcBef>
                <a:spcPts val="1000"/>
              </a:spcBef>
              <a:spcAft>
                <a:spcPts val="0"/>
              </a:spcAft>
              <a:buClr>
                <a:srgbClr val="433F8A"/>
              </a:buClr>
              <a:buSzPts val="1600"/>
              <a:buFont typeface="Catamaran"/>
              <a:buChar char="●"/>
              <a:tabLst/>
              <a:defRPr/>
            </a:pPr>
            <a:r>
              <a:rPr kumimoji="0" lang="en-US" sz="1600" b="1" i="0" u="none" strike="noStrike" kern="0" cap="none" spc="0" normalizeH="0" baseline="0" noProof="0" dirty="0">
                <a:ln>
                  <a:noFill/>
                </a:ln>
                <a:solidFill>
                  <a:srgbClr val="433F8A"/>
                </a:solidFill>
                <a:effectLst/>
                <a:uLnTx/>
                <a:uFillTx/>
                <a:latin typeface="Nunito"/>
                <a:sym typeface="Nunito"/>
              </a:rPr>
              <a:t>Behavioral Factors : </a:t>
            </a:r>
          </a:p>
          <a:p>
            <a:pPr lvl="1">
              <a:buFont typeface="Wingdings" panose="05000000000000000000" pitchFamily="2" charset="2"/>
              <a:buChar char="v"/>
            </a:pPr>
            <a:r>
              <a:rPr lang="en-US" dirty="0"/>
              <a:t>Personal hygiene and protective behaviors (e.g., condom use, handwashing)</a:t>
            </a:r>
          </a:p>
          <a:p>
            <a:pPr>
              <a:buClr>
                <a:srgbClr val="433F8A"/>
              </a:buClr>
              <a:defRPr/>
            </a:pPr>
            <a:r>
              <a:rPr kumimoji="0" lang="en-US" sz="1600" b="1" i="0" u="none" strike="noStrike" kern="0" cap="none" spc="0" normalizeH="0" baseline="0" noProof="0" dirty="0">
                <a:ln>
                  <a:noFill/>
                </a:ln>
                <a:solidFill>
                  <a:srgbClr val="433F8A"/>
                </a:solidFill>
                <a:effectLst/>
                <a:uLnTx/>
                <a:uFillTx/>
                <a:latin typeface="Nunito"/>
                <a:sym typeface="Nunito"/>
              </a:rPr>
              <a:t>Environmental Factors : </a:t>
            </a:r>
          </a:p>
          <a:p>
            <a:pPr lvl="1">
              <a:buFont typeface="Wingdings" panose="05000000000000000000" pitchFamily="2" charset="2"/>
              <a:buChar char="v"/>
            </a:pPr>
            <a:r>
              <a:rPr lang="en-US" dirty="0"/>
              <a:t>Living conditions (e.g., crowded areas favor respiratory infections)</a:t>
            </a:r>
          </a:p>
          <a:p>
            <a:pPr lvl="1">
              <a:buFont typeface="Wingdings" panose="05000000000000000000" pitchFamily="2" charset="2"/>
              <a:buChar char="v"/>
            </a:pPr>
            <a:r>
              <a:rPr lang="en-US" dirty="0"/>
              <a:t>Seasonal patterns (e.g., flu spikes in winter)</a:t>
            </a:r>
          </a:p>
        </p:txBody>
      </p:sp>
    </p:spTree>
    <p:extLst>
      <p:ext uri="{BB962C8B-B14F-4D97-AF65-F5344CB8AC3E}">
        <p14:creationId xmlns:p14="http://schemas.microsoft.com/office/powerpoint/2010/main" val="618661653"/>
      </p:ext>
    </p:extLst>
  </p:cSld>
  <p:clrMapOvr>
    <a:masterClrMapping/>
  </p:clrMapOvr>
</p:sld>
</file>

<file path=ppt/theme/theme1.xml><?xml version="1.0" encoding="utf-8"?>
<a:theme xmlns:a="http://schemas.openxmlformats.org/drawingml/2006/main" name="Bacterial Disease by Slidesgo">
  <a:themeElements>
    <a:clrScheme name="Simple Light">
      <a:dk1>
        <a:srgbClr val="000000"/>
      </a:dk1>
      <a:lt1>
        <a:srgbClr val="F4FFFF"/>
      </a:lt1>
      <a:dk2>
        <a:srgbClr val="433F8A"/>
      </a:dk2>
      <a:lt2>
        <a:srgbClr val="DBF2F3"/>
      </a:lt2>
      <a:accent1>
        <a:srgbClr val="95DFE6"/>
      </a:accent1>
      <a:accent2>
        <a:srgbClr val="C2F2F5"/>
      </a:accent2>
      <a:accent3>
        <a:srgbClr val="ACA9D6"/>
      </a:accent3>
      <a:accent4>
        <a:srgbClr val="E3E1F5"/>
      </a:accent4>
      <a:accent5>
        <a:srgbClr val="7DC1C7"/>
      </a:accent5>
      <a:accent6>
        <a:srgbClr val="05C5BA"/>
      </a:accent6>
      <a:hlink>
        <a:srgbClr val="6561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813</TotalTime>
  <Words>2653</Words>
  <Application>Microsoft Office PowerPoint</Application>
  <PresentationFormat>On-screen Show (16:9)</PresentationFormat>
  <Paragraphs>270</Paragraphs>
  <Slides>41</Slides>
  <Notes>41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Chango</vt:lpstr>
      <vt:lpstr>Muli</vt:lpstr>
      <vt:lpstr>Nunito</vt:lpstr>
      <vt:lpstr>Wingdings</vt:lpstr>
      <vt:lpstr>Arial</vt:lpstr>
      <vt:lpstr>Arial Black</vt:lpstr>
      <vt:lpstr>Cambria Math</vt:lpstr>
      <vt:lpstr>Catamaran</vt:lpstr>
      <vt:lpstr>Times New Roman</vt:lpstr>
      <vt:lpstr>Bacterial Disease by Slidesgo</vt:lpstr>
      <vt:lpstr>UNDERSTANDING DISEASE TRANSMISSION AND MODELLING</vt:lpstr>
      <vt:lpstr>Disease Transmission</vt:lpstr>
      <vt:lpstr>Introduction</vt:lpstr>
      <vt:lpstr>Disease Transmission</vt:lpstr>
      <vt:lpstr>Disease Transmission Factors</vt:lpstr>
      <vt:lpstr>Disease Transmission Factors: Infectiousness</vt:lpstr>
      <vt:lpstr>Disease Transmission Factors: Infectiousness</vt:lpstr>
      <vt:lpstr>Disease Transmission Factors: Infectiousness</vt:lpstr>
      <vt:lpstr>Disease Transmission Factors: Susceptibility</vt:lpstr>
      <vt:lpstr>Disease Transmission Modes</vt:lpstr>
      <vt:lpstr>Role of Mathematical Models</vt:lpstr>
      <vt:lpstr>Describing Transmission Processes: Offspring distribution </vt:lpstr>
      <vt:lpstr>Describing Transmission Processes: Generation time distribution </vt:lpstr>
      <vt:lpstr>Understanding Disease Dynamics: Estimating the Basic Reproduction Number </vt:lpstr>
      <vt:lpstr>Understanding Disease Dynamics: SIR Compartmental model </vt:lpstr>
      <vt:lpstr>Understanding Disease Dynamics: Exploring Complex Dynamics (Saturation) </vt:lpstr>
      <vt:lpstr>Assessing Interventions</vt:lpstr>
      <vt:lpstr>Reproduction number and critical thresholds</vt:lpstr>
      <vt:lpstr>Predicting the Effectiveness of Interventions</vt:lpstr>
      <vt:lpstr>Timing of Interventions and Pre-Symptomatic Tranmission</vt:lpstr>
      <vt:lpstr>Model Selection</vt:lpstr>
      <vt:lpstr>Main Criteria for Model Selection: Simplicity (Parsimony)</vt:lpstr>
      <vt:lpstr>Main Criteria for Model Selection: Fit the Question of Interest</vt:lpstr>
      <vt:lpstr>Main Criteria for Model Selection: Handling Stochasticity (Randomness) </vt:lpstr>
      <vt:lpstr>Main Criteria for Model Selection: Adaptability to New Data</vt:lpstr>
      <vt:lpstr>Main Criteria for Model Selection: Balancing Complexity and Accuracy</vt:lpstr>
      <vt:lpstr>Main Criteria for Model Selection: Ability to Explain Data</vt:lpstr>
      <vt:lpstr>Application to Cholera: Using Paper of Kewani &amp; al. </vt:lpstr>
      <vt:lpstr>Application to Cholera:  Mathematical Model Diagram</vt:lpstr>
      <vt:lpstr>Application to Cholera:  Data Used for the Paper</vt:lpstr>
      <vt:lpstr>Application to Cholera:  Infection and Bacteria Dynamics</vt:lpstr>
      <vt:lpstr>Application to Cholera:  Effect on one Intervention on the Dynamics</vt:lpstr>
      <vt:lpstr>Challenges in Modeling </vt:lpstr>
      <vt:lpstr>Challenge in Modeling : Pathogen Evolution</vt:lpstr>
      <vt:lpstr>Challenge in Modeling : Missing or Incomplete Data</vt:lpstr>
      <vt:lpstr>Challenge in Modeling: How People Interact</vt:lpstr>
      <vt:lpstr>Challenge in Modeling: Pathogen Ecology</vt:lpstr>
      <vt:lpstr>Challenge in Modeling: Complex Dynamics</vt:lpstr>
      <vt:lpstr>Conclusions</vt:lpstr>
      <vt:lpstr>References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DISEASE TRANSMISSION AND MODELLING</dc:title>
  <cp:lastModifiedBy>user</cp:lastModifiedBy>
  <cp:revision>8</cp:revision>
  <dcterms:modified xsi:type="dcterms:W3CDTF">2025-01-09T11:47:28Z</dcterms:modified>
</cp:coreProperties>
</file>