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58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13" autoAdjust="0"/>
  </p:normalViewPr>
  <p:slideViewPr>
    <p:cSldViewPr snapToGrid="0">
      <p:cViewPr varScale="1">
        <p:scale>
          <a:sx n="146" d="100"/>
          <a:sy n="146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/>
            <a:t>Problem</a:t>
          </a:r>
          <a:endParaRPr lang="en-US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Solution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Implementation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7A8BF376-56C2-49CC-8FE6-6D30800700C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DE0E009-F8F1-466D-B3EA-45AD4BC42EE0}" type="pres">
      <dgm:prSet presAssocID="{701D68F5-42F8-47BC-8FED-84C50F595DF0}" presName="compNode" presStyleCnt="0"/>
      <dgm:spPr/>
    </dgm:pt>
    <dgm:pt modelId="{40A0DC80-F940-4A35-871B-2499659C42FA}" type="pres">
      <dgm:prSet presAssocID="{701D68F5-42F8-47BC-8FED-84C50F595DF0}" presName="iconBgRect" presStyleLbl="bgShp" presStyleIdx="0" presStyleCnt="3"/>
      <dgm:spPr/>
    </dgm:pt>
    <dgm:pt modelId="{3FE3E4AA-FE59-41A4-9159-92D200DF8CF0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72AAA98-2FD7-47B8-BABF-DA1C741AE379}" type="pres">
      <dgm:prSet presAssocID="{701D68F5-42F8-47BC-8FED-84C50F595DF0}" presName="spaceRect" presStyleCnt="0"/>
      <dgm:spPr/>
    </dgm:pt>
    <dgm:pt modelId="{A937BEC7-145B-42BE-88D2-A87C6FE17276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444AA5D9-15DD-4571-9AD2-E3D0C8CB4A22}" type="pres">
      <dgm:prSet presAssocID="{0C95B389-AC0C-4055-9AA3-38815EFC8B0A}" presName="sibTrans" presStyleCnt="0"/>
      <dgm:spPr/>
    </dgm:pt>
    <dgm:pt modelId="{224506D3-27C1-480B-B162-BC58723C56AE}" type="pres">
      <dgm:prSet presAssocID="{91A66877-AC1C-46D9-BF2C-6024B638DEA9}" presName="compNode" presStyleCnt="0"/>
      <dgm:spPr/>
    </dgm:pt>
    <dgm:pt modelId="{AB92D3B6-8571-4A07-B07E-767FE809D0AE}" type="pres">
      <dgm:prSet presAssocID="{91A66877-AC1C-46D9-BF2C-6024B638DEA9}" presName="iconBgRect" presStyleLbl="bgShp" presStyleIdx="1" presStyleCnt="3"/>
      <dgm:spPr/>
    </dgm:pt>
    <dgm:pt modelId="{E4A20C0A-D2D6-4CB4-8874-A74C637270F6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031BEB5-B587-42A4-A67C-57F965CD1E2F}" type="pres">
      <dgm:prSet presAssocID="{91A66877-AC1C-46D9-BF2C-6024B638DEA9}" presName="spaceRect" presStyleCnt="0"/>
      <dgm:spPr/>
    </dgm:pt>
    <dgm:pt modelId="{E05FEA80-A5DD-4414-BD14-A42C66EDF0DC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33C1C22B-33D1-48D4-9E6A-707081F26C5E}" type="pres">
      <dgm:prSet presAssocID="{BFCE4A28-C381-46FF-935A-B11534EF7D87}" presName="sibTrans" presStyleCnt="0"/>
      <dgm:spPr/>
    </dgm:pt>
    <dgm:pt modelId="{69F5CE1D-0425-4619-B1BF-95218132DFBC}" type="pres">
      <dgm:prSet presAssocID="{76CC3289-2662-43F0-A3C6-BA04A135F08C}" presName="compNode" presStyleCnt="0"/>
      <dgm:spPr/>
    </dgm:pt>
    <dgm:pt modelId="{12EF3EB4-3398-44D5-A238-DD24ED41B543}" type="pres">
      <dgm:prSet presAssocID="{76CC3289-2662-43F0-A3C6-BA04A135F08C}" presName="iconBgRect" presStyleLbl="bgShp" presStyleIdx="2" presStyleCnt="3"/>
      <dgm:spPr/>
    </dgm:pt>
    <dgm:pt modelId="{AF27D58F-C5E5-4379-A19E-43AB09E1FE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C3D98F97-679A-44BA-87C0-5664198128CC}" type="pres">
      <dgm:prSet presAssocID="{76CC3289-2662-43F0-A3C6-BA04A135F08C}" presName="spaceRect" presStyleCnt="0"/>
      <dgm:spPr/>
    </dgm:pt>
    <dgm:pt modelId="{AEAD66F7-D31B-44EC-9782-9F9BC61705E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B02FC88D-79FA-B44A-87C6-173C7189D717}" type="presOf" srcId="{76CC3289-2662-43F0-A3C6-BA04A135F08C}" destId="{AEAD66F7-D31B-44EC-9782-9F9BC61705EC}" srcOrd="0" destOrd="0" presId="urn:microsoft.com/office/officeart/2018/5/layout/IconCircleLabelList"/>
    <dgm:cxn modelId="{72A018C4-5997-094B-B461-D1D88765A471}" type="presOf" srcId="{701D68F5-42F8-47BC-8FED-84C50F595DF0}" destId="{A937BEC7-145B-42BE-88D2-A87C6FE17276}" srcOrd="0" destOrd="0" presId="urn:microsoft.com/office/officeart/2018/5/layout/IconCircleLabelList"/>
    <dgm:cxn modelId="{96110ADF-C4FF-AC4C-BB27-3592432F0518}" type="presOf" srcId="{7D9C16A6-8C48-4165-8DAF-8C957C12A8FA}" destId="{7A8BF376-56C2-49CC-8FE6-6D30800700C0}" srcOrd="0" destOrd="0" presId="urn:microsoft.com/office/officeart/2018/5/layout/IconCircleLabelList"/>
    <dgm:cxn modelId="{16F54BF7-CE70-524D-B257-F257265D891D}" type="presOf" srcId="{91A66877-AC1C-46D9-BF2C-6024B638DEA9}" destId="{E05FEA80-A5DD-4414-BD14-A42C66EDF0DC}" srcOrd="0" destOrd="0" presId="urn:microsoft.com/office/officeart/2018/5/layout/IconCircleLabelList"/>
    <dgm:cxn modelId="{5FB4E418-8DF9-AC48-B4A1-1A721E8266C9}" type="presParOf" srcId="{7A8BF376-56C2-49CC-8FE6-6D30800700C0}" destId="{EDE0E009-F8F1-466D-B3EA-45AD4BC42EE0}" srcOrd="0" destOrd="0" presId="urn:microsoft.com/office/officeart/2018/5/layout/IconCircleLabelList"/>
    <dgm:cxn modelId="{5C413B28-C82C-B945-A261-380056F6E835}" type="presParOf" srcId="{EDE0E009-F8F1-466D-B3EA-45AD4BC42EE0}" destId="{40A0DC80-F940-4A35-871B-2499659C42FA}" srcOrd="0" destOrd="0" presId="urn:microsoft.com/office/officeart/2018/5/layout/IconCircleLabelList"/>
    <dgm:cxn modelId="{FBF1236D-3E6D-334D-80D0-4B2FC06AD883}" type="presParOf" srcId="{EDE0E009-F8F1-466D-B3EA-45AD4BC42EE0}" destId="{3FE3E4AA-FE59-41A4-9159-92D200DF8CF0}" srcOrd="1" destOrd="0" presId="urn:microsoft.com/office/officeart/2018/5/layout/IconCircleLabelList"/>
    <dgm:cxn modelId="{88A978E7-2530-DE43-A0B8-09C74FE47DD8}" type="presParOf" srcId="{EDE0E009-F8F1-466D-B3EA-45AD4BC42EE0}" destId="{472AAA98-2FD7-47B8-BABF-DA1C741AE379}" srcOrd="2" destOrd="0" presId="urn:microsoft.com/office/officeart/2018/5/layout/IconCircleLabelList"/>
    <dgm:cxn modelId="{AB96BA66-7F9F-8D4B-B78C-BE992D4E8B72}" type="presParOf" srcId="{EDE0E009-F8F1-466D-B3EA-45AD4BC42EE0}" destId="{A937BEC7-145B-42BE-88D2-A87C6FE17276}" srcOrd="3" destOrd="0" presId="urn:microsoft.com/office/officeart/2018/5/layout/IconCircleLabelList"/>
    <dgm:cxn modelId="{C3CE348B-13F1-A948-B519-11F0F57E6999}" type="presParOf" srcId="{7A8BF376-56C2-49CC-8FE6-6D30800700C0}" destId="{444AA5D9-15DD-4571-9AD2-E3D0C8CB4A22}" srcOrd="1" destOrd="0" presId="urn:microsoft.com/office/officeart/2018/5/layout/IconCircleLabelList"/>
    <dgm:cxn modelId="{190B410C-1B42-9F49-86F8-2B2FC683692A}" type="presParOf" srcId="{7A8BF376-56C2-49CC-8FE6-6D30800700C0}" destId="{224506D3-27C1-480B-B162-BC58723C56AE}" srcOrd="2" destOrd="0" presId="urn:microsoft.com/office/officeart/2018/5/layout/IconCircleLabelList"/>
    <dgm:cxn modelId="{B4A20815-D9AC-7149-9499-1EB82881B303}" type="presParOf" srcId="{224506D3-27C1-480B-B162-BC58723C56AE}" destId="{AB92D3B6-8571-4A07-B07E-767FE809D0AE}" srcOrd="0" destOrd="0" presId="urn:microsoft.com/office/officeart/2018/5/layout/IconCircleLabelList"/>
    <dgm:cxn modelId="{3C33DD21-8369-5D4E-ABD1-0F7406D92367}" type="presParOf" srcId="{224506D3-27C1-480B-B162-BC58723C56AE}" destId="{E4A20C0A-D2D6-4CB4-8874-A74C637270F6}" srcOrd="1" destOrd="0" presId="urn:microsoft.com/office/officeart/2018/5/layout/IconCircleLabelList"/>
    <dgm:cxn modelId="{847CBA6C-4C18-6F41-967E-35A248140B30}" type="presParOf" srcId="{224506D3-27C1-480B-B162-BC58723C56AE}" destId="{8031BEB5-B587-42A4-A67C-57F965CD1E2F}" srcOrd="2" destOrd="0" presId="urn:microsoft.com/office/officeart/2018/5/layout/IconCircleLabelList"/>
    <dgm:cxn modelId="{36EA92CE-3000-6B48-999D-F6B11DB93A68}" type="presParOf" srcId="{224506D3-27C1-480B-B162-BC58723C56AE}" destId="{E05FEA80-A5DD-4414-BD14-A42C66EDF0DC}" srcOrd="3" destOrd="0" presId="urn:microsoft.com/office/officeart/2018/5/layout/IconCircleLabelList"/>
    <dgm:cxn modelId="{62942961-7AAA-CF4D-9F4B-28C44C001B19}" type="presParOf" srcId="{7A8BF376-56C2-49CC-8FE6-6D30800700C0}" destId="{33C1C22B-33D1-48D4-9E6A-707081F26C5E}" srcOrd="3" destOrd="0" presId="urn:microsoft.com/office/officeart/2018/5/layout/IconCircleLabelList"/>
    <dgm:cxn modelId="{C1979D57-C308-6842-9152-A059BC434C55}" type="presParOf" srcId="{7A8BF376-56C2-49CC-8FE6-6D30800700C0}" destId="{69F5CE1D-0425-4619-B1BF-95218132DFBC}" srcOrd="4" destOrd="0" presId="urn:microsoft.com/office/officeart/2018/5/layout/IconCircleLabelList"/>
    <dgm:cxn modelId="{E64726CA-1B42-944B-A928-C3F5BBC8C40D}" type="presParOf" srcId="{69F5CE1D-0425-4619-B1BF-95218132DFBC}" destId="{12EF3EB4-3398-44D5-A238-DD24ED41B543}" srcOrd="0" destOrd="0" presId="urn:microsoft.com/office/officeart/2018/5/layout/IconCircleLabelList"/>
    <dgm:cxn modelId="{15CD858E-7E92-E845-BCAC-36AA7F7C6A6F}" type="presParOf" srcId="{69F5CE1D-0425-4619-B1BF-95218132DFBC}" destId="{AF27D58F-C5E5-4379-A19E-43AB09E1FE1D}" srcOrd="1" destOrd="0" presId="urn:microsoft.com/office/officeart/2018/5/layout/IconCircleLabelList"/>
    <dgm:cxn modelId="{156A870B-E987-254C-B310-D98E55F2C9A2}" type="presParOf" srcId="{69F5CE1D-0425-4619-B1BF-95218132DFBC}" destId="{C3D98F97-679A-44BA-87C0-5664198128CC}" srcOrd="2" destOrd="0" presId="urn:microsoft.com/office/officeart/2018/5/layout/IconCircleLabelList"/>
    <dgm:cxn modelId="{7633595E-AA34-0645-B097-DB8B7DBA5C3E}" type="presParOf" srcId="{69F5CE1D-0425-4619-B1BF-95218132DFBC}" destId="{AEAD66F7-D31B-44EC-9782-9F9BC61705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0DC80-F940-4A35-871B-2499659C42FA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3E4AA-FE59-41A4-9159-92D200DF8CF0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7BEC7-145B-42BE-88D2-A87C6FE17276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100" kern="1200"/>
            <a:t>Problem</a:t>
          </a:r>
          <a:endParaRPr lang="en-US" sz="3100" kern="1200"/>
        </a:p>
      </dsp:txBody>
      <dsp:txXfrm>
        <a:off x="50287" y="2784119"/>
        <a:ext cx="3262500" cy="720000"/>
      </dsp:txXfrm>
    </dsp:sp>
    <dsp:sp modelId="{AB92D3B6-8571-4A07-B07E-767FE809D0AE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20C0A-D2D6-4CB4-8874-A74C637270F6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FEA80-A5DD-4414-BD14-A42C66EDF0DC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Solution</a:t>
          </a:r>
        </a:p>
      </dsp:txBody>
      <dsp:txXfrm>
        <a:off x="3883725" y="2784119"/>
        <a:ext cx="3262500" cy="720000"/>
      </dsp:txXfrm>
    </dsp:sp>
    <dsp:sp modelId="{12EF3EB4-3398-44D5-A238-DD24ED41B543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7D58F-C5E5-4379-A19E-43AB09E1FE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D66F7-D31B-44EC-9782-9F9BC61705EC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Implementation</a:t>
          </a:r>
        </a:p>
      </dsp:txBody>
      <dsp:txXfrm>
        <a:off x="7717162" y="278411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Path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By: Luc, Tomi, Vik &amp; Karman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Introduction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12199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6C5EDB-F718-604E-8ACF-22AA596A6B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1271" y="1792773"/>
            <a:ext cx="7061118" cy="34246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Input Example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DEE7-478C-493C-B47F-E738E168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A* -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8579-2901-4CD2-8568-8B00F3009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084311"/>
            <a:ext cx="11029613" cy="3633047"/>
          </a:xfrm>
        </p:spPr>
        <p:txBody>
          <a:bodyPr anchor="t"/>
          <a:lstStyle/>
          <a:p>
            <a:r>
              <a:rPr lang="en-CA" sz="2200" dirty="0"/>
              <a:t>Admissibility - Speed vs. Accuracy</a:t>
            </a:r>
          </a:p>
          <a:p>
            <a:pPr marL="0" indent="0">
              <a:buNone/>
            </a:pPr>
            <a:r>
              <a:rPr lang="en-CA" dirty="0"/>
              <a:t>Manhattan Distance, Euclidean Squared, Weighted Manhattan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1816E-DE34-4D0F-88E2-2C6396DC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413" y="2905435"/>
            <a:ext cx="3651173" cy="3732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932F28-9858-481B-B9CA-E906B8B28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905435"/>
            <a:ext cx="3651173" cy="3726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51C846-4533-4654-B6B4-189D55DC1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33" y="2905435"/>
            <a:ext cx="3651173" cy="37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8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Clapper board">
            <a:extLst>
              <a:ext uri="{FF2B5EF4-FFF2-40B4-BE49-F238E27FC236}">
                <a16:creationId xmlns:a16="http://schemas.microsoft.com/office/drawing/2014/main" id="{CBE1BDC9-4BEE-4CBF-8752-96911DC39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031" y="1208531"/>
            <a:ext cx="4735069" cy="473506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Questions?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71af3243-3dd4-4a8d-8c0d-dd76da1f02a5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Path Planning</vt:lpstr>
      <vt:lpstr>Introduction</vt:lpstr>
      <vt:lpstr>Input Example</vt:lpstr>
      <vt:lpstr>A* - Heuristics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2018-12-04T21:58:05Z</dcterms:created>
  <dcterms:modified xsi:type="dcterms:W3CDTF">2018-12-05T07:01:51Z</dcterms:modified>
</cp:coreProperties>
</file>