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212CE-9A49-42CE-9F82-791DE269E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893E9-B841-4AF8-B3F2-D33B50FE6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3AF37-7BE4-4536-BD69-B1038400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D91-78D6-4528-9C40-C8FCEDD0AC55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F8AC7-7614-4B3D-AED9-C4A1FAF0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1D7CA-1DA4-4DF9-B090-12FAE8EB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1BDC-8CF4-487F-A808-D7E8D58C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5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0EC06-5148-4BEF-83CE-BF9A48D9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AAEFB-A91B-41DD-9239-A951BE0A5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C8DD9-3997-4724-8CA2-7CCD07A4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D91-78D6-4528-9C40-C8FCEDD0AC55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5BB13-D35D-4A83-9118-DCC01835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C29A-5D02-4C16-B79C-5B40790E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1BDC-8CF4-487F-A808-D7E8D58C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0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4EA986-71C7-4C35-AB4F-16E4CFB11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DCC4E-3206-4CAA-8DFF-6D7810AEA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F0483-91DD-4F22-BCF5-0F60E6B7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D91-78D6-4528-9C40-C8FCEDD0AC55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229E8-5AA2-4B0C-B6E5-17653F20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BCA67-86D5-4666-BF8C-12D7EC06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1BDC-8CF4-487F-A808-D7E8D58C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AF9F-083C-4EF4-9E92-0A3DCCBBF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74C19-3246-45D9-BA96-7024FE5DC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01C2F-197D-4DB4-BE14-40330DAC9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D91-78D6-4528-9C40-C8FCEDD0AC55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A1A2F-F107-4D67-9466-AF3B745C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9F4ED-09FD-4336-8C01-EBFBC22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1BDC-8CF4-487F-A808-D7E8D58C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1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B03A-0006-4844-9A89-C0D1FC205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45C12-D17C-4869-A8A4-4E2E08355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9FC39-D687-4CEC-B36A-9F4A7101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D91-78D6-4528-9C40-C8FCEDD0AC55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16370-9348-410F-9026-C888D5058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591AA-AF4A-4700-A9AC-248A0742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1BDC-8CF4-487F-A808-D7E8D58C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4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7971-EE6F-4644-9311-61E901EAE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1F404-F576-416D-A829-A2EA0B032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8316A-7153-4427-9AA2-3D5C3BD36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50E1C-91F2-42E9-82F9-C2467722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D91-78D6-4528-9C40-C8FCEDD0AC55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55CD8-6F43-492D-87CB-C534BC6C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21C2C-4B3B-4077-B7FD-BC2A0474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1BDC-8CF4-487F-A808-D7E8D58C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6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559B-E263-4C8A-A1BE-01A6323C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2A1D0-6835-4EBE-85A4-97178EDA3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4662B-498B-4066-92E3-A3524441F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B29792-9245-41CC-90F3-F767CA3C1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5744F-2CDC-4E86-AA16-9F7631B6B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EC8EB7-B987-464D-9FB3-23AF33D0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D91-78D6-4528-9C40-C8FCEDD0AC55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FF4C5B-30AC-4028-9567-918CA3B9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90011-5E70-4421-A725-89BCE447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1BDC-8CF4-487F-A808-D7E8D58C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6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3213-15A1-46E8-A3A8-8F5A9D98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8F922-1065-450F-BFF1-76463A72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D91-78D6-4528-9C40-C8FCEDD0AC55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3BEF8-08BB-4162-9231-CE69EC1B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37E7A-ECCC-4740-A7F4-A038E189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1BDC-8CF4-487F-A808-D7E8D58C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5C0AE5-6654-48A7-9BD9-593083736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D91-78D6-4528-9C40-C8FCEDD0AC55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174D74-4984-43A7-9E5E-EFAF4EBE1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8EE0A-234A-4F7D-B997-14B34EA3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1BDC-8CF4-487F-A808-D7E8D58C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76BD-4493-4879-AC32-4C41E4B0E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58672-88FE-46ED-9342-C7BDE40F4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75EFB-FF4E-4014-9349-60E781D85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A8D7C-E4A2-4EFE-89F2-811CFED2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D91-78D6-4528-9C40-C8FCEDD0AC55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6D725-33D3-4FEF-B7AE-03A228C4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AF173-616C-4EFC-8545-43D0F01B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1BDC-8CF4-487F-A808-D7E8D58C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5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EB03-2E2F-4137-BC4F-B52898EC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0B95AF-69FB-4724-9B43-CD531EA9B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6BD36-81B8-4A96-A62B-B6AA9A972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81694-2B7A-4812-8263-95163DDE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D91-78D6-4528-9C40-C8FCEDD0AC55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EAEE5-5165-4ADD-9A66-079A5B18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E1AD2-DBA7-42EB-B5B2-358DAD60A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1BDC-8CF4-487F-A808-D7E8D58C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4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CB3CA-670B-4ECA-B94C-7D664ED9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2C533-7599-4946-997D-CB47E2A42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1ACC2-8D0C-4CFF-B712-F259EB772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72D91-78D6-4528-9C40-C8FCEDD0AC55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26577-4595-465C-8854-500BBA309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D968C-CF7F-4D96-9E65-A54A2176C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F1BDC-8CF4-487F-A808-D7E8D58C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9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387B-26BF-4E01-93AB-B197AAB32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98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8E4B9-F30D-4D23-855B-47172C9CDD5B}"/>
              </a:ext>
            </a:extLst>
          </p:cNvPr>
          <p:cNvSpPr/>
          <p:nvPr/>
        </p:nvSpPr>
        <p:spPr>
          <a:xfrm>
            <a:off x="4996091" y="3253638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E5FC9-0B05-47F9-BF19-91C1497B2952}"/>
              </a:ext>
            </a:extLst>
          </p:cNvPr>
          <p:cNvSpPr txBox="1"/>
          <p:nvPr/>
        </p:nvSpPr>
        <p:spPr>
          <a:xfrm>
            <a:off x="4651583" y="320113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25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967FCF-C5C7-4FA7-8FAA-A5F0D403CB04}"/>
              </a:ext>
            </a:extLst>
          </p:cNvPr>
          <p:cNvSpPr/>
          <p:nvPr/>
        </p:nvSpPr>
        <p:spPr>
          <a:xfrm>
            <a:off x="4267199" y="4062847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5FFC34-D07A-46C8-AAB8-2FBAB1897A6A}"/>
              </a:ext>
            </a:extLst>
          </p:cNvPr>
          <p:cNvSpPr/>
          <p:nvPr/>
        </p:nvSpPr>
        <p:spPr>
          <a:xfrm>
            <a:off x="1951776" y="5028253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0D4105-A3B3-46A7-8C1A-3532389AE968}"/>
              </a:ext>
            </a:extLst>
          </p:cNvPr>
          <p:cNvCxnSpPr>
            <a:stCxn id="4" idx="3"/>
            <a:endCxn id="4" idx="3"/>
          </p:cNvCxnSpPr>
          <p:nvPr/>
        </p:nvCxnSpPr>
        <p:spPr>
          <a:xfrm>
            <a:off x="5039553" y="347956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BCEEA75-856F-4E92-B518-26C082D5CEF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rot="5400000">
            <a:off x="4507778" y="3426144"/>
            <a:ext cx="544514" cy="72889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F50C5F3-6D43-4D22-9542-8B29482A57F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5400000">
            <a:off x="2907522" y="3520185"/>
            <a:ext cx="700711" cy="231542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ABD027-0789-4A13-8B52-C05FAA899C81}"/>
              </a:ext>
            </a:extLst>
          </p:cNvPr>
          <p:cNvSpPr txBox="1"/>
          <p:nvPr/>
        </p:nvSpPr>
        <p:spPr>
          <a:xfrm>
            <a:off x="3922689" y="401052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55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4224D2-C4BB-4349-B06A-B71C986FF4DA}"/>
              </a:ext>
            </a:extLst>
          </p:cNvPr>
          <p:cNvSpPr txBox="1"/>
          <p:nvPr/>
        </p:nvSpPr>
        <p:spPr>
          <a:xfrm>
            <a:off x="1595234" y="4975934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42</a:t>
            </a:r>
            <a:endParaRPr lang="en-US" sz="1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F5751B-46C9-48BF-806E-56E88070C803}"/>
              </a:ext>
            </a:extLst>
          </p:cNvPr>
          <p:cNvSpPr/>
          <p:nvPr/>
        </p:nvSpPr>
        <p:spPr>
          <a:xfrm>
            <a:off x="1059505" y="6154823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3DF2052-A962-4CCA-83CD-B053461B404E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rot="5400000">
            <a:off x="1223093" y="5277751"/>
            <a:ext cx="861874" cy="89227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9FCE74-A8C9-47A6-8230-333CAA046653}"/>
              </a:ext>
            </a:extLst>
          </p:cNvPr>
          <p:cNvSpPr txBox="1"/>
          <p:nvPr/>
        </p:nvSpPr>
        <p:spPr>
          <a:xfrm>
            <a:off x="802426" y="623485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-1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BA3ACD8-DD9C-44F4-BB42-116300680F03}"/>
              </a:ext>
            </a:extLst>
          </p:cNvPr>
          <p:cNvSpPr/>
          <p:nvPr/>
        </p:nvSpPr>
        <p:spPr>
          <a:xfrm>
            <a:off x="7638510" y="4063667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77BBC9-E756-4001-B672-90A6DC9B9CAF}"/>
              </a:ext>
            </a:extLst>
          </p:cNvPr>
          <p:cNvSpPr txBox="1"/>
          <p:nvPr/>
        </p:nvSpPr>
        <p:spPr>
          <a:xfrm>
            <a:off x="7294000" y="40113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57</a:t>
            </a:r>
            <a:endParaRPr lang="en-US" sz="14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EB96908-2F41-4F81-AE78-457639884EBD}"/>
              </a:ext>
            </a:extLst>
          </p:cNvPr>
          <p:cNvSpPr/>
          <p:nvPr/>
        </p:nvSpPr>
        <p:spPr>
          <a:xfrm>
            <a:off x="6831990" y="5064260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5A6916-58EA-4196-9E5C-8ED1BE2CCED1}"/>
              </a:ext>
            </a:extLst>
          </p:cNvPr>
          <p:cNvSpPr txBox="1"/>
          <p:nvPr/>
        </p:nvSpPr>
        <p:spPr>
          <a:xfrm>
            <a:off x="6475448" y="5011941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57</a:t>
            </a:r>
            <a:endParaRPr lang="en-US" sz="1400" dirty="0"/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10A3D169-C395-4D2C-A91A-736D116EF2F6}"/>
              </a:ext>
            </a:extLst>
          </p:cNvPr>
          <p:cNvCxnSpPr>
            <a:cxnSpLocks/>
            <a:stCxn id="36" idx="4"/>
            <a:endCxn id="50" idx="0"/>
          </p:cNvCxnSpPr>
          <p:nvPr/>
        </p:nvCxnSpPr>
        <p:spPr>
          <a:xfrm rot="5400000">
            <a:off x="7015691" y="4293051"/>
            <a:ext cx="735898" cy="80652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D5E7379-081E-4560-AE12-7FC28C9FC9BB}"/>
              </a:ext>
            </a:extLst>
          </p:cNvPr>
          <p:cNvSpPr/>
          <p:nvPr/>
        </p:nvSpPr>
        <p:spPr>
          <a:xfrm>
            <a:off x="8005916" y="5064260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90CFFF-ABF7-4697-BF1D-D43F4AD34775}"/>
              </a:ext>
            </a:extLst>
          </p:cNvPr>
          <p:cNvSpPr txBox="1"/>
          <p:nvPr/>
        </p:nvSpPr>
        <p:spPr>
          <a:xfrm>
            <a:off x="7649374" y="5011941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58</a:t>
            </a:r>
            <a:endParaRPr lang="en-US" sz="1400" dirty="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C3CF4F21-DFBA-4D67-B032-F12006524F2B}"/>
              </a:ext>
            </a:extLst>
          </p:cNvPr>
          <p:cNvCxnSpPr>
            <a:cxnSpLocks/>
            <a:stCxn id="36" idx="4"/>
            <a:endCxn id="56" idx="0"/>
          </p:cNvCxnSpPr>
          <p:nvPr/>
        </p:nvCxnSpPr>
        <p:spPr>
          <a:xfrm rot="16200000" flipH="1">
            <a:off x="7602653" y="4512608"/>
            <a:ext cx="735898" cy="36740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E74CBFD-CC2C-4CE2-9789-6FFDA5E04BDE}"/>
              </a:ext>
            </a:extLst>
          </p:cNvPr>
          <p:cNvSpPr/>
          <p:nvPr/>
        </p:nvSpPr>
        <p:spPr>
          <a:xfrm>
            <a:off x="4349708" y="6169467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BDC027-0DD1-4304-A58D-740B301A4AE0}"/>
              </a:ext>
            </a:extLst>
          </p:cNvPr>
          <p:cNvSpPr txBox="1"/>
          <p:nvPr/>
        </p:nvSpPr>
        <p:spPr>
          <a:xfrm>
            <a:off x="4092629" y="62494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95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5A265B7B-D369-4BF5-8737-B40A634C4569}"/>
              </a:ext>
            </a:extLst>
          </p:cNvPr>
          <p:cNvCxnSpPr>
            <a:cxnSpLocks/>
            <a:stCxn id="102" idx="4"/>
            <a:endCxn id="62" idx="0"/>
          </p:cNvCxnSpPr>
          <p:nvPr/>
        </p:nvCxnSpPr>
        <p:spPr>
          <a:xfrm rot="5400000">
            <a:off x="4257770" y="5533278"/>
            <a:ext cx="876518" cy="39586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99C7A55-DAF6-42B4-AEE5-1E4BBF07433D}"/>
              </a:ext>
            </a:extLst>
          </p:cNvPr>
          <p:cNvSpPr/>
          <p:nvPr/>
        </p:nvSpPr>
        <p:spPr>
          <a:xfrm>
            <a:off x="4958327" y="6169467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9AF366-1A85-423C-AB21-86F3BDF6D7E6}"/>
              </a:ext>
            </a:extLst>
          </p:cNvPr>
          <p:cNvSpPr txBox="1"/>
          <p:nvPr/>
        </p:nvSpPr>
        <p:spPr>
          <a:xfrm>
            <a:off x="4701248" y="62494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96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3428085-5866-49C1-88B5-117A4124750C}"/>
              </a:ext>
            </a:extLst>
          </p:cNvPr>
          <p:cNvCxnSpPr>
            <a:cxnSpLocks/>
            <a:stCxn id="102" idx="4"/>
            <a:endCxn id="67" idx="0"/>
          </p:cNvCxnSpPr>
          <p:nvPr/>
        </p:nvCxnSpPr>
        <p:spPr>
          <a:xfrm rot="16200000" flipH="1">
            <a:off x="4562079" y="5624829"/>
            <a:ext cx="876518" cy="21275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FAB77297-60AF-4A45-974F-7DB19FDE48AA}"/>
              </a:ext>
            </a:extLst>
          </p:cNvPr>
          <p:cNvSpPr/>
          <p:nvPr/>
        </p:nvSpPr>
        <p:spPr>
          <a:xfrm>
            <a:off x="6380947" y="619783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C10086-6ECE-4089-9F94-6F1DAA413522}"/>
              </a:ext>
            </a:extLst>
          </p:cNvPr>
          <p:cNvSpPr txBox="1"/>
          <p:nvPr/>
        </p:nvSpPr>
        <p:spPr>
          <a:xfrm>
            <a:off x="6063531" y="623485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97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3ED8635-B186-4185-AEDC-5ABE9E724D9B}"/>
              </a:ext>
            </a:extLst>
          </p:cNvPr>
          <p:cNvSpPr/>
          <p:nvPr/>
        </p:nvSpPr>
        <p:spPr>
          <a:xfrm>
            <a:off x="6997221" y="619783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0EB8C6-6205-440B-822C-5528830EC425}"/>
              </a:ext>
            </a:extLst>
          </p:cNvPr>
          <p:cNvSpPr txBox="1"/>
          <p:nvPr/>
        </p:nvSpPr>
        <p:spPr>
          <a:xfrm>
            <a:off x="6740142" y="62778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98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02DE632E-C5BA-4F44-8AF4-13B8680E055F}"/>
              </a:ext>
            </a:extLst>
          </p:cNvPr>
          <p:cNvCxnSpPr>
            <a:cxnSpLocks/>
            <a:stCxn id="50" idx="4"/>
            <a:endCxn id="77" idx="0"/>
          </p:cNvCxnSpPr>
          <p:nvPr/>
        </p:nvCxnSpPr>
        <p:spPr>
          <a:xfrm rot="5400000">
            <a:off x="6320417" y="5537876"/>
            <a:ext cx="868883" cy="4510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9DF9FE8-98C4-43A6-AFB2-2E8E7A1BC4FB}"/>
              </a:ext>
            </a:extLst>
          </p:cNvPr>
          <p:cNvCxnSpPr>
            <a:cxnSpLocks/>
            <a:stCxn id="50" idx="4"/>
            <a:endCxn id="79" idx="0"/>
          </p:cNvCxnSpPr>
          <p:nvPr/>
        </p:nvCxnSpPr>
        <p:spPr>
          <a:xfrm rot="16200000" flipH="1">
            <a:off x="6628554" y="5680781"/>
            <a:ext cx="868883" cy="1652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F3097E10-9305-456B-9D8A-DD4C661D32BD}"/>
              </a:ext>
            </a:extLst>
          </p:cNvPr>
          <p:cNvSpPr/>
          <p:nvPr/>
        </p:nvSpPr>
        <p:spPr>
          <a:xfrm>
            <a:off x="7796998" y="618186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2329BC-4F30-4F9B-A023-8F25CC2DCF43}"/>
              </a:ext>
            </a:extLst>
          </p:cNvPr>
          <p:cNvSpPr txBox="1"/>
          <p:nvPr/>
        </p:nvSpPr>
        <p:spPr>
          <a:xfrm>
            <a:off x="7539919" y="626189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99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55771D2-6850-4381-AF35-58791624AE7F}"/>
              </a:ext>
            </a:extLst>
          </p:cNvPr>
          <p:cNvSpPr/>
          <p:nvPr/>
        </p:nvSpPr>
        <p:spPr>
          <a:xfrm>
            <a:off x="8413272" y="618186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3632227-2177-4777-BAD2-6710137BAF52}"/>
              </a:ext>
            </a:extLst>
          </p:cNvPr>
          <p:cNvSpPr txBox="1"/>
          <p:nvPr/>
        </p:nvSpPr>
        <p:spPr>
          <a:xfrm>
            <a:off x="8156193" y="626189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100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8961C518-1D53-48F7-8A12-2B6AD1039046}"/>
              </a:ext>
            </a:extLst>
          </p:cNvPr>
          <p:cNvCxnSpPr>
            <a:cxnSpLocks/>
            <a:stCxn id="56" idx="4"/>
            <a:endCxn id="87" idx="0"/>
          </p:cNvCxnSpPr>
          <p:nvPr/>
        </p:nvCxnSpPr>
        <p:spPr>
          <a:xfrm rot="5400000">
            <a:off x="7623393" y="5650952"/>
            <a:ext cx="852908" cy="20891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9AD0B76-5E7D-43E0-9064-74E9A110C3E3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rot="16200000" flipH="1">
            <a:off x="7931529" y="5551731"/>
            <a:ext cx="852908" cy="4073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4EED3AE3-3BE2-42E0-B666-E1A005CC2717}"/>
              </a:ext>
            </a:extLst>
          </p:cNvPr>
          <p:cNvSpPr/>
          <p:nvPr/>
        </p:nvSpPr>
        <p:spPr>
          <a:xfrm>
            <a:off x="4745570" y="5028253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4B4FC8-52FA-4694-9AAA-45DB3AB410E5}"/>
              </a:ext>
            </a:extLst>
          </p:cNvPr>
          <p:cNvSpPr txBox="1"/>
          <p:nvPr/>
        </p:nvSpPr>
        <p:spPr>
          <a:xfrm>
            <a:off x="4389028" y="4975934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61</a:t>
            </a:r>
            <a:endParaRPr lang="en-US" sz="140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D2CB46D-6B88-4A1C-A16E-E83D6E0B8F8B}"/>
              </a:ext>
            </a:extLst>
          </p:cNvPr>
          <p:cNvSpPr/>
          <p:nvPr/>
        </p:nvSpPr>
        <p:spPr>
          <a:xfrm>
            <a:off x="3184127" y="6129545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55B4-3ACF-423C-BE2C-662E28BBCD0E}"/>
              </a:ext>
            </a:extLst>
          </p:cNvPr>
          <p:cNvSpPr txBox="1"/>
          <p:nvPr/>
        </p:nvSpPr>
        <p:spPr>
          <a:xfrm>
            <a:off x="2927048" y="62095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94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B632A06F-B73E-446B-8397-1CF1D1A6114D}"/>
              </a:ext>
            </a:extLst>
          </p:cNvPr>
          <p:cNvCxnSpPr>
            <a:cxnSpLocks/>
            <a:stCxn id="82" idx="4"/>
            <a:endCxn id="115" idx="0"/>
          </p:cNvCxnSpPr>
          <p:nvPr/>
        </p:nvCxnSpPr>
        <p:spPr>
          <a:xfrm rot="16200000" flipH="1">
            <a:off x="2902361" y="5699389"/>
            <a:ext cx="836596" cy="2371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923282E-E75A-40FE-BB11-D04F629EFB80}"/>
              </a:ext>
            </a:extLst>
          </p:cNvPr>
          <p:cNvCxnSpPr>
            <a:cxnSpLocks/>
            <a:stCxn id="97" idx="4"/>
            <a:endCxn id="102" idx="0"/>
          </p:cNvCxnSpPr>
          <p:nvPr/>
        </p:nvCxnSpPr>
        <p:spPr>
          <a:xfrm rot="5400000">
            <a:off x="4790447" y="4421817"/>
            <a:ext cx="709948" cy="50292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FD5E418B-C032-4708-BABC-4E5D0ABA9FF3}"/>
              </a:ext>
            </a:extLst>
          </p:cNvPr>
          <p:cNvCxnSpPr>
            <a:cxnSpLocks/>
            <a:stCxn id="48" idx="4"/>
            <a:endCxn id="36" idx="0"/>
          </p:cNvCxnSpPr>
          <p:nvPr/>
        </p:nvCxnSpPr>
        <p:spPr>
          <a:xfrm rot="16200000" flipH="1">
            <a:off x="7083647" y="3360414"/>
            <a:ext cx="508138" cy="89836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24E741E-9BA2-4521-B6D4-2201309DA306}"/>
              </a:ext>
            </a:extLst>
          </p:cNvPr>
          <p:cNvSpPr/>
          <p:nvPr/>
        </p:nvSpPr>
        <p:spPr>
          <a:xfrm>
            <a:off x="6740142" y="3290834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8625D5-F7B6-4F94-ADFA-192BDE8FB948}"/>
              </a:ext>
            </a:extLst>
          </p:cNvPr>
          <p:cNvSpPr txBox="1"/>
          <p:nvPr/>
        </p:nvSpPr>
        <p:spPr>
          <a:xfrm>
            <a:off x="6395634" y="323833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26</a:t>
            </a:r>
            <a:endParaRPr lang="en-US" sz="14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B69A36-677A-4075-AAEC-85CEFCF8C382}"/>
              </a:ext>
            </a:extLst>
          </p:cNvPr>
          <p:cNvCxnSpPr>
            <a:stCxn id="48" idx="3"/>
            <a:endCxn id="48" idx="3"/>
          </p:cNvCxnSpPr>
          <p:nvPr/>
        </p:nvCxnSpPr>
        <p:spPr>
          <a:xfrm>
            <a:off x="6783604" y="351676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19B4487-EE76-454A-829A-CB1FEA8F089B}"/>
              </a:ext>
            </a:extLst>
          </p:cNvPr>
          <p:cNvSpPr/>
          <p:nvPr/>
        </p:nvSpPr>
        <p:spPr>
          <a:xfrm>
            <a:off x="5835315" y="2384455"/>
            <a:ext cx="296779" cy="26469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FB814D-389E-493F-A0AB-9D1D85727B52}"/>
              </a:ext>
            </a:extLst>
          </p:cNvPr>
          <p:cNvSpPr txBox="1"/>
          <p:nvPr/>
        </p:nvSpPr>
        <p:spPr>
          <a:xfrm>
            <a:off x="5490807" y="23319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3</a:t>
            </a:r>
            <a:endParaRPr lang="en-US" sz="1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B108447-373B-4634-B444-DAAEBB47F19E}"/>
              </a:ext>
            </a:extLst>
          </p:cNvPr>
          <p:cNvCxnSpPr>
            <a:stCxn id="55" idx="3"/>
            <a:endCxn id="55" idx="3"/>
          </p:cNvCxnSpPr>
          <p:nvPr/>
        </p:nvCxnSpPr>
        <p:spPr>
          <a:xfrm>
            <a:off x="5878777" y="261038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DC360ED6-0B81-4610-A30A-CE01BB8E6A52}"/>
              </a:ext>
            </a:extLst>
          </p:cNvPr>
          <p:cNvSpPr/>
          <p:nvPr/>
        </p:nvSpPr>
        <p:spPr>
          <a:xfrm>
            <a:off x="5835316" y="1477454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BCB09F-41EC-4F5F-B085-C7999E4CA970}"/>
              </a:ext>
            </a:extLst>
          </p:cNvPr>
          <p:cNvSpPr txBox="1"/>
          <p:nvPr/>
        </p:nvSpPr>
        <p:spPr>
          <a:xfrm>
            <a:off x="5490808" y="14249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</a:t>
            </a:r>
            <a:endParaRPr lang="en-US" sz="14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FAD1FC9-0448-4909-B99F-22043694F015}"/>
              </a:ext>
            </a:extLst>
          </p:cNvPr>
          <p:cNvCxnSpPr>
            <a:stCxn id="61" idx="3"/>
            <a:endCxn id="61" idx="3"/>
          </p:cNvCxnSpPr>
          <p:nvPr/>
        </p:nvCxnSpPr>
        <p:spPr>
          <a:xfrm>
            <a:off x="5878778" y="17033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1A8AC8A2-7472-43AD-8C1A-C6309D1D89C5}"/>
              </a:ext>
            </a:extLst>
          </p:cNvPr>
          <p:cNvCxnSpPr>
            <a:cxnSpLocks/>
            <a:stCxn id="55" idx="4"/>
            <a:endCxn id="4" idx="0"/>
          </p:cNvCxnSpPr>
          <p:nvPr/>
        </p:nvCxnSpPr>
        <p:spPr>
          <a:xfrm rot="5400000">
            <a:off x="5261849" y="2531782"/>
            <a:ext cx="604488" cy="83922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5C91EC25-C7D9-470B-A454-1C6E028A2C7C}"/>
              </a:ext>
            </a:extLst>
          </p:cNvPr>
          <p:cNvCxnSpPr>
            <a:cxnSpLocks/>
            <a:stCxn id="61" idx="4"/>
            <a:endCxn id="55" idx="0"/>
          </p:cNvCxnSpPr>
          <p:nvPr/>
        </p:nvCxnSpPr>
        <p:spPr>
          <a:xfrm rot="5400000">
            <a:off x="5662553" y="2063302"/>
            <a:ext cx="642306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1FC86E22-E84D-45EE-B239-C40EEE1FDC34}"/>
              </a:ext>
            </a:extLst>
          </p:cNvPr>
          <p:cNvCxnSpPr>
            <a:cxnSpLocks/>
            <a:stCxn id="55" idx="4"/>
            <a:endCxn id="48" idx="1"/>
          </p:cNvCxnSpPr>
          <p:nvPr/>
        </p:nvCxnSpPr>
        <p:spPr>
          <a:xfrm rot="16200000" flipH="1">
            <a:off x="6043430" y="2589424"/>
            <a:ext cx="680448" cy="7998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28CDDED9-1112-4758-B100-B004A4BA15F1}"/>
              </a:ext>
            </a:extLst>
          </p:cNvPr>
          <p:cNvSpPr/>
          <p:nvPr/>
        </p:nvSpPr>
        <p:spPr>
          <a:xfrm>
            <a:off x="5835315" y="517954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5DC7B1-2DEE-4DA0-91A1-F340EC488B4B}"/>
              </a:ext>
            </a:extLst>
          </p:cNvPr>
          <p:cNvSpPr txBox="1"/>
          <p:nvPr/>
        </p:nvSpPr>
        <p:spPr>
          <a:xfrm>
            <a:off x="5490807" y="4654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</a:t>
            </a:r>
            <a:endParaRPr lang="en-US" sz="14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0E5639-9F14-47C1-8730-3FF91AA83BA1}"/>
              </a:ext>
            </a:extLst>
          </p:cNvPr>
          <p:cNvCxnSpPr>
            <a:stCxn id="73" idx="3"/>
            <a:endCxn id="73" idx="3"/>
          </p:cNvCxnSpPr>
          <p:nvPr/>
        </p:nvCxnSpPr>
        <p:spPr>
          <a:xfrm>
            <a:off x="5878777" y="7438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8997F2C5-08B2-43F4-9F53-68A67D60C2C0}"/>
              </a:ext>
            </a:extLst>
          </p:cNvPr>
          <p:cNvCxnSpPr>
            <a:cxnSpLocks/>
            <a:stCxn id="73" idx="4"/>
            <a:endCxn id="61" idx="0"/>
          </p:cNvCxnSpPr>
          <p:nvPr/>
        </p:nvCxnSpPr>
        <p:spPr>
          <a:xfrm rot="16200000" flipH="1">
            <a:off x="5636303" y="1130050"/>
            <a:ext cx="694805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4D4A52B3-6B4F-47A2-9111-70687D3B1D02}"/>
              </a:ext>
            </a:extLst>
          </p:cNvPr>
          <p:cNvSpPr/>
          <p:nvPr/>
        </p:nvSpPr>
        <p:spPr>
          <a:xfrm>
            <a:off x="2570055" y="6145520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98F04B-E582-438E-A813-15E839E619E4}"/>
              </a:ext>
            </a:extLst>
          </p:cNvPr>
          <p:cNvSpPr txBox="1"/>
          <p:nvPr/>
        </p:nvSpPr>
        <p:spPr>
          <a:xfrm>
            <a:off x="2312976" y="622554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93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3E827069-C009-4461-B273-3242ABCAAAC4}"/>
              </a:ext>
            </a:extLst>
          </p:cNvPr>
          <p:cNvCxnSpPr>
            <a:cxnSpLocks/>
            <a:stCxn id="82" idx="4"/>
            <a:endCxn id="83" idx="0"/>
          </p:cNvCxnSpPr>
          <p:nvPr/>
        </p:nvCxnSpPr>
        <p:spPr>
          <a:xfrm rot="5400000">
            <a:off x="2587339" y="5424056"/>
            <a:ext cx="852571" cy="5903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3C11EFC-AA80-430B-AADE-5FF8F0A5B4E8}"/>
              </a:ext>
            </a:extLst>
          </p:cNvPr>
          <p:cNvSpPr/>
          <p:nvPr/>
        </p:nvSpPr>
        <p:spPr>
          <a:xfrm>
            <a:off x="3160413" y="5028253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25C2FBB-7FFD-4BEC-AE51-966861AE31CF}"/>
              </a:ext>
            </a:extLst>
          </p:cNvPr>
          <p:cNvSpPr/>
          <p:nvPr/>
        </p:nvSpPr>
        <p:spPr>
          <a:xfrm>
            <a:off x="1677784" y="6145520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777875D-2D62-4A96-A422-AF88D46E687D}"/>
              </a:ext>
            </a:extLst>
          </p:cNvPr>
          <p:cNvSpPr txBox="1"/>
          <p:nvPr/>
        </p:nvSpPr>
        <p:spPr>
          <a:xfrm>
            <a:off x="1420705" y="622554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92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0485199B-5388-4C18-BE15-5837C21A9672}"/>
              </a:ext>
            </a:extLst>
          </p:cNvPr>
          <p:cNvCxnSpPr>
            <a:cxnSpLocks/>
            <a:stCxn id="8" idx="4"/>
            <a:endCxn id="93" idx="0"/>
          </p:cNvCxnSpPr>
          <p:nvPr/>
        </p:nvCxnSpPr>
        <p:spPr>
          <a:xfrm rot="5400000">
            <a:off x="1536885" y="5582239"/>
            <a:ext cx="852571" cy="27399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678B0DFC-ED1D-4E17-8337-80680DCC92A0}"/>
              </a:ext>
            </a:extLst>
          </p:cNvPr>
          <p:cNvCxnSpPr>
            <a:cxnSpLocks/>
            <a:stCxn id="7" idx="4"/>
            <a:endCxn id="82" idx="0"/>
          </p:cNvCxnSpPr>
          <p:nvPr/>
        </p:nvCxnSpPr>
        <p:spPr>
          <a:xfrm rot="5400000">
            <a:off x="3511841" y="4124504"/>
            <a:ext cx="700711" cy="110678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FAEF952E-31EE-4713-8BA2-8B3147FDDE08}"/>
              </a:ext>
            </a:extLst>
          </p:cNvPr>
          <p:cNvSpPr/>
          <p:nvPr/>
        </p:nvSpPr>
        <p:spPr>
          <a:xfrm>
            <a:off x="5248493" y="4053610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3D64E8-7650-404F-A066-F9C24C6D07A7}"/>
              </a:ext>
            </a:extLst>
          </p:cNvPr>
          <p:cNvCxnSpPr>
            <a:cxnSpLocks/>
            <a:stCxn id="7" idx="6"/>
            <a:endCxn id="97" idx="2"/>
          </p:cNvCxnSpPr>
          <p:nvPr/>
        </p:nvCxnSpPr>
        <p:spPr>
          <a:xfrm flipV="1">
            <a:off x="4563978" y="4185958"/>
            <a:ext cx="684515" cy="92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E4D5AB0-3487-4DB0-A839-B57C72ABD857}"/>
              </a:ext>
            </a:extLst>
          </p:cNvPr>
          <p:cNvSpPr txBox="1"/>
          <p:nvPr/>
        </p:nvSpPr>
        <p:spPr>
          <a:xfrm>
            <a:off x="4971352" y="390895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60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9259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8E4B9-F30D-4D23-855B-47172C9CDD5B}"/>
              </a:ext>
            </a:extLst>
          </p:cNvPr>
          <p:cNvSpPr/>
          <p:nvPr/>
        </p:nvSpPr>
        <p:spPr>
          <a:xfrm>
            <a:off x="5574629" y="1179095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E5FC9-0B05-47F9-BF19-91C1497B2952}"/>
              </a:ext>
            </a:extLst>
          </p:cNvPr>
          <p:cNvSpPr txBox="1"/>
          <p:nvPr/>
        </p:nvSpPr>
        <p:spPr>
          <a:xfrm>
            <a:off x="5230121" y="11265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25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967FCF-C5C7-4FA7-8FAA-A5F0D403CB04}"/>
              </a:ext>
            </a:extLst>
          </p:cNvPr>
          <p:cNvSpPr/>
          <p:nvPr/>
        </p:nvSpPr>
        <p:spPr>
          <a:xfrm>
            <a:off x="4660231" y="2306236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5FFC34-D07A-46C8-AAB8-2FBAB1897A6A}"/>
              </a:ext>
            </a:extLst>
          </p:cNvPr>
          <p:cNvSpPr/>
          <p:nvPr/>
        </p:nvSpPr>
        <p:spPr>
          <a:xfrm>
            <a:off x="3192950" y="3316886"/>
            <a:ext cx="296777" cy="2646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0D4105-A3B3-46A7-8C1A-3532389AE968}"/>
              </a:ext>
            </a:extLst>
          </p:cNvPr>
          <p:cNvCxnSpPr>
            <a:stCxn id="4" idx="3"/>
            <a:endCxn id="4" idx="3"/>
          </p:cNvCxnSpPr>
          <p:nvPr/>
        </p:nvCxnSpPr>
        <p:spPr>
          <a:xfrm>
            <a:off x="5618091" y="140502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BCEEA75-856F-4E92-B518-26C082D5CEF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rot="5400000">
            <a:off x="4834597" y="1417814"/>
            <a:ext cx="862446" cy="91439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F50C5F3-6D43-4D22-9542-8B29482A57F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5400000">
            <a:off x="3702003" y="2210267"/>
            <a:ext cx="745955" cy="146728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ABD027-0789-4A13-8B52-C05FAA899C81}"/>
              </a:ext>
            </a:extLst>
          </p:cNvPr>
          <p:cNvSpPr txBox="1"/>
          <p:nvPr/>
        </p:nvSpPr>
        <p:spPr>
          <a:xfrm>
            <a:off x="4315721" y="225391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44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4224D2-C4BB-4349-B06A-B71C986FF4DA}"/>
              </a:ext>
            </a:extLst>
          </p:cNvPr>
          <p:cNvSpPr txBox="1"/>
          <p:nvPr/>
        </p:nvSpPr>
        <p:spPr>
          <a:xfrm>
            <a:off x="2836408" y="3264567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42</a:t>
            </a:r>
            <a:endParaRPr lang="en-US" sz="1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F5751B-46C9-48BF-806E-56E88070C803}"/>
              </a:ext>
            </a:extLst>
          </p:cNvPr>
          <p:cNvSpPr/>
          <p:nvPr/>
        </p:nvSpPr>
        <p:spPr>
          <a:xfrm>
            <a:off x="1452537" y="4398212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3DF2052-A962-4CCA-83CD-B053461B404E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rot="5400000">
            <a:off x="2062818" y="3119691"/>
            <a:ext cx="816630" cy="174041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9FCE74-A8C9-47A6-8230-333CAA046653}"/>
              </a:ext>
            </a:extLst>
          </p:cNvPr>
          <p:cNvSpPr txBox="1"/>
          <p:nvPr/>
        </p:nvSpPr>
        <p:spPr>
          <a:xfrm>
            <a:off x="1195458" y="4478241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-1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BA3ACD8-DD9C-44F4-BB42-116300680F03}"/>
              </a:ext>
            </a:extLst>
          </p:cNvPr>
          <p:cNvSpPr/>
          <p:nvPr/>
        </p:nvSpPr>
        <p:spPr>
          <a:xfrm>
            <a:off x="6320592" y="2326837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77BBC9-E756-4001-B672-90A6DC9B9CAF}"/>
              </a:ext>
            </a:extLst>
          </p:cNvPr>
          <p:cNvSpPr txBox="1"/>
          <p:nvPr/>
        </p:nvSpPr>
        <p:spPr>
          <a:xfrm>
            <a:off x="5976082" y="227451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56</a:t>
            </a:r>
            <a:endParaRPr lang="en-US" sz="14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8C563D0-7C35-498F-A0EB-69A9BBF7B01D}"/>
              </a:ext>
            </a:extLst>
          </p:cNvPr>
          <p:cNvCxnSpPr>
            <a:cxnSpLocks/>
            <a:stCxn id="7" idx="6"/>
            <a:endCxn id="37" idx="3"/>
          </p:cNvCxnSpPr>
          <p:nvPr/>
        </p:nvCxnSpPr>
        <p:spPr>
          <a:xfrm flipV="1">
            <a:off x="4957010" y="2428407"/>
            <a:ext cx="1386480" cy="101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7EB96908-2F41-4F81-AE78-457639884EBD}"/>
              </a:ext>
            </a:extLst>
          </p:cNvPr>
          <p:cNvSpPr/>
          <p:nvPr/>
        </p:nvSpPr>
        <p:spPr>
          <a:xfrm>
            <a:off x="5514072" y="3327430"/>
            <a:ext cx="296777" cy="2646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5A6916-58EA-4196-9E5C-8ED1BE2CCED1}"/>
              </a:ext>
            </a:extLst>
          </p:cNvPr>
          <p:cNvSpPr txBox="1"/>
          <p:nvPr/>
        </p:nvSpPr>
        <p:spPr>
          <a:xfrm>
            <a:off x="5157530" y="3275111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57</a:t>
            </a:r>
            <a:endParaRPr lang="en-US" sz="1400" dirty="0"/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10A3D169-C395-4D2C-A91A-736D116EF2F6}"/>
              </a:ext>
            </a:extLst>
          </p:cNvPr>
          <p:cNvCxnSpPr>
            <a:cxnSpLocks/>
            <a:stCxn id="7" idx="4"/>
            <a:endCxn id="50" idx="0"/>
          </p:cNvCxnSpPr>
          <p:nvPr/>
        </p:nvCxnSpPr>
        <p:spPr>
          <a:xfrm rot="16200000" flipH="1">
            <a:off x="4857292" y="2522260"/>
            <a:ext cx="756499" cy="85384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D5E7379-081E-4560-AE12-7FC28C9FC9BB}"/>
              </a:ext>
            </a:extLst>
          </p:cNvPr>
          <p:cNvSpPr/>
          <p:nvPr/>
        </p:nvSpPr>
        <p:spPr>
          <a:xfrm>
            <a:off x="6687998" y="3327430"/>
            <a:ext cx="296777" cy="2646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90CFFF-ABF7-4697-BF1D-D43F4AD34775}"/>
              </a:ext>
            </a:extLst>
          </p:cNvPr>
          <p:cNvSpPr txBox="1"/>
          <p:nvPr/>
        </p:nvSpPr>
        <p:spPr>
          <a:xfrm>
            <a:off x="6331456" y="3275111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58</a:t>
            </a:r>
            <a:endParaRPr lang="en-US" sz="1400" dirty="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C3CF4F21-DFBA-4D67-B032-F12006524F2B}"/>
              </a:ext>
            </a:extLst>
          </p:cNvPr>
          <p:cNvCxnSpPr>
            <a:cxnSpLocks/>
            <a:stCxn id="36" idx="4"/>
            <a:endCxn id="56" idx="0"/>
          </p:cNvCxnSpPr>
          <p:nvPr/>
        </p:nvCxnSpPr>
        <p:spPr>
          <a:xfrm rot="16200000" flipH="1">
            <a:off x="6284735" y="2775778"/>
            <a:ext cx="735898" cy="36740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E74CBFD-CC2C-4CE2-9789-6FFDA5E04BDE}"/>
              </a:ext>
            </a:extLst>
          </p:cNvPr>
          <p:cNvSpPr/>
          <p:nvPr/>
        </p:nvSpPr>
        <p:spPr>
          <a:xfrm>
            <a:off x="2980509" y="4408690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BDC027-0DD1-4304-A58D-740B301A4AE0}"/>
              </a:ext>
            </a:extLst>
          </p:cNvPr>
          <p:cNvSpPr txBox="1"/>
          <p:nvPr/>
        </p:nvSpPr>
        <p:spPr>
          <a:xfrm>
            <a:off x="2723430" y="448871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95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5A265B7B-D369-4BF5-8737-B40A634C4569}"/>
              </a:ext>
            </a:extLst>
          </p:cNvPr>
          <p:cNvCxnSpPr>
            <a:cxnSpLocks/>
            <a:stCxn id="8" idx="4"/>
            <a:endCxn id="62" idx="0"/>
          </p:cNvCxnSpPr>
          <p:nvPr/>
        </p:nvCxnSpPr>
        <p:spPr>
          <a:xfrm rot="5400000">
            <a:off x="2821565" y="3888916"/>
            <a:ext cx="827108" cy="21244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99C7A55-DAF6-42B4-AEE5-1E4BBF07433D}"/>
              </a:ext>
            </a:extLst>
          </p:cNvPr>
          <p:cNvSpPr/>
          <p:nvPr/>
        </p:nvSpPr>
        <p:spPr>
          <a:xfrm>
            <a:off x="3909360" y="444503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9AF366-1A85-423C-AB21-86F3BDF6D7E6}"/>
              </a:ext>
            </a:extLst>
          </p:cNvPr>
          <p:cNvSpPr txBox="1"/>
          <p:nvPr/>
        </p:nvSpPr>
        <p:spPr>
          <a:xfrm>
            <a:off x="3652281" y="452506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96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3428085-5866-49C1-88B5-117A4124750C}"/>
              </a:ext>
            </a:extLst>
          </p:cNvPr>
          <p:cNvCxnSpPr>
            <a:cxnSpLocks/>
            <a:stCxn id="102" idx="4"/>
            <a:endCxn id="67" idx="0"/>
          </p:cNvCxnSpPr>
          <p:nvPr/>
        </p:nvCxnSpPr>
        <p:spPr>
          <a:xfrm rot="5400000">
            <a:off x="3822998" y="3816334"/>
            <a:ext cx="863452" cy="39394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FAB77297-60AF-4A45-974F-7DB19FDE48AA}"/>
              </a:ext>
            </a:extLst>
          </p:cNvPr>
          <p:cNvSpPr/>
          <p:nvPr/>
        </p:nvSpPr>
        <p:spPr>
          <a:xfrm>
            <a:off x="5063029" y="446100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C10086-6ECE-4089-9F94-6F1DAA413522}"/>
              </a:ext>
            </a:extLst>
          </p:cNvPr>
          <p:cNvSpPr txBox="1"/>
          <p:nvPr/>
        </p:nvSpPr>
        <p:spPr>
          <a:xfrm>
            <a:off x="4805950" y="454103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97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3ED8635-B186-4185-AEDC-5ABE9E724D9B}"/>
              </a:ext>
            </a:extLst>
          </p:cNvPr>
          <p:cNvSpPr/>
          <p:nvPr/>
        </p:nvSpPr>
        <p:spPr>
          <a:xfrm>
            <a:off x="5679303" y="446100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0EB8C6-6205-440B-822C-5528830EC425}"/>
              </a:ext>
            </a:extLst>
          </p:cNvPr>
          <p:cNvSpPr txBox="1"/>
          <p:nvPr/>
        </p:nvSpPr>
        <p:spPr>
          <a:xfrm>
            <a:off x="5422224" y="454103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98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02DE632E-C5BA-4F44-8AF4-13B8680E055F}"/>
              </a:ext>
            </a:extLst>
          </p:cNvPr>
          <p:cNvCxnSpPr>
            <a:cxnSpLocks/>
            <a:stCxn id="50" idx="4"/>
            <a:endCxn id="77" idx="0"/>
          </p:cNvCxnSpPr>
          <p:nvPr/>
        </p:nvCxnSpPr>
        <p:spPr>
          <a:xfrm rot="5400000">
            <a:off x="5002499" y="3801046"/>
            <a:ext cx="868883" cy="4510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9DF9FE8-98C4-43A6-AFB2-2E8E7A1BC4FB}"/>
              </a:ext>
            </a:extLst>
          </p:cNvPr>
          <p:cNvCxnSpPr>
            <a:cxnSpLocks/>
            <a:stCxn id="50" idx="4"/>
            <a:endCxn id="79" idx="0"/>
          </p:cNvCxnSpPr>
          <p:nvPr/>
        </p:nvCxnSpPr>
        <p:spPr>
          <a:xfrm rot="16200000" flipH="1">
            <a:off x="5310636" y="3943951"/>
            <a:ext cx="868883" cy="1652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F3097E10-9305-456B-9D8A-DD4C661D32BD}"/>
              </a:ext>
            </a:extLst>
          </p:cNvPr>
          <p:cNvSpPr/>
          <p:nvPr/>
        </p:nvSpPr>
        <p:spPr>
          <a:xfrm>
            <a:off x="6479080" y="444503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2329BC-4F30-4F9B-A023-8F25CC2DCF43}"/>
              </a:ext>
            </a:extLst>
          </p:cNvPr>
          <p:cNvSpPr txBox="1"/>
          <p:nvPr/>
        </p:nvSpPr>
        <p:spPr>
          <a:xfrm>
            <a:off x="6222001" y="452506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99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55771D2-6850-4381-AF35-58791624AE7F}"/>
              </a:ext>
            </a:extLst>
          </p:cNvPr>
          <p:cNvSpPr/>
          <p:nvPr/>
        </p:nvSpPr>
        <p:spPr>
          <a:xfrm>
            <a:off x="7095354" y="444503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3632227-2177-4777-BAD2-6710137BAF52}"/>
              </a:ext>
            </a:extLst>
          </p:cNvPr>
          <p:cNvSpPr txBox="1"/>
          <p:nvPr/>
        </p:nvSpPr>
        <p:spPr>
          <a:xfrm>
            <a:off x="6838275" y="452506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100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8961C518-1D53-48F7-8A12-2B6AD1039046}"/>
              </a:ext>
            </a:extLst>
          </p:cNvPr>
          <p:cNvCxnSpPr>
            <a:cxnSpLocks/>
            <a:stCxn id="56" idx="4"/>
            <a:endCxn id="87" idx="0"/>
          </p:cNvCxnSpPr>
          <p:nvPr/>
        </p:nvCxnSpPr>
        <p:spPr>
          <a:xfrm rot="5400000">
            <a:off x="6305475" y="3914122"/>
            <a:ext cx="852908" cy="20891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9AD0B76-5E7D-43E0-9064-74E9A110C3E3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rot="16200000" flipH="1">
            <a:off x="6613611" y="3814901"/>
            <a:ext cx="852908" cy="4073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4EED3AE3-3BE2-42E0-B666-E1A005CC2717}"/>
              </a:ext>
            </a:extLst>
          </p:cNvPr>
          <p:cNvSpPr/>
          <p:nvPr/>
        </p:nvSpPr>
        <p:spPr>
          <a:xfrm>
            <a:off x="4303309" y="3316886"/>
            <a:ext cx="296777" cy="2646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4B4FC8-52FA-4694-9AAA-45DB3AB410E5}"/>
              </a:ext>
            </a:extLst>
          </p:cNvPr>
          <p:cNvSpPr txBox="1"/>
          <p:nvPr/>
        </p:nvSpPr>
        <p:spPr>
          <a:xfrm>
            <a:off x="3946767" y="3264567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61</a:t>
            </a:r>
            <a:endParaRPr lang="en-US" sz="14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9B1E455-CB4F-481F-932F-E9CE7832D9A1}"/>
              </a:ext>
            </a:extLst>
          </p:cNvPr>
          <p:cNvCxnSpPr>
            <a:cxnSpLocks/>
            <a:stCxn id="8" idx="6"/>
            <a:endCxn id="102" idx="2"/>
          </p:cNvCxnSpPr>
          <p:nvPr/>
        </p:nvCxnSpPr>
        <p:spPr>
          <a:xfrm>
            <a:off x="3489727" y="3449234"/>
            <a:ext cx="8135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DD2CB46D-6B88-4A1C-A16E-E83D6E0B8F8B}"/>
              </a:ext>
            </a:extLst>
          </p:cNvPr>
          <p:cNvSpPr/>
          <p:nvPr/>
        </p:nvSpPr>
        <p:spPr>
          <a:xfrm>
            <a:off x="2250403" y="4412856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55B4-3ACF-423C-BE2C-662E28BBCD0E}"/>
              </a:ext>
            </a:extLst>
          </p:cNvPr>
          <p:cNvSpPr txBox="1"/>
          <p:nvPr/>
        </p:nvSpPr>
        <p:spPr>
          <a:xfrm>
            <a:off x="1993324" y="44928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94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B632A06F-B73E-446B-8397-1CF1D1A6114D}"/>
              </a:ext>
            </a:extLst>
          </p:cNvPr>
          <p:cNvCxnSpPr>
            <a:cxnSpLocks/>
            <a:stCxn id="8" idx="4"/>
            <a:endCxn id="115" idx="0"/>
          </p:cNvCxnSpPr>
          <p:nvPr/>
        </p:nvCxnSpPr>
        <p:spPr>
          <a:xfrm rot="5400000">
            <a:off x="2454429" y="3525946"/>
            <a:ext cx="831274" cy="94254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82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8E4B9-F30D-4D23-855B-47172C9CDD5B}"/>
              </a:ext>
            </a:extLst>
          </p:cNvPr>
          <p:cNvSpPr/>
          <p:nvPr/>
        </p:nvSpPr>
        <p:spPr>
          <a:xfrm>
            <a:off x="5574629" y="1179095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E5FC9-0B05-47F9-BF19-91C1497B2952}"/>
              </a:ext>
            </a:extLst>
          </p:cNvPr>
          <p:cNvSpPr txBox="1"/>
          <p:nvPr/>
        </p:nvSpPr>
        <p:spPr>
          <a:xfrm>
            <a:off x="5230121" y="11265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25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967FCF-C5C7-4FA7-8FAA-A5F0D403CB04}"/>
              </a:ext>
            </a:extLst>
          </p:cNvPr>
          <p:cNvSpPr/>
          <p:nvPr/>
        </p:nvSpPr>
        <p:spPr>
          <a:xfrm>
            <a:off x="4660231" y="2306236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5FFC34-D07A-46C8-AAB8-2FBAB1897A6A}"/>
              </a:ext>
            </a:extLst>
          </p:cNvPr>
          <p:cNvSpPr/>
          <p:nvPr/>
        </p:nvSpPr>
        <p:spPr>
          <a:xfrm>
            <a:off x="3192950" y="3316886"/>
            <a:ext cx="296777" cy="2646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0D4105-A3B3-46A7-8C1A-3532389AE968}"/>
              </a:ext>
            </a:extLst>
          </p:cNvPr>
          <p:cNvCxnSpPr>
            <a:stCxn id="4" idx="3"/>
            <a:endCxn id="4" idx="3"/>
          </p:cNvCxnSpPr>
          <p:nvPr/>
        </p:nvCxnSpPr>
        <p:spPr>
          <a:xfrm>
            <a:off x="5618091" y="140502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BCEEA75-856F-4E92-B518-26C082D5CEF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rot="5400000">
            <a:off x="4834597" y="1417814"/>
            <a:ext cx="862446" cy="91439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F50C5F3-6D43-4D22-9542-8B29482A57F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5400000">
            <a:off x="3702003" y="2210267"/>
            <a:ext cx="745955" cy="146728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ABD027-0789-4A13-8B52-C05FAA899C81}"/>
              </a:ext>
            </a:extLst>
          </p:cNvPr>
          <p:cNvSpPr txBox="1"/>
          <p:nvPr/>
        </p:nvSpPr>
        <p:spPr>
          <a:xfrm>
            <a:off x="4315721" y="225391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44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4224D2-C4BB-4349-B06A-B71C986FF4DA}"/>
              </a:ext>
            </a:extLst>
          </p:cNvPr>
          <p:cNvSpPr txBox="1"/>
          <p:nvPr/>
        </p:nvSpPr>
        <p:spPr>
          <a:xfrm>
            <a:off x="2836408" y="3264567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42</a:t>
            </a:r>
            <a:endParaRPr lang="en-US" sz="1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F5751B-46C9-48BF-806E-56E88070C803}"/>
              </a:ext>
            </a:extLst>
          </p:cNvPr>
          <p:cNvSpPr/>
          <p:nvPr/>
        </p:nvSpPr>
        <p:spPr>
          <a:xfrm>
            <a:off x="1452537" y="4398212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3DF2052-A962-4CCA-83CD-B053461B404E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rot="5400000">
            <a:off x="2062818" y="3119691"/>
            <a:ext cx="816630" cy="174041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9FCE74-A8C9-47A6-8230-333CAA046653}"/>
              </a:ext>
            </a:extLst>
          </p:cNvPr>
          <p:cNvSpPr txBox="1"/>
          <p:nvPr/>
        </p:nvSpPr>
        <p:spPr>
          <a:xfrm>
            <a:off x="1195458" y="4478241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-1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BA3ACD8-DD9C-44F4-BB42-116300680F03}"/>
              </a:ext>
            </a:extLst>
          </p:cNvPr>
          <p:cNvSpPr/>
          <p:nvPr/>
        </p:nvSpPr>
        <p:spPr>
          <a:xfrm>
            <a:off x="6320592" y="2326837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77BBC9-E756-4001-B672-90A6DC9B9CAF}"/>
              </a:ext>
            </a:extLst>
          </p:cNvPr>
          <p:cNvSpPr txBox="1"/>
          <p:nvPr/>
        </p:nvSpPr>
        <p:spPr>
          <a:xfrm>
            <a:off x="5976082" y="227451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56</a:t>
            </a:r>
            <a:endParaRPr lang="en-US" sz="14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8C563D0-7C35-498F-A0EB-69A9BBF7B01D}"/>
              </a:ext>
            </a:extLst>
          </p:cNvPr>
          <p:cNvCxnSpPr>
            <a:cxnSpLocks/>
            <a:stCxn id="7" idx="6"/>
            <a:endCxn id="37" idx="3"/>
          </p:cNvCxnSpPr>
          <p:nvPr/>
        </p:nvCxnSpPr>
        <p:spPr>
          <a:xfrm flipV="1">
            <a:off x="4957010" y="2428407"/>
            <a:ext cx="1386480" cy="101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7EB96908-2F41-4F81-AE78-457639884EBD}"/>
              </a:ext>
            </a:extLst>
          </p:cNvPr>
          <p:cNvSpPr/>
          <p:nvPr/>
        </p:nvSpPr>
        <p:spPr>
          <a:xfrm>
            <a:off x="5514072" y="3327430"/>
            <a:ext cx="296777" cy="2646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5A6916-58EA-4196-9E5C-8ED1BE2CCED1}"/>
              </a:ext>
            </a:extLst>
          </p:cNvPr>
          <p:cNvSpPr txBox="1"/>
          <p:nvPr/>
        </p:nvSpPr>
        <p:spPr>
          <a:xfrm>
            <a:off x="5157530" y="3275111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57</a:t>
            </a:r>
            <a:endParaRPr lang="en-US" sz="1400" dirty="0"/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10A3D169-C395-4D2C-A91A-736D116EF2F6}"/>
              </a:ext>
            </a:extLst>
          </p:cNvPr>
          <p:cNvCxnSpPr>
            <a:cxnSpLocks/>
            <a:stCxn id="7" idx="4"/>
            <a:endCxn id="50" idx="0"/>
          </p:cNvCxnSpPr>
          <p:nvPr/>
        </p:nvCxnSpPr>
        <p:spPr>
          <a:xfrm rot="16200000" flipH="1">
            <a:off x="4857292" y="2522260"/>
            <a:ext cx="756499" cy="85384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D5E7379-081E-4560-AE12-7FC28C9FC9BB}"/>
              </a:ext>
            </a:extLst>
          </p:cNvPr>
          <p:cNvSpPr/>
          <p:nvPr/>
        </p:nvSpPr>
        <p:spPr>
          <a:xfrm>
            <a:off x="6687998" y="3327430"/>
            <a:ext cx="296777" cy="2646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90CFFF-ABF7-4697-BF1D-D43F4AD34775}"/>
              </a:ext>
            </a:extLst>
          </p:cNvPr>
          <p:cNvSpPr txBox="1"/>
          <p:nvPr/>
        </p:nvSpPr>
        <p:spPr>
          <a:xfrm>
            <a:off x="6331456" y="3275111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58</a:t>
            </a:r>
            <a:endParaRPr lang="en-US" sz="1400" dirty="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C3CF4F21-DFBA-4D67-B032-F12006524F2B}"/>
              </a:ext>
            </a:extLst>
          </p:cNvPr>
          <p:cNvCxnSpPr>
            <a:cxnSpLocks/>
            <a:stCxn id="36" idx="4"/>
            <a:endCxn id="56" idx="0"/>
          </p:cNvCxnSpPr>
          <p:nvPr/>
        </p:nvCxnSpPr>
        <p:spPr>
          <a:xfrm rot="16200000" flipH="1">
            <a:off x="6284735" y="2775778"/>
            <a:ext cx="735898" cy="36740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E74CBFD-CC2C-4CE2-9789-6FFDA5E04BDE}"/>
              </a:ext>
            </a:extLst>
          </p:cNvPr>
          <p:cNvSpPr/>
          <p:nvPr/>
        </p:nvSpPr>
        <p:spPr>
          <a:xfrm>
            <a:off x="3300741" y="444503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BDC027-0DD1-4304-A58D-740B301A4AE0}"/>
              </a:ext>
            </a:extLst>
          </p:cNvPr>
          <p:cNvSpPr txBox="1"/>
          <p:nvPr/>
        </p:nvSpPr>
        <p:spPr>
          <a:xfrm>
            <a:off x="3043662" y="452506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95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5A265B7B-D369-4BF5-8737-B40A634C4569}"/>
              </a:ext>
            </a:extLst>
          </p:cNvPr>
          <p:cNvCxnSpPr>
            <a:cxnSpLocks/>
            <a:stCxn id="102" idx="4"/>
            <a:endCxn id="62" idx="0"/>
          </p:cNvCxnSpPr>
          <p:nvPr/>
        </p:nvCxnSpPr>
        <p:spPr>
          <a:xfrm rot="5400000">
            <a:off x="3518689" y="3512025"/>
            <a:ext cx="863452" cy="100256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99C7A55-DAF6-42B4-AEE5-1E4BBF07433D}"/>
              </a:ext>
            </a:extLst>
          </p:cNvPr>
          <p:cNvSpPr/>
          <p:nvPr/>
        </p:nvSpPr>
        <p:spPr>
          <a:xfrm>
            <a:off x="3909360" y="444503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9AF366-1A85-423C-AB21-86F3BDF6D7E6}"/>
              </a:ext>
            </a:extLst>
          </p:cNvPr>
          <p:cNvSpPr txBox="1"/>
          <p:nvPr/>
        </p:nvSpPr>
        <p:spPr>
          <a:xfrm>
            <a:off x="3652281" y="452506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96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3428085-5866-49C1-88B5-117A4124750C}"/>
              </a:ext>
            </a:extLst>
          </p:cNvPr>
          <p:cNvCxnSpPr>
            <a:cxnSpLocks/>
            <a:stCxn id="102" idx="4"/>
            <a:endCxn id="67" idx="0"/>
          </p:cNvCxnSpPr>
          <p:nvPr/>
        </p:nvCxnSpPr>
        <p:spPr>
          <a:xfrm rot="5400000">
            <a:off x="3822998" y="3816334"/>
            <a:ext cx="863452" cy="39394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FAB77297-60AF-4A45-974F-7DB19FDE48AA}"/>
              </a:ext>
            </a:extLst>
          </p:cNvPr>
          <p:cNvSpPr/>
          <p:nvPr/>
        </p:nvSpPr>
        <p:spPr>
          <a:xfrm>
            <a:off x="5063029" y="446100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C10086-6ECE-4089-9F94-6F1DAA413522}"/>
              </a:ext>
            </a:extLst>
          </p:cNvPr>
          <p:cNvSpPr txBox="1"/>
          <p:nvPr/>
        </p:nvSpPr>
        <p:spPr>
          <a:xfrm>
            <a:off x="4805950" y="454103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97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3ED8635-B186-4185-AEDC-5ABE9E724D9B}"/>
              </a:ext>
            </a:extLst>
          </p:cNvPr>
          <p:cNvSpPr/>
          <p:nvPr/>
        </p:nvSpPr>
        <p:spPr>
          <a:xfrm>
            <a:off x="5679303" y="446100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0EB8C6-6205-440B-822C-5528830EC425}"/>
              </a:ext>
            </a:extLst>
          </p:cNvPr>
          <p:cNvSpPr txBox="1"/>
          <p:nvPr/>
        </p:nvSpPr>
        <p:spPr>
          <a:xfrm>
            <a:off x="5422224" y="454103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98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02DE632E-C5BA-4F44-8AF4-13B8680E055F}"/>
              </a:ext>
            </a:extLst>
          </p:cNvPr>
          <p:cNvCxnSpPr>
            <a:cxnSpLocks/>
            <a:stCxn id="50" idx="4"/>
            <a:endCxn id="77" idx="0"/>
          </p:cNvCxnSpPr>
          <p:nvPr/>
        </p:nvCxnSpPr>
        <p:spPr>
          <a:xfrm rot="5400000">
            <a:off x="5002499" y="3801046"/>
            <a:ext cx="868883" cy="4510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9DF9FE8-98C4-43A6-AFB2-2E8E7A1BC4FB}"/>
              </a:ext>
            </a:extLst>
          </p:cNvPr>
          <p:cNvCxnSpPr>
            <a:cxnSpLocks/>
            <a:stCxn id="50" idx="4"/>
            <a:endCxn id="79" idx="0"/>
          </p:cNvCxnSpPr>
          <p:nvPr/>
        </p:nvCxnSpPr>
        <p:spPr>
          <a:xfrm rot="16200000" flipH="1">
            <a:off x="5310636" y="3943951"/>
            <a:ext cx="868883" cy="1652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F3097E10-9305-456B-9D8A-DD4C661D32BD}"/>
              </a:ext>
            </a:extLst>
          </p:cNvPr>
          <p:cNvSpPr/>
          <p:nvPr/>
        </p:nvSpPr>
        <p:spPr>
          <a:xfrm>
            <a:off x="6479080" y="444503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2329BC-4F30-4F9B-A023-8F25CC2DCF43}"/>
              </a:ext>
            </a:extLst>
          </p:cNvPr>
          <p:cNvSpPr txBox="1"/>
          <p:nvPr/>
        </p:nvSpPr>
        <p:spPr>
          <a:xfrm>
            <a:off x="6222001" y="452506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99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55771D2-6850-4381-AF35-58791624AE7F}"/>
              </a:ext>
            </a:extLst>
          </p:cNvPr>
          <p:cNvSpPr/>
          <p:nvPr/>
        </p:nvSpPr>
        <p:spPr>
          <a:xfrm>
            <a:off x="7095354" y="444503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3632227-2177-4777-BAD2-6710137BAF52}"/>
              </a:ext>
            </a:extLst>
          </p:cNvPr>
          <p:cNvSpPr txBox="1"/>
          <p:nvPr/>
        </p:nvSpPr>
        <p:spPr>
          <a:xfrm>
            <a:off x="6838275" y="452506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100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8961C518-1D53-48F7-8A12-2B6AD1039046}"/>
              </a:ext>
            </a:extLst>
          </p:cNvPr>
          <p:cNvCxnSpPr>
            <a:cxnSpLocks/>
            <a:stCxn id="56" idx="4"/>
            <a:endCxn id="87" idx="0"/>
          </p:cNvCxnSpPr>
          <p:nvPr/>
        </p:nvCxnSpPr>
        <p:spPr>
          <a:xfrm rot="5400000">
            <a:off x="6305475" y="3914122"/>
            <a:ext cx="852908" cy="20891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9AD0B76-5E7D-43E0-9064-74E9A110C3E3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rot="16200000" flipH="1">
            <a:off x="6613611" y="3814901"/>
            <a:ext cx="852908" cy="4073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4EED3AE3-3BE2-42E0-B666-E1A005CC2717}"/>
              </a:ext>
            </a:extLst>
          </p:cNvPr>
          <p:cNvSpPr/>
          <p:nvPr/>
        </p:nvSpPr>
        <p:spPr>
          <a:xfrm>
            <a:off x="4303309" y="3316886"/>
            <a:ext cx="296777" cy="2646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4B4FC8-52FA-4694-9AAA-45DB3AB410E5}"/>
              </a:ext>
            </a:extLst>
          </p:cNvPr>
          <p:cNvSpPr txBox="1"/>
          <p:nvPr/>
        </p:nvSpPr>
        <p:spPr>
          <a:xfrm>
            <a:off x="3946767" y="3264567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61</a:t>
            </a:r>
            <a:endParaRPr lang="en-US" sz="140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D2CB46D-6B88-4A1C-A16E-E83D6E0B8F8B}"/>
              </a:ext>
            </a:extLst>
          </p:cNvPr>
          <p:cNvSpPr/>
          <p:nvPr/>
        </p:nvSpPr>
        <p:spPr>
          <a:xfrm>
            <a:off x="2250403" y="4412856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55B4-3ACF-423C-BE2C-662E28BBCD0E}"/>
              </a:ext>
            </a:extLst>
          </p:cNvPr>
          <p:cNvSpPr txBox="1"/>
          <p:nvPr/>
        </p:nvSpPr>
        <p:spPr>
          <a:xfrm>
            <a:off x="1993324" y="44928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94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B632A06F-B73E-446B-8397-1CF1D1A6114D}"/>
              </a:ext>
            </a:extLst>
          </p:cNvPr>
          <p:cNvCxnSpPr>
            <a:cxnSpLocks/>
            <a:stCxn id="8" idx="4"/>
            <a:endCxn id="115" idx="0"/>
          </p:cNvCxnSpPr>
          <p:nvPr/>
        </p:nvCxnSpPr>
        <p:spPr>
          <a:xfrm rot="5400000">
            <a:off x="2454429" y="3525946"/>
            <a:ext cx="831274" cy="94254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923282E-E75A-40FE-BB11-D04F629EFB80}"/>
              </a:ext>
            </a:extLst>
          </p:cNvPr>
          <p:cNvCxnSpPr>
            <a:cxnSpLocks/>
            <a:stCxn id="7" idx="4"/>
            <a:endCxn id="102" idx="0"/>
          </p:cNvCxnSpPr>
          <p:nvPr/>
        </p:nvCxnSpPr>
        <p:spPr>
          <a:xfrm rot="5400000">
            <a:off x="4257183" y="2765447"/>
            <a:ext cx="745955" cy="35692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31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8E4B9-F30D-4D23-855B-47172C9CDD5B}"/>
              </a:ext>
            </a:extLst>
          </p:cNvPr>
          <p:cNvSpPr/>
          <p:nvPr/>
        </p:nvSpPr>
        <p:spPr>
          <a:xfrm>
            <a:off x="5574629" y="1179095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E5FC9-0B05-47F9-BF19-91C1497B2952}"/>
              </a:ext>
            </a:extLst>
          </p:cNvPr>
          <p:cNvSpPr txBox="1"/>
          <p:nvPr/>
        </p:nvSpPr>
        <p:spPr>
          <a:xfrm>
            <a:off x="5230121" y="11265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25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967FCF-C5C7-4FA7-8FAA-A5F0D403CB04}"/>
              </a:ext>
            </a:extLst>
          </p:cNvPr>
          <p:cNvSpPr/>
          <p:nvPr/>
        </p:nvSpPr>
        <p:spPr>
          <a:xfrm>
            <a:off x="4660231" y="2306236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5FFC34-D07A-46C8-AAB8-2FBAB1897A6A}"/>
              </a:ext>
            </a:extLst>
          </p:cNvPr>
          <p:cNvSpPr/>
          <p:nvPr/>
        </p:nvSpPr>
        <p:spPr>
          <a:xfrm>
            <a:off x="3192950" y="3316886"/>
            <a:ext cx="296777" cy="2646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0D4105-A3B3-46A7-8C1A-3532389AE968}"/>
              </a:ext>
            </a:extLst>
          </p:cNvPr>
          <p:cNvCxnSpPr>
            <a:stCxn id="4" idx="3"/>
            <a:endCxn id="4" idx="3"/>
          </p:cNvCxnSpPr>
          <p:nvPr/>
        </p:nvCxnSpPr>
        <p:spPr>
          <a:xfrm>
            <a:off x="5618091" y="140502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BCEEA75-856F-4E92-B518-26C082D5CEF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rot="5400000">
            <a:off x="4834597" y="1417814"/>
            <a:ext cx="862446" cy="91439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F50C5F3-6D43-4D22-9542-8B29482A57F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5400000">
            <a:off x="3702003" y="2210267"/>
            <a:ext cx="745955" cy="146728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ABD027-0789-4A13-8B52-C05FAA899C81}"/>
              </a:ext>
            </a:extLst>
          </p:cNvPr>
          <p:cNvSpPr txBox="1"/>
          <p:nvPr/>
        </p:nvSpPr>
        <p:spPr>
          <a:xfrm>
            <a:off x="4315721" y="225391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44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4224D2-C4BB-4349-B06A-B71C986FF4DA}"/>
              </a:ext>
            </a:extLst>
          </p:cNvPr>
          <p:cNvSpPr txBox="1"/>
          <p:nvPr/>
        </p:nvSpPr>
        <p:spPr>
          <a:xfrm>
            <a:off x="2836408" y="3264567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42</a:t>
            </a:r>
            <a:endParaRPr lang="en-US" sz="1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F5751B-46C9-48BF-806E-56E88070C803}"/>
              </a:ext>
            </a:extLst>
          </p:cNvPr>
          <p:cNvSpPr/>
          <p:nvPr/>
        </p:nvSpPr>
        <p:spPr>
          <a:xfrm>
            <a:off x="1452537" y="4398212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3DF2052-A962-4CCA-83CD-B053461B404E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rot="5400000">
            <a:off x="2062818" y="3119691"/>
            <a:ext cx="816630" cy="174041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9FCE74-A8C9-47A6-8230-333CAA046653}"/>
              </a:ext>
            </a:extLst>
          </p:cNvPr>
          <p:cNvSpPr txBox="1"/>
          <p:nvPr/>
        </p:nvSpPr>
        <p:spPr>
          <a:xfrm>
            <a:off x="1195458" y="4478241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-1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BA3ACD8-DD9C-44F4-BB42-116300680F03}"/>
              </a:ext>
            </a:extLst>
          </p:cNvPr>
          <p:cNvSpPr/>
          <p:nvPr/>
        </p:nvSpPr>
        <p:spPr>
          <a:xfrm>
            <a:off x="6320592" y="2326837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77BBC9-E756-4001-B672-90A6DC9B9CAF}"/>
              </a:ext>
            </a:extLst>
          </p:cNvPr>
          <p:cNvSpPr txBox="1"/>
          <p:nvPr/>
        </p:nvSpPr>
        <p:spPr>
          <a:xfrm>
            <a:off x="5976082" y="227451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56</a:t>
            </a:r>
            <a:endParaRPr lang="en-US" sz="14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EB96908-2F41-4F81-AE78-457639884EBD}"/>
              </a:ext>
            </a:extLst>
          </p:cNvPr>
          <p:cNvSpPr/>
          <p:nvPr/>
        </p:nvSpPr>
        <p:spPr>
          <a:xfrm>
            <a:off x="5514072" y="3327430"/>
            <a:ext cx="296777" cy="2646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5A6916-58EA-4196-9E5C-8ED1BE2CCED1}"/>
              </a:ext>
            </a:extLst>
          </p:cNvPr>
          <p:cNvSpPr txBox="1"/>
          <p:nvPr/>
        </p:nvSpPr>
        <p:spPr>
          <a:xfrm>
            <a:off x="5157530" y="3275111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57</a:t>
            </a:r>
            <a:endParaRPr lang="en-US" sz="1400" dirty="0"/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10A3D169-C395-4D2C-A91A-736D116EF2F6}"/>
              </a:ext>
            </a:extLst>
          </p:cNvPr>
          <p:cNvCxnSpPr>
            <a:cxnSpLocks/>
            <a:stCxn id="36" idx="4"/>
            <a:endCxn id="50" idx="0"/>
          </p:cNvCxnSpPr>
          <p:nvPr/>
        </p:nvCxnSpPr>
        <p:spPr>
          <a:xfrm rot="5400000">
            <a:off x="5697773" y="2556221"/>
            <a:ext cx="735898" cy="80652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D5E7379-081E-4560-AE12-7FC28C9FC9BB}"/>
              </a:ext>
            </a:extLst>
          </p:cNvPr>
          <p:cNvSpPr/>
          <p:nvPr/>
        </p:nvSpPr>
        <p:spPr>
          <a:xfrm>
            <a:off x="6687998" y="3327430"/>
            <a:ext cx="296777" cy="2646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90CFFF-ABF7-4697-BF1D-D43F4AD34775}"/>
              </a:ext>
            </a:extLst>
          </p:cNvPr>
          <p:cNvSpPr txBox="1"/>
          <p:nvPr/>
        </p:nvSpPr>
        <p:spPr>
          <a:xfrm>
            <a:off x="6331456" y="3275111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58</a:t>
            </a:r>
            <a:endParaRPr lang="en-US" sz="1400" dirty="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C3CF4F21-DFBA-4D67-B032-F12006524F2B}"/>
              </a:ext>
            </a:extLst>
          </p:cNvPr>
          <p:cNvCxnSpPr>
            <a:cxnSpLocks/>
            <a:stCxn id="36" idx="4"/>
            <a:endCxn id="56" idx="0"/>
          </p:cNvCxnSpPr>
          <p:nvPr/>
        </p:nvCxnSpPr>
        <p:spPr>
          <a:xfrm rot="16200000" flipH="1">
            <a:off x="6284735" y="2775778"/>
            <a:ext cx="735898" cy="36740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E74CBFD-CC2C-4CE2-9789-6FFDA5E04BDE}"/>
              </a:ext>
            </a:extLst>
          </p:cNvPr>
          <p:cNvSpPr/>
          <p:nvPr/>
        </p:nvSpPr>
        <p:spPr>
          <a:xfrm>
            <a:off x="3300741" y="444503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BDC027-0DD1-4304-A58D-740B301A4AE0}"/>
              </a:ext>
            </a:extLst>
          </p:cNvPr>
          <p:cNvSpPr txBox="1"/>
          <p:nvPr/>
        </p:nvSpPr>
        <p:spPr>
          <a:xfrm>
            <a:off x="3043662" y="452506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95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5A265B7B-D369-4BF5-8737-B40A634C4569}"/>
              </a:ext>
            </a:extLst>
          </p:cNvPr>
          <p:cNvCxnSpPr>
            <a:cxnSpLocks/>
            <a:stCxn id="102" idx="4"/>
            <a:endCxn id="62" idx="0"/>
          </p:cNvCxnSpPr>
          <p:nvPr/>
        </p:nvCxnSpPr>
        <p:spPr>
          <a:xfrm rot="5400000">
            <a:off x="3518689" y="3512025"/>
            <a:ext cx="863452" cy="100256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99C7A55-DAF6-42B4-AEE5-1E4BBF07433D}"/>
              </a:ext>
            </a:extLst>
          </p:cNvPr>
          <p:cNvSpPr/>
          <p:nvPr/>
        </p:nvSpPr>
        <p:spPr>
          <a:xfrm>
            <a:off x="3909360" y="444503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9AF366-1A85-423C-AB21-86F3BDF6D7E6}"/>
              </a:ext>
            </a:extLst>
          </p:cNvPr>
          <p:cNvSpPr txBox="1"/>
          <p:nvPr/>
        </p:nvSpPr>
        <p:spPr>
          <a:xfrm>
            <a:off x="3652281" y="452506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96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3428085-5866-49C1-88B5-117A4124750C}"/>
              </a:ext>
            </a:extLst>
          </p:cNvPr>
          <p:cNvCxnSpPr>
            <a:cxnSpLocks/>
            <a:stCxn id="102" idx="4"/>
            <a:endCxn id="67" idx="0"/>
          </p:cNvCxnSpPr>
          <p:nvPr/>
        </p:nvCxnSpPr>
        <p:spPr>
          <a:xfrm rot="5400000">
            <a:off x="3822998" y="3816334"/>
            <a:ext cx="863452" cy="39394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FAB77297-60AF-4A45-974F-7DB19FDE48AA}"/>
              </a:ext>
            </a:extLst>
          </p:cNvPr>
          <p:cNvSpPr/>
          <p:nvPr/>
        </p:nvSpPr>
        <p:spPr>
          <a:xfrm>
            <a:off x="5063029" y="446100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C10086-6ECE-4089-9F94-6F1DAA413522}"/>
              </a:ext>
            </a:extLst>
          </p:cNvPr>
          <p:cNvSpPr txBox="1"/>
          <p:nvPr/>
        </p:nvSpPr>
        <p:spPr>
          <a:xfrm>
            <a:off x="4805950" y="454103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97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3ED8635-B186-4185-AEDC-5ABE9E724D9B}"/>
              </a:ext>
            </a:extLst>
          </p:cNvPr>
          <p:cNvSpPr/>
          <p:nvPr/>
        </p:nvSpPr>
        <p:spPr>
          <a:xfrm>
            <a:off x="5679303" y="446100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0EB8C6-6205-440B-822C-5528830EC425}"/>
              </a:ext>
            </a:extLst>
          </p:cNvPr>
          <p:cNvSpPr txBox="1"/>
          <p:nvPr/>
        </p:nvSpPr>
        <p:spPr>
          <a:xfrm>
            <a:off x="5422224" y="454103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98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02DE632E-C5BA-4F44-8AF4-13B8680E055F}"/>
              </a:ext>
            </a:extLst>
          </p:cNvPr>
          <p:cNvCxnSpPr>
            <a:cxnSpLocks/>
            <a:stCxn id="50" idx="4"/>
            <a:endCxn id="77" idx="0"/>
          </p:cNvCxnSpPr>
          <p:nvPr/>
        </p:nvCxnSpPr>
        <p:spPr>
          <a:xfrm rot="5400000">
            <a:off x="5002499" y="3801046"/>
            <a:ext cx="868883" cy="4510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9DF9FE8-98C4-43A6-AFB2-2E8E7A1BC4FB}"/>
              </a:ext>
            </a:extLst>
          </p:cNvPr>
          <p:cNvCxnSpPr>
            <a:cxnSpLocks/>
            <a:stCxn id="50" idx="4"/>
            <a:endCxn id="79" idx="0"/>
          </p:cNvCxnSpPr>
          <p:nvPr/>
        </p:nvCxnSpPr>
        <p:spPr>
          <a:xfrm rot="16200000" flipH="1">
            <a:off x="5310636" y="3943951"/>
            <a:ext cx="868883" cy="1652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F3097E10-9305-456B-9D8A-DD4C661D32BD}"/>
              </a:ext>
            </a:extLst>
          </p:cNvPr>
          <p:cNvSpPr/>
          <p:nvPr/>
        </p:nvSpPr>
        <p:spPr>
          <a:xfrm>
            <a:off x="6479080" y="444503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2329BC-4F30-4F9B-A023-8F25CC2DCF43}"/>
              </a:ext>
            </a:extLst>
          </p:cNvPr>
          <p:cNvSpPr txBox="1"/>
          <p:nvPr/>
        </p:nvSpPr>
        <p:spPr>
          <a:xfrm>
            <a:off x="6222001" y="452506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99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55771D2-6850-4381-AF35-58791624AE7F}"/>
              </a:ext>
            </a:extLst>
          </p:cNvPr>
          <p:cNvSpPr/>
          <p:nvPr/>
        </p:nvSpPr>
        <p:spPr>
          <a:xfrm>
            <a:off x="7095354" y="444503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3632227-2177-4777-BAD2-6710137BAF52}"/>
              </a:ext>
            </a:extLst>
          </p:cNvPr>
          <p:cNvSpPr txBox="1"/>
          <p:nvPr/>
        </p:nvSpPr>
        <p:spPr>
          <a:xfrm>
            <a:off x="6838275" y="452506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100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8961C518-1D53-48F7-8A12-2B6AD1039046}"/>
              </a:ext>
            </a:extLst>
          </p:cNvPr>
          <p:cNvCxnSpPr>
            <a:cxnSpLocks/>
            <a:stCxn id="56" idx="4"/>
            <a:endCxn id="87" idx="0"/>
          </p:cNvCxnSpPr>
          <p:nvPr/>
        </p:nvCxnSpPr>
        <p:spPr>
          <a:xfrm rot="5400000">
            <a:off x="6305475" y="3914122"/>
            <a:ext cx="852908" cy="20891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9AD0B76-5E7D-43E0-9064-74E9A110C3E3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rot="16200000" flipH="1">
            <a:off x="6613611" y="3814901"/>
            <a:ext cx="852908" cy="4073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4EED3AE3-3BE2-42E0-B666-E1A005CC2717}"/>
              </a:ext>
            </a:extLst>
          </p:cNvPr>
          <p:cNvSpPr/>
          <p:nvPr/>
        </p:nvSpPr>
        <p:spPr>
          <a:xfrm>
            <a:off x="4303309" y="3316886"/>
            <a:ext cx="296777" cy="2646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4B4FC8-52FA-4694-9AAA-45DB3AB410E5}"/>
              </a:ext>
            </a:extLst>
          </p:cNvPr>
          <p:cNvSpPr txBox="1"/>
          <p:nvPr/>
        </p:nvSpPr>
        <p:spPr>
          <a:xfrm>
            <a:off x="3946767" y="3264567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61</a:t>
            </a:r>
            <a:endParaRPr lang="en-US" sz="140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D2CB46D-6B88-4A1C-A16E-E83D6E0B8F8B}"/>
              </a:ext>
            </a:extLst>
          </p:cNvPr>
          <p:cNvSpPr/>
          <p:nvPr/>
        </p:nvSpPr>
        <p:spPr>
          <a:xfrm>
            <a:off x="2250403" y="4412856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55B4-3ACF-423C-BE2C-662E28BBCD0E}"/>
              </a:ext>
            </a:extLst>
          </p:cNvPr>
          <p:cNvSpPr txBox="1"/>
          <p:nvPr/>
        </p:nvSpPr>
        <p:spPr>
          <a:xfrm>
            <a:off x="1993324" y="44928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94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B632A06F-B73E-446B-8397-1CF1D1A6114D}"/>
              </a:ext>
            </a:extLst>
          </p:cNvPr>
          <p:cNvCxnSpPr>
            <a:cxnSpLocks/>
            <a:stCxn id="8" idx="4"/>
            <a:endCxn id="115" idx="0"/>
          </p:cNvCxnSpPr>
          <p:nvPr/>
        </p:nvCxnSpPr>
        <p:spPr>
          <a:xfrm rot="5400000">
            <a:off x="2454429" y="3525946"/>
            <a:ext cx="831274" cy="94254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923282E-E75A-40FE-BB11-D04F629EFB80}"/>
              </a:ext>
            </a:extLst>
          </p:cNvPr>
          <p:cNvCxnSpPr>
            <a:cxnSpLocks/>
            <a:stCxn id="7" idx="4"/>
            <a:endCxn id="102" idx="0"/>
          </p:cNvCxnSpPr>
          <p:nvPr/>
        </p:nvCxnSpPr>
        <p:spPr>
          <a:xfrm rot="5400000">
            <a:off x="4257183" y="2765447"/>
            <a:ext cx="745955" cy="35692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FD5E418B-C032-4708-BABC-4E5D0ABA9FF3}"/>
              </a:ext>
            </a:extLst>
          </p:cNvPr>
          <p:cNvCxnSpPr>
            <a:cxnSpLocks/>
            <a:stCxn id="4" idx="4"/>
            <a:endCxn id="36" idx="0"/>
          </p:cNvCxnSpPr>
          <p:nvPr/>
        </p:nvCxnSpPr>
        <p:spPr>
          <a:xfrm rot="16200000" flipH="1">
            <a:off x="5654477" y="1512331"/>
            <a:ext cx="883047" cy="74596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560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8E4B9-F30D-4D23-855B-47172C9CDD5B}"/>
              </a:ext>
            </a:extLst>
          </p:cNvPr>
          <p:cNvSpPr/>
          <p:nvPr/>
        </p:nvSpPr>
        <p:spPr>
          <a:xfrm>
            <a:off x="4996091" y="3253638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E5FC9-0B05-47F9-BF19-91C1497B2952}"/>
              </a:ext>
            </a:extLst>
          </p:cNvPr>
          <p:cNvSpPr txBox="1"/>
          <p:nvPr/>
        </p:nvSpPr>
        <p:spPr>
          <a:xfrm>
            <a:off x="4651583" y="320113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25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967FCF-C5C7-4FA7-8FAA-A5F0D403CB04}"/>
              </a:ext>
            </a:extLst>
          </p:cNvPr>
          <p:cNvSpPr/>
          <p:nvPr/>
        </p:nvSpPr>
        <p:spPr>
          <a:xfrm>
            <a:off x="4267199" y="4062847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5FFC34-D07A-46C8-AAB8-2FBAB1897A6A}"/>
              </a:ext>
            </a:extLst>
          </p:cNvPr>
          <p:cNvSpPr/>
          <p:nvPr/>
        </p:nvSpPr>
        <p:spPr>
          <a:xfrm>
            <a:off x="2799918" y="5073497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0D4105-A3B3-46A7-8C1A-3532389AE968}"/>
              </a:ext>
            </a:extLst>
          </p:cNvPr>
          <p:cNvCxnSpPr>
            <a:stCxn id="4" idx="3"/>
            <a:endCxn id="4" idx="3"/>
          </p:cNvCxnSpPr>
          <p:nvPr/>
        </p:nvCxnSpPr>
        <p:spPr>
          <a:xfrm>
            <a:off x="5039553" y="347956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BCEEA75-856F-4E92-B518-26C082D5CEF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rot="5400000">
            <a:off x="4507778" y="3426144"/>
            <a:ext cx="544514" cy="72889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F50C5F3-6D43-4D22-9542-8B29482A57F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5400000">
            <a:off x="3308971" y="3966878"/>
            <a:ext cx="745955" cy="146728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ABD027-0789-4A13-8B52-C05FAA899C81}"/>
              </a:ext>
            </a:extLst>
          </p:cNvPr>
          <p:cNvSpPr txBox="1"/>
          <p:nvPr/>
        </p:nvSpPr>
        <p:spPr>
          <a:xfrm>
            <a:off x="3922689" y="401052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44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4224D2-C4BB-4349-B06A-B71C986FF4DA}"/>
              </a:ext>
            </a:extLst>
          </p:cNvPr>
          <p:cNvSpPr txBox="1"/>
          <p:nvPr/>
        </p:nvSpPr>
        <p:spPr>
          <a:xfrm>
            <a:off x="2443376" y="5021178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42</a:t>
            </a:r>
            <a:endParaRPr lang="en-US" sz="1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F5751B-46C9-48BF-806E-56E88070C803}"/>
              </a:ext>
            </a:extLst>
          </p:cNvPr>
          <p:cNvSpPr/>
          <p:nvPr/>
        </p:nvSpPr>
        <p:spPr>
          <a:xfrm>
            <a:off x="1059505" y="6154823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3DF2052-A962-4CCA-83CD-B053461B404E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rot="5400000">
            <a:off x="1669786" y="4876302"/>
            <a:ext cx="816630" cy="174041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9FCE74-A8C9-47A6-8230-333CAA046653}"/>
              </a:ext>
            </a:extLst>
          </p:cNvPr>
          <p:cNvSpPr txBox="1"/>
          <p:nvPr/>
        </p:nvSpPr>
        <p:spPr>
          <a:xfrm>
            <a:off x="802426" y="623485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-1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BA3ACD8-DD9C-44F4-BB42-116300680F03}"/>
              </a:ext>
            </a:extLst>
          </p:cNvPr>
          <p:cNvSpPr/>
          <p:nvPr/>
        </p:nvSpPr>
        <p:spPr>
          <a:xfrm>
            <a:off x="7638510" y="4063667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77BBC9-E756-4001-B672-90A6DC9B9CAF}"/>
              </a:ext>
            </a:extLst>
          </p:cNvPr>
          <p:cNvSpPr txBox="1"/>
          <p:nvPr/>
        </p:nvSpPr>
        <p:spPr>
          <a:xfrm>
            <a:off x="7294000" y="40113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56</a:t>
            </a:r>
            <a:endParaRPr lang="en-US" sz="14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EB96908-2F41-4F81-AE78-457639884EBD}"/>
              </a:ext>
            </a:extLst>
          </p:cNvPr>
          <p:cNvSpPr/>
          <p:nvPr/>
        </p:nvSpPr>
        <p:spPr>
          <a:xfrm>
            <a:off x="6831990" y="5064260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5A6916-58EA-4196-9E5C-8ED1BE2CCED1}"/>
              </a:ext>
            </a:extLst>
          </p:cNvPr>
          <p:cNvSpPr txBox="1"/>
          <p:nvPr/>
        </p:nvSpPr>
        <p:spPr>
          <a:xfrm>
            <a:off x="6475448" y="5011941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57</a:t>
            </a:r>
            <a:endParaRPr lang="en-US" sz="1400" dirty="0"/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10A3D169-C395-4D2C-A91A-736D116EF2F6}"/>
              </a:ext>
            </a:extLst>
          </p:cNvPr>
          <p:cNvCxnSpPr>
            <a:cxnSpLocks/>
            <a:stCxn id="36" idx="4"/>
            <a:endCxn id="50" idx="0"/>
          </p:cNvCxnSpPr>
          <p:nvPr/>
        </p:nvCxnSpPr>
        <p:spPr>
          <a:xfrm rot="5400000">
            <a:off x="7015691" y="4293051"/>
            <a:ext cx="735898" cy="80652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D5E7379-081E-4560-AE12-7FC28C9FC9BB}"/>
              </a:ext>
            </a:extLst>
          </p:cNvPr>
          <p:cNvSpPr/>
          <p:nvPr/>
        </p:nvSpPr>
        <p:spPr>
          <a:xfrm>
            <a:off x="8005916" y="5064260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90CFFF-ABF7-4697-BF1D-D43F4AD34775}"/>
              </a:ext>
            </a:extLst>
          </p:cNvPr>
          <p:cNvSpPr txBox="1"/>
          <p:nvPr/>
        </p:nvSpPr>
        <p:spPr>
          <a:xfrm>
            <a:off x="7649374" y="5011941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58</a:t>
            </a:r>
            <a:endParaRPr lang="en-US" sz="1400" dirty="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C3CF4F21-DFBA-4D67-B032-F12006524F2B}"/>
              </a:ext>
            </a:extLst>
          </p:cNvPr>
          <p:cNvCxnSpPr>
            <a:cxnSpLocks/>
            <a:stCxn id="36" idx="4"/>
            <a:endCxn id="56" idx="0"/>
          </p:cNvCxnSpPr>
          <p:nvPr/>
        </p:nvCxnSpPr>
        <p:spPr>
          <a:xfrm rot="16200000" flipH="1">
            <a:off x="7602653" y="4512608"/>
            <a:ext cx="735898" cy="36740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E74CBFD-CC2C-4CE2-9789-6FFDA5E04BDE}"/>
              </a:ext>
            </a:extLst>
          </p:cNvPr>
          <p:cNvSpPr/>
          <p:nvPr/>
        </p:nvSpPr>
        <p:spPr>
          <a:xfrm>
            <a:off x="2907709" y="6201645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BDC027-0DD1-4304-A58D-740B301A4AE0}"/>
              </a:ext>
            </a:extLst>
          </p:cNvPr>
          <p:cNvSpPr txBox="1"/>
          <p:nvPr/>
        </p:nvSpPr>
        <p:spPr>
          <a:xfrm>
            <a:off x="2650630" y="62816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95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5A265B7B-D369-4BF5-8737-B40A634C4569}"/>
              </a:ext>
            </a:extLst>
          </p:cNvPr>
          <p:cNvCxnSpPr>
            <a:cxnSpLocks/>
            <a:stCxn id="102" idx="4"/>
            <a:endCxn id="62" idx="0"/>
          </p:cNvCxnSpPr>
          <p:nvPr/>
        </p:nvCxnSpPr>
        <p:spPr>
          <a:xfrm rot="5400000">
            <a:off x="3125657" y="5268636"/>
            <a:ext cx="863452" cy="100256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99C7A55-DAF6-42B4-AEE5-1E4BBF07433D}"/>
              </a:ext>
            </a:extLst>
          </p:cNvPr>
          <p:cNvSpPr/>
          <p:nvPr/>
        </p:nvSpPr>
        <p:spPr>
          <a:xfrm>
            <a:off x="3516328" y="6201645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9AF366-1A85-423C-AB21-86F3BDF6D7E6}"/>
              </a:ext>
            </a:extLst>
          </p:cNvPr>
          <p:cNvSpPr txBox="1"/>
          <p:nvPr/>
        </p:nvSpPr>
        <p:spPr>
          <a:xfrm>
            <a:off x="3259249" y="62816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96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3428085-5866-49C1-88B5-117A4124750C}"/>
              </a:ext>
            </a:extLst>
          </p:cNvPr>
          <p:cNvCxnSpPr>
            <a:cxnSpLocks/>
            <a:stCxn id="102" idx="4"/>
            <a:endCxn id="67" idx="0"/>
          </p:cNvCxnSpPr>
          <p:nvPr/>
        </p:nvCxnSpPr>
        <p:spPr>
          <a:xfrm rot="5400000">
            <a:off x="3429966" y="5572945"/>
            <a:ext cx="863452" cy="39394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FAB77297-60AF-4A45-974F-7DB19FDE48AA}"/>
              </a:ext>
            </a:extLst>
          </p:cNvPr>
          <p:cNvSpPr/>
          <p:nvPr/>
        </p:nvSpPr>
        <p:spPr>
          <a:xfrm>
            <a:off x="6380947" y="619783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C10086-6ECE-4089-9F94-6F1DAA413522}"/>
              </a:ext>
            </a:extLst>
          </p:cNvPr>
          <p:cNvSpPr txBox="1"/>
          <p:nvPr/>
        </p:nvSpPr>
        <p:spPr>
          <a:xfrm>
            <a:off x="6063531" y="623485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97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3ED8635-B186-4185-AEDC-5ABE9E724D9B}"/>
              </a:ext>
            </a:extLst>
          </p:cNvPr>
          <p:cNvSpPr/>
          <p:nvPr/>
        </p:nvSpPr>
        <p:spPr>
          <a:xfrm>
            <a:off x="6997221" y="619783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0EB8C6-6205-440B-822C-5528830EC425}"/>
              </a:ext>
            </a:extLst>
          </p:cNvPr>
          <p:cNvSpPr txBox="1"/>
          <p:nvPr/>
        </p:nvSpPr>
        <p:spPr>
          <a:xfrm>
            <a:off x="6740142" y="62778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98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02DE632E-C5BA-4F44-8AF4-13B8680E055F}"/>
              </a:ext>
            </a:extLst>
          </p:cNvPr>
          <p:cNvCxnSpPr>
            <a:cxnSpLocks/>
            <a:stCxn id="50" idx="4"/>
            <a:endCxn id="77" idx="0"/>
          </p:cNvCxnSpPr>
          <p:nvPr/>
        </p:nvCxnSpPr>
        <p:spPr>
          <a:xfrm rot="5400000">
            <a:off x="6320417" y="5537876"/>
            <a:ext cx="868883" cy="4510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9DF9FE8-98C4-43A6-AFB2-2E8E7A1BC4FB}"/>
              </a:ext>
            </a:extLst>
          </p:cNvPr>
          <p:cNvCxnSpPr>
            <a:cxnSpLocks/>
            <a:stCxn id="50" idx="4"/>
            <a:endCxn id="79" idx="0"/>
          </p:cNvCxnSpPr>
          <p:nvPr/>
        </p:nvCxnSpPr>
        <p:spPr>
          <a:xfrm rot="16200000" flipH="1">
            <a:off x="6628554" y="5680781"/>
            <a:ext cx="868883" cy="1652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F3097E10-9305-456B-9D8A-DD4C661D32BD}"/>
              </a:ext>
            </a:extLst>
          </p:cNvPr>
          <p:cNvSpPr/>
          <p:nvPr/>
        </p:nvSpPr>
        <p:spPr>
          <a:xfrm>
            <a:off x="7796998" y="618186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2329BC-4F30-4F9B-A023-8F25CC2DCF43}"/>
              </a:ext>
            </a:extLst>
          </p:cNvPr>
          <p:cNvSpPr txBox="1"/>
          <p:nvPr/>
        </p:nvSpPr>
        <p:spPr>
          <a:xfrm>
            <a:off x="7539919" y="626189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99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55771D2-6850-4381-AF35-58791624AE7F}"/>
              </a:ext>
            </a:extLst>
          </p:cNvPr>
          <p:cNvSpPr/>
          <p:nvPr/>
        </p:nvSpPr>
        <p:spPr>
          <a:xfrm>
            <a:off x="8413272" y="618186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3632227-2177-4777-BAD2-6710137BAF52}"/>
              </a:ext>
            </a:extLst>
          </p:cNvPr>
          <p:cNvSpPr txBox="1"/>
          <p:nvPr/>
        </p:nvSpPr>
        <p:spPr>
          <a:xfrm>
            <a:off x="8156193" y="626189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100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8961C518-1D53-48F7-8A12-2B6AD1039046}"/>
              </a:ext>
            </a:extLst>
          </p:cNvPr>
          <p:cNvCxnSpPr>
            <a:cxnSpLocks/>
            <a:stCxn id="56" idx="4"/>
            <a:endCxn id="87" idx="0"/>
          </p:cNvCxnSpPr>
          <p:nvPr/>
        </p:nvCxnSpPr>
        <p:spPr>
          <a:xfrm rot="5400000">
            <a:off x="7623393" y="5650952"/>
            <a:ext cx="852908" cy="20891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9AD0B76-5E7D-43E0-9064-74E9A110C3E3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rot="16200000" flipH="1">
            <a:off x="7931529" y="5551731"/>
            <a:ext cx="852908" cy="4073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4EED3AE3-3BE2-42E0-B666-E1A005CC2717}"/>
              </a:ext>
            </a:extLst>
          </p:cNvPr>
          <p:cNvSpPr/>
          <p:nvPr/>
        </p:nvSpPr>
        <p:spPr>
          <a:xfrm>
            <a:off x="3910277" y="5073497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4B4FC8-52FA-4694-9AAA-45DB3AB410E5}"/>
              </a:ext>
            </a:extLst>
          </p:cNvPr>
          <p:cNvSpPr txBox="1"/>
          <p:nvPr/>
        </p:nvSpPr>
        <p:spPr>
          <a:xfrm>
            <a:off x="3553735" y="5021178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61</a:t>
            </a:r>
            <a:endParaRPr lang="en-US" sz="140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D2CB46D-6B88-4A1C-A16E-E83D6E0B8F8B}"/>
              </a:ext>
            </a:extLst>
          </p:cNvPr>
          <p:cNvSpPr/>
          <p:nvPr/>
        </p:nvSpPr>
        <p:spPr>
          <a:xfrm>
            <a:off x="1857371" y="6169467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55B4-3ACF-423C-BE2C-662E28BBCD0E}"/>
              </a:ext>
            </a:extLst>
          </p:cNvPr>
          <p:cNvSpPr txBox="1"/>
          <p:nvPr/>
        </p:nvSpPr>
        <p:spPr>
          <a:xfrm>
            <a:off x="1600292" y="62494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94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B632A06F-B73E-446B-8397-1CF1D1A6114D}"/>
              </a:ext>
            </a:extLst>
          </p:cNvPr>
          <p:cNvCxnSpPr>
            <a:cxnSpLocks/>
            <a:stCxn id="8" idx="4"/>
            <a:endCxn id="115" idx="0"/>
          </p:cNvCxnSpPr>
          <p:nvPr/>
        </p:nvCxnSpPr>
        <p:spPr>
          <a:xfrm rot="5400000">
            <a:off x="2061397" y="5282557"/>
            <a:ext cx="831274" cy="94254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923282E-E75A-40FE-BB11-D04F629EFB80}"/>
              </a:ext>
            </a:extLst>
          </p:cNvPr>
          <p:cNvCxnSpPr>
            <a:cxnSpLocks/>
            <a:stCxn id="7" idx="4"/>
            <a:endCxn id="102" idx="0"/>
          </p:cNvCxnSpPr>
          <p:nvPr/>
        </p:nvCxnSpPr>
        <p:spPr>
          <a:xfrm rot="5400000">
            <a:off x="3864151" y="4522058"/>
            <a:ext cx="745955" cy="35692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FD5E418B-C032-4708-BABC-4E5D0ABA9FF3}"/>
              </a:ext>
            </a:extLst>
          </p:cNvPr>
          <p:cNvCxnSpPr>
            <a:cxnSpLocks/>
            <a:stCxn id="48" idx="4"/>
            <a:endCxn id="36" idx="0"/>
          </p:cNvCxnSpPr>
          <p:nvPr/>
        </p:nvCxnSpPr>
        <p:spPr>
          <a:xfrm rot="16200000" flipH="1">
            <a:off x="7083647" y="3360414"/>
            <a:ext cx="508138" cy="89836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24E741E-9BA2-4521-B6D4-2201309DA306}"/>
              </a:ext>
            </a:extLst>
          </p:cNvPr>
          <p:cNvSpPr/>
          <p:nvPr/>
        </p:nvSpPr>
        <p:spPr>
          <a:xfrm>
            <a:off x="6740142" y="3290834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8625D5-F7B6-4F94-ADFA-192BDE8FB948}"/>
              </a:ext>
            </a:extLst>
          </p:cNvPr>
          <p:cNvSpPr txBox="1"/>
          <p:nvPr/>
        </p:nvSpPr>
        <p:spPr>
          <a:xfrm>
            <a:off x="6395634" y="323833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26</a:t>
            </a:r>
            <a:endParaRPr lang="en-US" sz="14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B69A36-677A-4075-AAEC-85CEFCF8C382}"/>
              </a:ext>
            </a:extLst>
          </p:cNvPr>
          <p:cNvCxnSpPr>
            <a:stCxn id="48" idx="3"/>
            <a:endCxn id="48" idx="3"/>
          </p:cNvCxnSpPr>
          <p:nvPr/>
        </p:nvCxnSpPr>
        <p:spPr>
          <a:xfrm>
            <a:off x="6783604" y="351676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19B4487-EE76-454A-829A-CB1FEA8F089B}"/>
              </a:ext>
            </a:extLst>
          </p:cNvPr>
          <p:cNvSpPr/>
          <p:nvPr/>
        </p:nvSpPr>
        <p:spPr>
          <a:xfrm>
            <a:off x="5835315" y="2384455"/>
            <a:ext cx="296779" cy="26469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FB814D-389E-493F-A0AB-9D1D85727B52}"/>
              </a:ext>
            </a:extLst>
          </p:cNvPr>
          <p:cNvSpPr txBox="1"/>
          <p:nvPr/>
        </p:nvSpPr>
        <p:spPr>
          <a:xfrm>
            <a:off x="5490807" y="23319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3</a:t>
            </a:r>
            <a:endParaRPr lang="en-US" sz="1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B108447-373B-4634-B444-DAAEBB47F19E}"/>
              </a:ext>
            </a:extLst>
          </p:cNvPr>
          <p:cNvCxnSpPr>
            <a:stCxn id="55" idx="3"/>
            <a:endCxn id="55" idx="3"/>
          </p:cNvCxnSpPr>
          <p:nvPr/>
        </p:nvCxnSpPr>
        <p:spPr>
          <a:xfrm>
            <a:off x="5878777" y="261038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DC360ED6-0B81-4610-A30A-CE01BB8E6A52}"/>
              </a:ext>
            </a:extLst>
          </p:cNvPr>
          <p:cNvSpPr/>
          <p:nvPr/>
        </p:nvSpPr>
        <p:spPr>
          <a:xfrm>
            <a:off x="5835316" y="1477454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BCB09F-41EC-4F5F-B085-C7999E4CA970}"/>
              </a:ext>
            </a:extLst>
          </p:cNvPr>
          <p:cNvSpPr txBox="1"/>
          <p:nvPr/>
        </p:nvSpPr>
        <p:spPr>
          <a:xfrm>
            <a:off x="5490808" y="14249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</a:t>
            </a:r>
            <a:endParaRPr lang="en-US" sz="14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FAD1FC9-0448-4909-B99F-22043694F015}"/>
              </a:ext>
            </a:extLst>
          </p:cNvPr>
          <p:cNvCxnSpPr>
            <a:stCxn id="61" idx="3"/>
            <a:endCxn id="61" idx="3"/>
          </p:cNvCxnSpPr>
          <p:nvPr/>
        </p:nvCxnSpPr>
        <p:spPr>
          <a:xfrm>
            <a:off x="5878778" y="17033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1A8AC8A2-7472-43AD-8C1A-C6309D1D89C5}"/>
              </a:ext>
            </a:extLst>
          </p:cNvPr>
          <p:cNvCxnSpPr>
            <a:cxnSpLocks/>
            <a:stCxn id="55" idx="4"/>
            <a:endCxn id="4" idx="0"/>
          </p:cNvCxnSpPr>
          <p:nvPr/>
        </p:nvCxnSpPr>
        <p:spPr>
          <a:xfrm rot="5400000">
            <a:off x="5261849" y="2531782"/>
            <a:ext cx="604488" cy="83922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5C91EC25-C7D9-470B-A454-1C6E028A2C7C}"/>
              </a:ext>
            </a:extLst>
          </p:cNvPr>
          <p:cNvCxnSpPr>
            <a:cxnSpLocks/>
            <a:stCxn id="61" idx="4"/>
            <a:endCxn id="55" idx="0"/>
          </p:cNvCxnSpPr>
          <p:nvPr/>
        </p:nvCxnSpPr>
        <p:spPr>
          <a:xfrm rot="5400000">
            <a:off x="5662553" y="2063302"/>
            <a:ext cx="642306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1FC86E22-E84D-45EE-B239-C40EEE1FDC34}"/>
              </a:ext>
            </a:extLst>
          </p:cNvPr>
          <p:cNvCxnSpPr>
            <a:cxnSpLocks/>
            <a:stCxn id="55" idx="4"/>
            <a:endCxn id="48" idx="1"/>
          </p:cNvCxnSpPr>
          <p:nvPr/>
        </p:nvCxnSpPr>
        <p:spPr>
          <a:xfrm rot="16200000" flipH="1">
            <a:off x="6043430" y="2589424"/>
            <a:ext cx="680448" cy="7998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28CDDED9-1112-4758-B100-B004A4BA15F1}"/>
              </a:ext>
            </a:extLst>
          </p:cNvPr>
          <p:cNvSpPr/>
          <p:nvPr/>
        </p:nvSpPr>
        <p:spPr>
          <a:xfrm>
            <a:off x="5835315" y="517954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5DC7B1-2DEE-4DA0-91A1-F340EC488B4B}"/>
              </a:ext>
            </a:extLst>
          </p:cNvPr>
          <p:cNvSpPr txBox="1"/>
          <p:nvPr/>
        </p:nvSpPr>
        <p:spPr>
          <a:xfrm>
            <a:off x="5490807" y="4654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</a:t>
            </a:r>
            <a:endParaRPr lang="en-US" sz="14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0E5639-9F14-47C1-8730-3FF91AA83BA1}"/>
              </a:ext>
            </a:extLst>
          </p:cNvPr>
          <p:cNvCxnSpPr>
            <a:stCxn id="73" idx="3"/>
            <a:endCxn id="73" idx="3"/>
          </p:cNvCxnSpPr>
          <p:nvPr/>
        </p:nvCxnSpPr>
        <p:spPr>
          <a:xfrm>
            <a:off x="5878777" y="7438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8997F2C5-08B2-43F4-9F53-68A67D60C2C0}"/>
              </a:ext>
            </a:extLst>
          </p:cNvPr>
          <p:cNvCxnSpPr>
            <a:cxnSpLocks/>
            <a:stCxn id="73" idx="4"/>
            <a:endCxn id="61" idx="0"/>
          </p:cNvCxnSpPr>
          <p:nvPr/>
        </p:nvCxnSpPr>
        <p:spPr>
          <a:xfrm rot="16200000" flipH="1">
            <a:off x="5636303" y="1130050"/>
            <a:ext cx="694805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905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8E4B9-F30D-4D23-855B-47172C9CDD5B}"/>
              </a:ext>
            </a:extLst>
          </p:cNvPr>
          <p:cNvSpPr/>
          <p:nvPr/>
        </p:nvSpPr>
        <p:spPr>
          <a:xfrm>
            <a:off x="4996091" y="3253638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E5FC9-0B05-47F9-BF19-91C1497B2952}"/>
              </a:ext>
            </a:extLst>
          </p:cNvPr>
          <p:cNvSpPr txBox="1"/>
          <p:nvPr/>
        </p:nvSpPr>
        <p:spPr>
          <a:xfrm>
            <a:off x="4651583" y="320113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25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967FCF-C5C7-4FA7-8FAA-A5F0D403CB04}"/>
              </a:ext>
            </a:extLst>
          </p:cNvPr>
          <p:cNvSpPr/>
          <p:nvPr/>
        </p:nvSpPr>
        <p:spPr>
          <a:xfrm>
            <a:off x="4267199" y="4062847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5FFC34-D07A-46C8-AAB8-2FBAB1897A6A}"/>
              </a:ext>
            </a:extLst>
          </p:cNvPr>
          <p:cNvSpPr/>
          <p:nvPr/>
        </p:nvSpPr>
        <p:spPr>
          <a:xfrm>
            <a:off x="1933818" y="4931912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0D4105-A3B3-46A7-8C1A-3532389AE968}"/>
              </a:ext>
            </a:extLst>
          </p:cNvPr>
          <p:cNvCxnSpPr>
            <a:stCxn id="4" idx="3"/>
            <a:endCxn id="4" idx="3"/>
          </p:cNvCxnSpPr>
          <p:nvPr/>
        </p:nvCxnSpPr>
        <p:spPr>
          <a:xfrm>
            <a:off x="5039553" y="347956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BCEEA75-856F-4E92-B518-26C082D5CEF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rot="5400000">
            <a:off x="4507778" y="3426144"/>
            <a:ext cx="544514" cy="72889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F50C5F3-6D43-4D22-9542-8B29482A57F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5400000">
            <a:off x="2946713" y="3463036"/>
            <a:ext cx="604370" cy="233338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ABD027-0789-4A13-8B52-C05FAA899C81}"/>
              </a:ext>
            </a:extLst>
          </p:cNvPr>
          <p:cNvSpPr txBox="1"/>
          <p:nvPr/>
        </p:nvSpPr>
        <p:spPr>
          <a:xfrm>
            <a:off x="3922689" y="401052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44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4224D2-C4BB-4349-B06A-B71C986FF4DA}"/>
              </a:ext>
            </a:extLst>
          </p:cNvPr>
          <p:cNvSpPr txBox="1"/>
          <p:nvPr/>
        </p:nvSpPr>
        <p:spPr>
          <a:xfrm>
            <a:off x="1577276" y="4879593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42</a:t>
            </a:r>
            <a:endParaRPr lang="en-US" sz="1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F5751B-46C9-48BF-806E-56E88070C803}"/>
              </a:ext>
            </a:extLst>
          </p:cNvPr>
          <p:cNvSpPr/>
          <p:nvPr/>
        </p:nvSpPr>
        <p:spPr>
          <a:xfrm>
            <a:off x="1059505" y="6154823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3DF2052-A962-4CCA-83CD-B053461B404E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rot="5400000">
            <a:off x="1165944" y="5238559"/>
            <a:ext cx="958215" cy="87431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9FCE74-A8C9-47A6-8230-333CAA046653}"/>
              </a:ext>
            </a:extLst>
          </p:cNvPr>
          <p:cNvSpPr txBox="1"/>
          <p:nvPr/>
        </p:nvSpPr>
        <p:spPr>
          <a:xfrm>
            <a:off x="802426" y="623485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-1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BA3ACD8-DD9C-44F4-BB42-116300680F03}"/>
              </a:ext>
            </a:extLst>
          </p:cNvPr>
          <p:cNvSpPr/>
          <p:nvPr/>
        </p:nvSpPr>
        <p:spPr>
          <a:xfrm>
            <a:off x="7638510" y="4063667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77BBC9-E756-4001-B672-90A6DC9B9CAF}"/>
              </a:ext>
            </a:extLst>
          </p:cNvPr>
          <p:cNvSpPr txBox="1"/>
          <p:nvPr/>
        </p:nvSpPr>
        <p:spPr>
          <a:xfrm>
            <a:off x="7294000" y="40113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56</a:t>
            </a:r>
            <a:endParaRPr lang="en-US" sz="14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EB96908-2F41-4F81-AE78-457639884EBD}"/>
              </a:ext>
            </a:extLst>
          </p:cNvPr>
          <p:cNvSpPr/>
          <p:nvPr/>
        </p:nvSpPr>
        <p:spPr>
          <a:xfrm>
            <a:off x="6831990" y="5064260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5A6916-58EA-4196-9E5C-8ED1BE2CCED1}"/>
              </a:ext>
            </a:extLst>
          </p:cNvPr>
          <p:cNvSpPr txBox="1"/>
          <p:nvPr/>
        </p:nvSpPr>
        <p:spPr>
          <a:xfrm>
            <a:off x="6475448" y="5011941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57</a:t>
            </a:r>
            <a:endParaRPr lang="en-US" sz="1400" dirty="0"/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10A3D169-C395-4D2C-A91A-736D116EF2F6}"/>
              </a:ext>
            </a:extLst>
          </p:cNvPr>
          <p:cNvCxnSpPr>
            <a:cxnSpLocks/>
            <a:stCxn id="36" idx="4"/>
            <a:endCxn id="50" idx="0"/>
          </p:cNvCxnSpPr>
          <p:nvPr/>
        </p:nvCxnSpPr>
        <p:spPr>
          <a:xfrm rot="5400000">
            <a:off x="7015691" y="4293051"/>
            <a:ext cx="735898" cy="80652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D5E7379-081E-4560-AE12-7FC28C9FC9BB}"/>
              </a:ext>
            </a:extLst>
          </p:cNvPr>
          <p:cNvSpPr/>
          <p:nvPr/>
        </p:nvSpPr>
        <p:spPr>
          <a:xfrm>
            <a:off x="8005916" y="5064260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90CFFF-ABF7-4697-BF1D-D43F4AD34775}"/>
              </a:ext>
            </a:extLst>
          </p:cNvPr>
          <p:cNvSpPr txBox="1"/>
          <p:nvPr/>
        </p:nvSpPr>
        <p:spPr>
          <a:xfrm>
            <a:off x="7649374" y="5011941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58</a:t>
            </a:r>
            <a:endParaRPr lang="en-US" sz="1400" dirty="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C3CF4F21-DFBA-4D67-B032-F12006524F2B}"/>
              </a:ext>
            </a:extLst>
          </p:cNvPr>
          <p:cNvCxnSpPr>
            <a:cxnSpLocks/>
            <a:stCxn id="36" idx="4"/>
            <a:endCxn id="56" idx="0"/>
          </p:cNvCxnSpPr>
          <p:nvPr/>
        </p:nvCxnSpPr>
        <p:spPr>
          <a:xfrm rot="16200000" flipH="1">
            <a:off x="7602653" y="4512608"/>
            <a:ext cx="735898" cy="36740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E74CBFD-CC2C-4CE2-9789-6FFDA5E04BDE}"/>
              </a:ext>
            </a:extLst>
          </p:cNvPr>
          <p:cNvSpPr/>
          <p:nvPr/>
        </p:nvSpPr>
        <p:spPr>
          <a:xfrm>
            <a:off x="4349708" y="6169467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BDC027-0DD1-4304-A58D-740B301A4AE0}"/>
              </a:ext>
            </a:extLst>
          </p:cNvPr>
          <p:cNvSpPr txBox="1"/>
          <p:nvPr/>
        </p:nvSpPr>
        <p:spPr>
          <a:xfrm>
            <a:off x="4092629" y="62494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95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5A265B7B-D369-4BF5-8737-B40A634C4569}"/>
              </a:ext>
            </a:extLst>
          </p:cNvPr>
          <p:cNvCxnSpPr>
            <a:cxnSpLocks/>
            <a:stCxn id="102" idx="4"/>
            <a:endCxn id="62" idx="0"/>
          </p:cNvCxnSpPr>
          <p:nvPr/>
        </p:nvCxnSpPr>
        <p:spPr>
          <a:xfrm rot="5400000">
            <a:off x="4257770" y="5533278"/>
            <a:ext cx="876518" cy="39586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99C7A55-DAF6-42B4-AEE5-1E4BBF07433D}"/>
              </a:ext>
            </a:extLst>
          </p:cNvPr>
          <p:cNvSpPr/>
          <p:nvPr/>
        </p:nvSpPr>
        <p:spPr>
          <a:xfrm>
            <a:off x="4958327" y="6169467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9AF366-1A85-423C-AB21-86F3BDF6D7E6}"/>
              </a:ext>
            </a:extLst>
          </p:cNvPr>
          <p:cNvSpPr txBox="1"/>
          <p:nvPr/>
        </p:nvSpPr>
        <p:spPr>
          <a:xfrm>
            <a:off x="4701248" y="62494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96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3428085-5866-49C1-88B5-117A4124750C}"/>
              </a:ext>
            </a:extLst>
          </p:cNvPr>
          <p:cNvCxnSpPr>
            <a:cxnSpLocks/>
            <a:stCxn id="102" idx="4"/>
            <a:endCxn id="67" idx="0"/>
          </p:cNvCxnSpPr>
          <p:nvPr/>
        </p:nvCxnSpPr>
        <p:spPr>
          <a:xfrm rot="16200000" flipH="1">
            <a:off x="4562079" y="5624829"/>
            <a:ext cx="876518" cy="21275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FAB77297-60AF-4A45-974F-7DB19FDE48AA}"/>
              </a:ext>
            </a:extLst>
          </p:cNvPr>
          <p:cNvSpPr/>
          <p:nvPr/>
        </p:nvSpPr>
        <p:spPr>
          <a:xfrm>
            <a:off x="6380947" y="619783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C10086-6ECE-4089-9F94-6F1DAA413522}"/>
              </a:ext>
            </a:extLst>
          </p:cNvPr>
          <p:cNvSpPr txBox="1"/>
          <p:nvPr/>
        </p:nvSpPr>
        <p:spPr>
          <a:xfrm>
            <a:off x="6063531" y="623485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97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3ED8635-B186-4185-AEDC-5ABE9E724D9B}"/>
              </a:ext>
            </a:extLst>
          </p:cNvPr>
          <p:cNvSpPr/>
          <p:nvPr/>
        </p:nvSpPr>
        <p:spPr>
          <a:xfrm>
            <a:off x="6997221" y="619783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0EB8C6-6205-440B-822C-5528830EC425}"/>
              </a:ext>
            </a:extLst>
          </p:cNvPr>
          <p:cNvSpPr txBox="1"/>
          <p:nvPr/>
        </p:nvSpPr>
        <p:spPr>
          <a:xfrm>
            <a:off x="6740142" y="62778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98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02DE632E-C5BA-4F44-8AF4-13B8680E055F}"/>
              </a:ext>
            </a:extLst>
          </p:cNvPr>
          <p:cNvCxnSpPr>
            <a:cxnSpLocks/>
            <a:stCxn id="50" idx="4"/>
            <a:endCxn id="77" idx="0"/>
          </p:cNvCxnSpPr>
          <p:nvPr/>
        </p:nvCxnSpPr>
        <p:spPr>
          <a:xfrm rot="5400000">
            <a:off x="6320417" y="5537876"/>
            <a:ext cx="868883" cy="4510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9DF9FE8-98C4-43A6-AFB2-2E8E7A1BC4FB}"/>
              </a:ext>
            </a:extLst>
          </p:cNvPr>
          <p:cNvCxnSpPr>
            <a:cxnSpLocks/>
            <a:stCxn id="50" idx="4"/>
            <a:endCxn id="79" idx="0"/>
          </p:cNvCxnSpPr>
          <p:nvPr/>
        </p:nvCxnSpPr>
        <p:spPr>
          <a:xfrm rot="16200000" flipH="1">
            <a:off x="6628554" y="5680781"/>
            <a:ext cx="868883" cy="1652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F3097E10-9305-456B-9D8A-DD4C661D32BD}"/>
              </a:ext>
            </a:extLst>
          </p:cNvPr>
          <p:cNvSpPr/>
          <p:nvPr/>
        </p:nvSpPr>
        <p:spPr>
          <a:xfrm>
            <a:off x="7796998" y="618186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2329BC-4F30-4F9B-A023-8F25CC2DCF43}"/>
              </a:ext>
            </a:extLst>
          </p:cNvPr>
          <p:cNvSpPr txBox="1"/>
          <p:nvPr/>
        </p:nvSpPr>
        <p:spPr>
          <a:xfrm>
            <a:off x="7539919" y="626189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99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55771D2-6850-4381-AF35-58791624AE7F}"/>
              </a:ext>
            </a:extLst>
          </p:cNvPr>
          <p:cNvSpPr/>
          <p:nvPr/>
        </p:nvSpPr>
        <p:spPr>
          <a:xfrm>
            <a:off x="8413272" y="618186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3632227-2177-4777-BAD2-6710137BAF52}"/>
              </a:ext>
            </a:extLst>
          </p:cNvPr>
          <p:cNvSpPr txBox="1"/>
          <p:nvPr/>
        </p:nvSpPr>
        <p:spPr>
          <a:xfrm>
            <a:off x="8156193" y="626189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100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8961C518-1D53-48F7-8A12-2B6AD1039046}"/>
              </a:ext>
            </a:extLst>
          </p:cNvPr>
          <p:cNvCxnSpPr>
            <a:cxnSpLocks/>
            <a:stCxn id="56" idx="4"/>
            <a:endCxn id="87" idx="0"/>
          </p:cNvCxnSpPr>
          <p:nvPr/>
        </p:nvCxnSpPr>
        <p:spPr>
          <a:xfrm rot="5400000">
            <a:off x="7623393" y="5650952"/>
            <a:ext cx="852908" cy="20891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9AD0B76-5E7D-43E0-9064-74E9A110C3E3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rot="16200000" flipH="1">
            <a:off x="7931529" y="5551731"/>
            <a:ext cx="852908" cy="4073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4EED3AE3-3BE2-42E0-B666-E1A005CC2717}"/>
              </a:ext>
            </a:extLst>
          </p:cNvPr>
          <p:cNvSpPr/>
          <p:nvPr/>
        </p:nvSpPr>
        <p:spPr>
          <a:xfrm>
            <a:off x="4745570" y="5028253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4B4FC8-52FA-4694-9AAA-45DB3AB410E5}"/>
              </a:ext>
            </a:extLst>
          </p:cNvPr>
          <p:cNvSpPr txBox="1"/>
          <p:nvPr/>
        </p:nvSpPr>
        <p:spPr>
          <a:xfrm>
            <a:off x="4389028" y="4975934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61</a:t>
            </a:r>
            <a:endParaRPr lang="en-US" sz="140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D2CB46D-6B88-4A1C-A16E-E83D6E0B8F8B}"/>
              </a:ext>
            </a:extLst>
          </p:cNvPr>
          <p:cNvSpPr/>
          <p:nvPr/>
        </p:nvSpPr>
        <p:spPr>
          <a:xfrm>
            <a:off x="2400100" y="6154823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55B4-3ACF-423C-BE2C-662E28BBCD0E}"/>
              </a:ext>
            </a:extLst>
          </p:cNvPr>
          <p:cNvSpPr txBox="1"/>
          <p:nvPr/>
        </p:nvSpPr>
        <p:spPr>
          <a:xfrm>
            <a:off x="2143021" y="623485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94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B632A06F-B73E-446B-8397-1CF1D1A6114D}"/>
              </a:ext>
            </a:extLst>
          </p:cNvPr>
          <p:cNvCxnSpPr>
            <a:cxnSpLocks/>
            <a:stCxn id="8" idx="4"/>
            <a:endCxn id="115" idx="0"/>
          </p:cNvCxnSpPr>
          <p:nvPr/>
        </p:nvCxnSpPr>
        <p:spPr>
          <a:xfrm rot="16200000" flipH="1">
            <a:off x="1836241" y="5442573"/>
            <a:ext cx="958215" cy="46628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923282E-E75A-40FE-BB11-D04F629EFB80}"/>
              </a:ext>
            </a:extLst>
          </p:cNvPr>
          <p:cNvCxnSpPr>
            <a:cxnSpLocks/>
            <a:stCxn id="7" idx="4"/>
            <a:endCxn id="102" idx="0"/>
          </p:cNvCxnSpPr>
          <p:nvPr/>
        </p:nvCxnSpPr>
        <p:spPr>
          <a:xfrm rot="16200000" flipH="1">
            <a:off x="4304419" y="4438712"/>
            <a:ext cx="700711" cy="47837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FD5E418B-C032-4708-BABC-4E5D0ABA9FF3}"/>
              </a:ext>
            </a:extLst>
          </p:cNvPr>
          <p:cNvCxnSpPr>
            <a:cxnSpLocks/>
            <a:stCxn id="48" idx="4"/>
            <a:endCxn id="36" idx="0"/>
          </p:cNvCxnSpPr>
          <p:nvPr/>
        </p:nvCxnSpPr>
        <p:spPr>
          <a:xfrm rot="16200000" flipH="1">
            <a:off x="7083647" y="3360414"/>
            <a:ext cx="508138" cy="89836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24E741E-9BA2-4521-B6D4-2201309DA306}"/>
              </a:ext>
            </a:extLst>
          </p:cNvPr>
          <p:cNvSpPr/>
          <p:nvPr/>
        </p:nvSpPr>
        <p:spPr>
          <a:xfrm>
            <a:off x="6740142" y="3290834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8625D5-F7B6-4F94-ADFA-192BDE8FB948}"/>
              </a:ext>
            </a:extLst>
          </p:cNvPr>
          <p:cNvSpPr txBox="1"/>
          <p:nvPr/>
        </p:nvSpPr>
        <p:spPr>
          <a:xfrm>
            <a:off x="6395634" y="323833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26</a:t>
            </a:r>
            <a:endParaRPr lang="en-US" sz="14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B69A36-677A-4075-AAEC-85CEFCF8C382}"/>
              </a:ext>
            </a:extLst>
          </p:cNvPr>
          <p:cNvCxnSpPr>
            <a:stCxn id="48" idx="3"/>
            <a:endCxn id="48" idx="3"/>
          </p:cNvCxnSpPr>
          <p:nvPr/>
        </p:nvCxnSpPr>
        <p:spPr>
          <a:xfrm>
            <a:off x="6783604" y="351676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19B4487-EE76-454A-829A-CB1FEA8F089B}"/>
              </a:ext>
            </a:extLst>
          </p:cNvPr>
          <p:cNvSpPr/>
          <p:nvPr/>
        </p:nvSpPr>
        <p:spPr>
          <a:xfrm>
            <a:off x="5835315" y="2384455"/>
            <a:ext cx="296779" cy="26469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FB814D-389E-493F-A0AB-9D1D85727B52}"/>
              </a:ext>
            </a:extLst>
          </p:cNvPr>
          <p:cNvSpPr txBox="1"/>
          <p:nvPr/>
        </p:nvSpPr>
        <p:spPr>
          <a:xfrm>
            <a:off x="5490807" y="23319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3</a:t>
            </a:r>
            <a:endParaRPr lang="en-US" sz="1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B108447-373B-4634-B444-DAAEBB47F19E}"/>
              </a:ext>
            </a:extLst>
          </p:cNvPr>
          <p:cNvCxnSpPr>
            <a:stCxn id="55" idx="3"/>
            <a:endCxn id="55" idx="3"/>
          </p:cNvCxnSpPr>
          <p:nvPr/>
        </p:nvCxnSpPr>
        <p:spPr>
          <a:xfrm>
            <a:off x="5878777" y="261038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DC360ED6-0B81-4610-A30A-CE01BB8E6A52}"/>
              </a:ext>
            </a:extLst>
          </p:cNvPr>
          <p:cNvSpPr/>
          <p:nvPr/>
        </p:nvSpPr>
        <p:spPr>
          <a:xfrm>
            <a:off x="5835316" y="1477454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BCB09F-41EC-4F5F-B085-C7999E4CA970}"/>
              </a:ext>
            </a:extLst>
          </p:cNvPr>
          <p:cNvSpPr txBox="1"/>
          <p:nvPr/>
        </p:nvSpPr>
        <p:spPr>
          <a:xfrm>
            <a:off x="5490808" y="14249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</a:t>
            </a:r>
            <a:endParaRPr lang="en-US" sz="14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FAD1FC9-0448-4909-B99F-22043694F015}"/>
              </a:ext>
            </a:extLst>
          </p:cNvPr>
          <p:cNvCxnSpPr>
            <a:stCxn id="61" idx="3"/>
            <a:endCxn id="61" idx="3"/>
          </p:cNvCxnSpPr>
          <p:nvPr/>
        </p:nvCxnSpPr>
        <p:spPr>
          <a:xfrm>
            <a:off x="5878778" y="17033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1A8AC8A2-7472-43AD-8C1A-C6309D1D89C5}"/>
              </a:ext>
            </a:extLst>
          </p:cNvPr>
          <p:cNvCxnSpPr>
            <a:cxnSpLocks/>
            <a:stCxn id="55" idx="4"/>
            <a:endCxn id="4" idx="0"/>
          </p:cNvCxnSpPr>
          <p:nvPr/>
        </p:nvCxnSpPr>
        <p:spPr>
          <a:xfrm rot="5400000">
            <a:off x="5261849" y="2531782"/>
            <a:ext cx="604488" cy="83922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5C91EC25-C7D9-470B-A454-1C6E028A2C7C}"/>
              </a:ext>
            </a:extLst>
          </p:cNvPr>
          <p:cNvCxnSpPr>
            <a:cxnSpLocks/>
            <a:stCxn id="61" idx="4"/>
            <a:endCxn id="55" idx="0"/>
          </p:cNvCxnSpPr>
          <p:nvPr/>
        </p:nvCxnSpPr>
        <p:spPr>
          <a:xfrm rot="5400000">
            <a:off x="5662553" y="2063302"/>
            <a:ext cx="642306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1FC86E22-E84D-45EE-B239-C40EEE1FDC34}"/>
              </a:ext>
            </a:extLst>
          </p:cNvPr>
          <p:cNvCxnSpPr>
            <a:cxnSpLocks/>
            <a:stCxn id="55" idx="4"/>
            <a:endCxn id="48" idx="1"/>
          </p:cNvCxnSpPr>
          <p:nvPr/>
        </p:nvCxnSpPr>
        <p:spPr>
          <a:xfrm rot="16200000" flipH="1">
            <a:off x="6043430" y="2589424"/>
            <a:ext cx="680448" cy="7998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28CDDED9-1112-4758-B100-B004A4BA15F1}"/>
              </a:ext>
            </a:extLst>
          </p:cNvPr>
          <p:cNvSpPr/>
          <p:nvPr/>
        </p:nvSpPr>
        <p:spPr>
          <a:xfrm>
            <a:off x="5835315" y="517954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5DC7B1-2DEE-4DA0-91A1-F340EC488B4B}"/>
              </a:ext>
            </a:extLst>
          </p:cNvPr>
          <p:cNvSpPr txBox="1"/>
          <p:nvPr/>
        </p:nvSpPr>
        <p:spPr>
          <a:xfrm>
            <a:off x="5490807" y="4654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</a:t>
            </a:r>
            <a:endParaRPr lang="en-US" sz="14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0E5639-9F14-47C1-8730-3FF91AA83BA1}"/>
              </a:ext>
            </a:extLst>
          </p:cNvPr>
          <p:cNvCxnSpPr>
            <a:stCxn id="73" idx="3"/>
            <a:endCxn id="73" idx="3"/>
          </p:cNvCxnSpPr>
          <p:nvPr/>
        </p:nvCxnSpPr>
        <p:spPr>
          <a:xfrm>
            <a:off x="5878777" y="7438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8997F2C5-08B2-43F4-9F53-68A67D60C2C0}"/>
              </a:ext>
            </a:extLst>
          </p:cNvPr>
          <p:cNvCxnSpPr>
            <a:cxnSpLocks/>
            <a:stCxn id="73" idx="4"/>
            <a:endCxn id="61" idx="0"/>
          </p:cNvCxnSpPr>
          <p:nvPr/>
        </p:nvCxnSpPr>
        <p:spPr>
          <a:xfrm rot="16200000" flipH="1">
            <a:off x="5636303" y="1130050"/>
            <a:ext cx="694805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4D4A52B3-6B4F-47A2-9111-70687D3B1D02}"/>
              </a:ext>
            </a:extLst>
          </p:cNvPr>
          <p:cNvSpPr/>
          <p:nvPr/>
        </p:nvSpPr>
        <p:spPr>
          <a:xfrm>
            <a:off x="1766708" y="6145520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98F04B-E582-438E-A813-15E839E619E4}"/>
              </a:ext>
            </a:extLst>
          </p:cNvPr>
          <p:cNvSpPr txBox="1"/>
          <p:nvPr/>
        </p:nvSpPr>
        <p:spPr>
          <a:xfrm>
            <a:off x="1509629" y="622554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93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3E827069-C009-4461-B273-3242ABCAAAC4}"/>
              </a:ext>
            </a:extLst>
          </p:cNvPr>
          <p:cNvCxnSpPr>
            <a:cxnSpLocks/>
            <a:stCxn id="8" idx="4"/>
            <a:endCxn id="83" idx="0"/>
          </p:cNvCxnSpPr>
          <p:nvPr/>
        </p:nvCxnSpPr>
        <p:spPr>
          <a:xfrm rot="5400000">
            <a:off x="1524197" y="5587510"/>
            <a:ext cx="948912" cy="16710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63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8E4B9-F30D-4D23-855B-47172C9CDD5B}"/>
              </a:ext>
            </a:extLst>
          </p:cNvPr>
          <p:cNvSpPr/>
          <p:nvPr/>
        </p:nvSpPr>
        <p:spPr>
          <a:xfrm>
            <a:off x="4996091" y="3253638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E5FC9-0B05-47F9-BF19-91C1497B2952}"/>
              </a:ext>
            </a:extLst>
          </p:cNvPr>
          <p:cNvSpPr txBox="1"/>
          <p:nvPr/>
        </p:nvSpPr>
        <p:spPr>
          <a:xfrm>
            <a:off x="4651583" y="320113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25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967FCF-C5C7-4FA7-8FAA-A5F0D403CB04}"/>
              </a:ext>
            </a:extLst>
          </p:cNvPr>
          <p:cNvSpPr/>
          <p:nvPr/>
        </p:nvSpPr>
        <p:spPr>
          <a:xfrm>
            <a:off x="4267199" y="4062847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5FFC34-D07A-46C8-AAB8-2FBAB1897A6A}"/>
              </a:ext>
            </a:extLst>
          </p:cNvPr>
          <p:cNvSpPr/>
          <p:nvPr/>
        </p:nvSpPr>
        <p:spPr>
          <a:xfrm>
            <a:off x="1951776" y="5028253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0D4105-A3B3-46A7-8C1A-3532389AE968}"/>
              </a:ext>
            </a:extLst>
          </p:cNvPr>
          <p:cNvCxnSpPr>
            <a:stCxn id="4" idx="3"/>
            <a:endCxn id="4" idx="3"/>
          </p:cNvCxnSpPr>
          <p:nvPr/>
        </p:nvCxnSpPr>
        <p:spPr>
          <a:xfrm>
            <a:off x="5039553" y="347956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BCEEA75-856F-4E92-B518-26C082D5CEF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rot="5400000">
            <a:off x="4507778" y="3426144"/>
            <a:ext cx="544514" cy="72889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F50C5F3-6D43-4D22-9542-8B29482A57F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5400000">
            <a:off x="2907522" y="3520185"/>
            <a:ext cx="700711" cy="231542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ABD027-0789-4A13-8B52-C05FAA899C81}"/>
              </a:ext>
            </a:extLst>
          </p:cNvPr>
          <p:cNvSpPr txBox="1"/>
          <p:nvPr/>
        </p:nvSpPr>
        <p:spPr>
          <a:xfrm>
            <a:off x="3922689" y="401052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44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4224D2-C4BB-4349-B06A-B71C986FF4DA}"/>
              </a:ext>
            </a:extLst>
          </p:cNvPr>
          <p:cNvSpPr txBox="1"/>
          <p:nvPr/>
        </p:nvSpPr>
        <p:spPr>
          <a:xfrm>
            <a:off x="1595234" y="4975934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42</a:t>
            </a:r>
            <a:endParaRPr lang="en-US" sz="1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F5751B-46C9-48BF-806E-56E88070C803}"/>
              </a:ext>
            </a:extLst>
          </p:cNvPr>
          <p:cNvSpPr/>
          <p:nvPr/>
        </p:nvSpPr>
        <p:spPr>
          <a:xfrm>
            <a:off x="1059505" y="6154823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3DF2052-A962-4CCA-83CD-B053461B404E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rot="5400000">
            <a:off x="1223093" y="5277751"/>
            <a:ext cx="861874" cy="89227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9FCE74-A8C9-47A6-8230-333CAA046653}"/>
              </a:ext>
            </a:extLst>
          </p:cNvPr>
          <p:cNvSpPr txBox="1"/>
          <p:nvPr/>
        </p:nvSpPr>
        <p:spPr>
          <a:xfrm>
            <a:off x="802426" y="623485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-1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BA3ACD8-DD9C-44F4-BB42-116300680F03}"/>
              </a:ext>
            </a:extLst>
          </p:cNvPr>
          <p:cNvSpPr/>
          <p:nvPr/>
        </p:nvSpPr>
        <p:spPr>
          <a:xfrm>
            <a:off x="7638510" y="4063667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77BBC9-E756-4001-B672-90A6DC9B9CAF}"/>
              </a:ext>
            </a:extLst>
          </p:cNvPr>
          <p:cNvSpPr txBox="1"/>
          <p:nvPr/>
        </p:nvSpPr>
        <p:spPr>
          <a:xfrm>
            <a:off x="7294000" y="40113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56</a:t>
            </a:r>
            <a:endParaRPr lang="en-US" sz="14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EB96908-2F41-4F81-AE78-457639884EBD}"/>
              </a:ext>
            </a:extLst>
          </p:cNvPr>
          <p:cNvSpPr/>
          <p:nvPr/>
        </p:nvSpPr>
        <p:spPr>
          <a:xfrm>
            <a:off x="6831990" y="5064260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5A6916-58EA-4196-9E5C-8ED1BE2CCED1}"/>
              </a:ext>
            </a:extLst>
          </p:cNvPr>
          <p:cNvSpPr txBox="1"/>
          <p:nvPr/>
        </p:nvSpPr>
        <p:spPr>
          <a:xfrm>
            <a:off x="6475448" y="5011941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57</a:t>
            </a:r>
            <a:endParaRPr lang="en-US" sz="1400" dirty="0"/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10A3D169-C395-4D2C-A91A-736D116EF2F6}"/>
              </a:ext>
            </a:extLst>
          </p:cNvPr>
          <p:cNvCxnSpPr>
            <a:cxnSpLocks/>
            <a:stCxn id="36" idx="4"/>
            <a:endCxn id="50" idx="0"/>
          </p:cNvCxnSpPr>
          <p:nvPr/>
        </p:nvCxnSpPr>
        <p:spPr>
          <a:xfrm rot="5400000">
            <a:off x="7015691" y="4293051"/>
            <a:ext cx="735898" cy="80652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D5E7379-081E-4560-AE12-7FC28C9FC9BB}"/>
              </a:ext>
            </a:extLst>
          </p:cNvPr>
          <p:cNvSpPr/>
          <p:nvPr/>
        </p:nvSpPr>
        <p:spPr>
          <a:xfrm>
            <a:off x="8005916" y="5064260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90CFFF-ABF7-4697-BF1D-D43F4AD34775}"/>
              </a:ext>
            </a:extLst>
          </p:cNvPr>
          <p:cNvSpPr txBox="1"/>
          <p:nvPr/>
        </p:nvSpPr>
        <p:spPr>
          <a:xfrm>
            <a:off x="7649374" y="5011941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58</a:t>
            </a:r>
            <a:endParaRPr lang="en-US" sz="1400" dirty="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C3CF4F21-DFBA-4D67-B032-F12006524F2B}"/>
              </a:ext>
            </a:extLst>
          </p:cNvPr>
          <p:cNvCxnSpPr>
            <a:cxnSpLocks/>
            <a:stCxn id="36" idx="4"/>
            <a:endCxn id="56" idx="0"/>
          </p:cNvCxnSpPr>
          <p:nvPr/>
        </p:nvCxnSpPr>
        <p:spPr>
          <a:xfrm rot="16200000" flipH="1">
            <a:off x="7602653" y="4512608"/>
            <a:ext cx="735898" cy="36740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E74CBFD-CC2C-4CE2-9789-6FFDA5E04BDE}"/>
              </a:ext>
            </a:extLst>
          </p:cNvPr>
          <p:cNvSpPr/>
          <p:nvPr/>
        </p:nvSpPr>
        <p:spPr>
          <a:xfrm>
            <a:off x="4349708" y="6169467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BDC027-0DD1-4304-A58D-740B301A4AE0}"/>
              </a:ext>
            </a:extLst>
          </p:cNvPr>
          <p:cNvSpPr txBox="1"/>
          <p:nvPr/>
        </p:nvSpPr>
        <p:spPr>
          <a:xfrm>
            <a:off x="4092629" y="62494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95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5A265B7B-D369-4BF5-8737-B40A634C4569}"/>
              </a:ext>
            </a:extLst>
          </p:cNvPr>
          <p:cNvCxnSpPr>
            <a:cxnSpLocks/>
            <a:stCxn id="102" idx="4"/>
            <a:endCxn id="62" idx="0"/>
          </p:cNvCxnSpPr>
          <p:nvPr/>
        </p:nvCxnSpPr>
        <p:spPr>
          <a:xfrm rot="5400000">
            <a:off x="4257770" y="5533278"/>
            <a:ext cx="876518" cy="39586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99C7A55-DAF6-42B4-AEE5-1E4BBF07433D}"/>
              </a:ext>
            </a:extLst>
          </p:cNvPr>
          <p:cNvSpPr/>
          <p:nvPr/>
        </p:nvSpPr>
        <p:spPr>
          <a:xfrm>
            <a:off x="4958327" y="6169467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9AF366-1A85-423C-AB21-86F3BDF6D7E6}"/>
              </a:ext>
            </a:extLst>
          </p:cNvPr>
          <p:cNvSpPr txBox="1"/>
          <p:nvPr/>
        </p:nvSpPr>
        <p:spPr>
          <a:xfrm>
            <a:off x="4701248" y="62494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96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3428085-5866-49C1-88B5-117A4124750C}"/>
              </a:ext>
            </a:extLst>
          </p:cNvPr>
          <p:cNvCxnSpPr>
            <a:cxnSpLocks/>
            <a:stCxn id="102" idx="4"/>
            <a:endCxn id="67" idx="0"/>
          </p:cNvCxnSpPr>
          <p:nvPr/>
        </p:nvCxnSpPr>
        <p:spPr>
          <a:xfrm rot="16200000" flipH="1">
            <a:off x="4562079" y="5624829"/>
            <a:ext cx="876518" cy="21275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FAB77297-60AF-4A45-974F-7DB19FDE48AA}"/>
              </a:ext>
            </a:extLst>
          </p:cNvPr>
          <p:cNvSpPr/>
          <p:nvPr/>
        </p:nvSpPr>
        <p:spPr>
          <a:xfrm>
            <a:off x="6380947" y="619783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C10086-6ECE-4089-9F94-6F1DAA413522}"/>
              </a:ext>
            </a:extLst>
          </p:cNvPr>
          <p:cNvSpPr txBox="1"/>
          <p:nvPr/>
        </p:nvSpPr>
        <p:spPr>
          <a:xfrm>
            <a:off x="6063531" y="623485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97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3ED8635-B186-4185-AEDC-5ABE9E724D9B}"/>
              </a:ext>
            </a:extLst>
          </p:cNvPr>
          <p:cNvSpPr/>
          <p:nvPr/>
        </p:nvSpPr>
        <p:spPr>
          <a:xfrm>
            <a:off x="6997221" y="619783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0EB8C6-6205-440B-822C-5528830EC425}"/>
              </a:ext>
            </a:extLst>
          </p:cNvPr>
          <p:cNvSpPr txBox="1"/>
          <p:nvPr/>
        </p:nvSpPr>
        <p:spPr>
          <a:xfrm>
            <a:off x="6740142" y="62778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98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02DE632E-C5BA-4F44-8AF4-13B8680E055F}"/>
              </a:ext>
            </a:extLst>
          </p:cNvPr>
          <p:cNvCxnSpPr>
            <a:cxnSpLocks/>
            <a:stCxn id="50" idx="4"/>
            <a:endCxn id="77" idx="0"/>
          </p:cNvCxnSpPr>
          <p:nvPr/>
        </p:nvCxnSpPr>
        <p:spPr>
          <a:xfrm rot="5400000">
            <a:off x="6320417" y="5537876"/>
            <a:ext cx="868883" cy="4510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9DF9FE8-98C4-43A6-AFB2-2E8E7A1BC4FB}"/>
              </a:ext>
            </a:extLst>
          </p:cNvPr>
          <p:cNvCxnSpPr>
            <a:cxnSpLocks/>
            <a:stCxn id="50" idx="4"/>
            <a:endCxn id="79" idx="0"/>
          </p:cNvCxnSpPr>
          <p:nvPr/>
        </p:nvCxnSpPr>
        <p:spPr>
          <a:xfrm rot="16200000" flipH="1">
            <a:off x="6628554" y="5680781"/>
            <a:ext cx="868883" cy="1652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F3097E10-9305-456B-9D8A-DD4C661D32BD}"/>
              </a:ext>
            </a:extLst>
          </p:cNvPr>
          <p:cNvSpPr/>
          <p:nvPr/>
        </p:nvSpPr>
        <p:spPr>
          <a:xfrm>
            <a:off x="7796998" y="618186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2329BC-4F30-4F9B-A023-8F25CC2DCF43}"/>
              </a:ext>
            </a:extLst>
          </p:cNvPr>
          <p:cNvSpPr txBox="1"/>
          <p:nvPr/>
        </p:nvSpPr>
        <p:spPr>
          <a:xfrm>
            <a:off x="7539919" y="626189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99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55771D2-6850-4381-AF35-58791624AE7F}"/>
              </a:ext>
            </a:extLst>
          </p:cNvPr>
          <p:cNvSpPr/>
          <p:nvPr/>
        </p:nvSpPr>
        <p:spPr>
          <a:xfrm>
            <a:off x="8413272" y="618186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3632227-2177-4777-BAD2-6710137BAF52}"/>
              </a:ext>
            </a:extLst>
          </p:cNvPr>
          <p:cNvSpPr txBox="1"/>
          <p:nvPr/>
        </p:nvSpPr>
        <p:spPr>
          <a:xfrm>
            <a:off x="8156193" y="626189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100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8961C518-1D53-48F7-8A12-2B6AD1039046}"/>
              </a:ext>
            </a:extLst>
          </p:cNvPr>
          <p:cNvCxnSpPr>
            <a:cxnSpLocks/>
            <a:stCxn id="56" idx="4"/>
            <a:endCxn id="87" idx="0"/>
          </p:cNvCxnSpPr>
          <p:nvPr/>
        </p:nvCxnSpPr>
        <p:spPr>
          <a:xfrm rot="5400000">
            <a:off x="7623393" y="5650952"/>
            <a:ext cx="852908" cy="20891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9AD0B76-5E7D-43E0-9064-74E9A110C3E3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rot="16200000" flipH="1">
            <a:off x="7931529" y="5551731"/>
            <a:ext cx="852908" cy="4073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4EED3AE3-3BE2-42E0-B666-E1A005CC2717}"/>
              </a:ext>
            </a:extLst>
          </p:cNvPr>
          <p:cNvSpPr/>
          <p:nvPr/>
        </p:nvSpPr>
        <p:spPr>
          <a:xfrm>
            <a:off x="4745570" y="5028253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4B4FC8-52FA-4694-9AAA-45DB3AB410E5}"/>
              </a:ext>
            </a:extLst>
          </p:cNvPr>
          <p:cNvSpPr txBox="1"/>
          <p:nvPr/>
        </p:nvSpPr>
        <p:spPr>
          <a:xfrm>
            <a:off x="4389028" y="4975934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61</a:t>
            </a:r>
            <a:endParaRPr lang="en-US" sz="140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D2CB46D-6B88-4A1C-A16E-E83D6E0B8F8B}"/>
              </a:ext>
            </a:extLst>
          </p:cNvPr>
          <p:cNvSpPr/>
          <p:nvPr/>
        </p:nvSpPr>
        <p:spPr>
          <a:xfrm>
            <a:off x="3184127" y="6129545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55B4-3ACF-423C-BE2C-662E28BBCD0E}"/>
              </a:ext>
            </a:extLst>
          </p:cNvPr>
          <p:cNvSpPr txBox="1"/>
          <p:nvPr/>
        </p:nvSpPr>
        <p:spPr>
          <a:xfrm>
            <a:off x="2927048" y="62095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94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B632A06F-B73E-446B-8397-1CF1D1A6114D}"/>
              </a:ext>
            </a:extLst>
          </p:cNvPr>
          <p:cNvCxnSpPr>
            <a:cxnSpLocks/>
            <a:stCxn id="82" idx="4"/>
            <a:endCxn id="115" idx="0"/>
          </p:cNvCxnSpPr>
          <p:nvPr/>
        </p:nvCxnSpPr>
        <p:spPr>
          <a:xfrm rot="16200000" flipH="1">
            <a:off x="2902361" y="5699389"/>
            <a:ext cx="836596" cy="2371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923282E-E75A-40FE-BB11-D04F629EFB80}"/>
              </a:ext>
            </a:extLst>
          </p:cNvPr>
          <p:cNvCxnSpPr>
            <a:cxnSpLocks/>
            <a:stCxn id="7" idx="4"/>
            <a:endCxn id="102" idx="0"/>
          </p:cNvCxnSpPr>
          <p:nvPr/>
        </p:nvCxnSpPr>
        <p:spPr>
          <a:xfrm rot="16200000" flipH="1">
            <a:off x="4304419" y="4438712"/>
            <a:ext cx="700711" cy="47837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FD5E418B-C032-4708-BABC-4E5D0ABA9FF3}"/>
              </a:ext>
            </a:extLst>
          </p:cNvPr>
          <p:cNvCxnSpPr>
            <a:cxnSpLocks/>
            <a:stCxn id="48" idx="4"/>
            <a:endCxn id="36" idx="0"/>
          </p:cNvCxnSpPr>
          <p:nvPr/>
        </p:nvCxnSpPr>
        <p:spPr>
          <a:xfrm rot="16200000" flipH="1">
            <a:off x="7083647" y="3360414"/>
            <a:ext cx="508138" cy="89836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24E741E-9BA2-4521-B6D4-2201309DA306}"/>
              </a:ext>
            </a:extLst>
          </p:cNvPr>
          <p:cNvSpPr/>
          <p:nvPr/>
        </p:nvSpPr>
        <p:spPr>
          <a:xfrm>
            <a:off x="6740142" y="3290834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8625D5-F7B6-4F94-ADFA-192BDE8FB948}"/>
              </a:ext>
            </a:extLst>
          </p:cNvPr>
          <p:cNvSpPr txBox="1"/>
          <p:nvPr/>
        </p:nvSpPr>
        <p:spPr>
          <a:xfrm>
            <a:off x="6395634" y="323833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26</a:t>
            </a:r>
            <a:endParaRPr lang="en-US" sz="14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B69A36-677A-4075-AAEC-85CEFCF8C382}"/>
              </a:ext>
            </a:extLst>
          </p:cNvPr>
          <p:cNvCxnSpPr>
            <a:stCxn id="48" idx="3"/>
            <a:endCxn id="48" idx="3"/>
          </p:cNvCxnSpPr>
          <p:nvPr/>
        </p:nvCxnSpPr>
        <p:spPr>
          <a:xfrm>
            <a:off x="6783604" y="351676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19B4487-EE76-454A-829A-CB1FEA8F089B}"/>
              </a:ext>
            </a:extLst>
          </p:cNvPr>
          <p:cNvSpPr/>
          <p:nvPr/>
        </p:nvSpPr>
        <p:spPr>
          <a:xfrm>
            <a:off x="5835315" y="2384455"/>
            <a:ext cx="296779" cy="26469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FB814D-389E-493F-A0AB-9D1D85727B52}"/>
              </a:ext>
            </a:extLst>
          </p:cNvPr>
          <p:cNvSpPr txBox="1"/>
          <p:nvPr/>
        </p:nvSpPr>
        <p:spPr>
          <a:xfrm>
            <a:off x="5490807" y="23319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3</a:t>
            </a:r>
            <a:endParaRPr lang="en-US" sz="1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B108447-373B-4634-B444-DAAEBB47F19E}"/>
              </a:ext>
            </a:extLst>
          </p:cNvPr>
          <p:cNvCxnSpPr>
            <a:stCxn id="55" idx="3"/>
            <a:endCxn id="55" idx="3"/>
          </p:cNvCxnSpPr>
          <p:nvPr/>
        </p:nvCxnSpPr>
        <p:spPr>
          <a:xfrm>
            <a:off x="5878777" y="261038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DC360ED6-0B81-4610-A30A-CE01BB8E6A52}"/>
              </a:ext>
            </a:extLst>
          </p:cNvPr>
          <p:cNvSpPr/>
          <p:nvPr/>
        </p:nvSpPr>
        <p:spPr>
          <a:xfrm>
            <a:off x="5835316" y="1477454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BCB09F-41EC-4F5F-B085-C7999E4CA970}"/>
              </a:ext>
            </a:extLst>
          </p:cNvPr>
          <p:cNvSpPr txBox="1"/>
          <p:nvPr/>
        </p:nvSpPr>
        <p:spPr>
          <a:xfrm>
            <a:off x="5490808" y="14249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</a:t>
            </a:r>
            <a:endParaRPr lang="en-US" sz="14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FAD1FC9-0448-4909-B99F-22043694F015}"/>
              </a:ext>
            </a:extLst>
          </p:cNvPr>
          <p:cNvCxnSpPr>
            <a:stCxn id="61" idx="3"/>
            <a:endCxn id="61" idx="3"/>
          </p:cNvCxnSpPr>
          <p:nvPr/>
        </p:nvCxnSpPr>
        <p:spPr>
          <a:xfrm>
            <a:off x="5878778" y="17033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1A8AC8A2-7472-43AD-8C1A-C6309D1D89C5}"/>
              </a:ext>
            </a:extLst>
          </p:cNvPr>
          <p:cNvCxnSpPr>
            <a:cxnSpLocks/>
            <a:stCxn id="55" idx="4"/>
            <a:endCxn id="4" idx="0"/>
          </p:cNvCxnSpPr>
          <p:nvPr/>
        </p:nvCxnSpPr>
        <p:spPr>
          <a:xfrm rot="5400000">
            <a:off x="5261849" y="2531782"/>
            <a:ext cx="604488" cy="83922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5C91EC25-C7D9-470B-A454-1C6E028A2C7C}"/>
              </a:ext>
            </a:extLst>
          </p:cNvPr>
          <p:cNvCxnSpPr>
            <a:cxnSpLocks/>
            <a:stCxn id="61" idx="4"/>
            <a:endCxn id="55" idx="0"/>
          </p:cNvCxnSpPr>
          <p:nvPr/>
        </p:nvCxnSpPr>
        <p:spPr>
          <a:xfrm rot="5400000">
            <a:off x="5662553" y="2063302"/>
            <a:ext cx="642306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1FC86E22-E84D-45EE-B239-C40EEE1FDC34}"/>
              </a:ext>
            </a:extLst>
          </p:cNvPr>
          <p:cNvCxnSpPr>
            <a:cxnSpLocks/>
            <a:stCxn id="55" idx="4"/>
            <a:endCxn id="48" idx="1"/>
          </p:cNvCxnSpPr>
          <p:nvPr/>
        </p:nvCxnSpPr>
        <p:spPr>
          <a:xfrm rot="16200000" flipH="1">
            <a:off x="6043430" y="2589424"/>
            <a:ext cx="680448" cy="7998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28CDDED9-1112-4758-B100-B004A4BA15F1}"/>
              </a:ext>
            </a:extLst>
          </p:cNvPr>
          <p:cNvSpPr/>
          <p:nvPr/>
        </p:nvSpPr>
        <p:spPr>
          <a:xfrm>
            <a:off x="5835315" y="517954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5DC7B1-2DEE-4DA0-91A1-F340EC488B4B}"/>
              </a:ext>
            </a:extLst>
          </p:cNvPr>
          <p:cNvSpPr txBox="1"/>
          <p:nvPr/>
        </p:nvSpPr>
        <p:spPr>
          <a:xfrm>
            <a:off x="5490807" y="4654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</a:t>
            </a:r>
            <a:endParaRPr lang="en-US" sz="14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0E5639-9F14-47C1-8730-3FF91AA83BA1}"/>
              </a:ext>
            </a:extLst>
          </p:cNvPr>
          <p:cNvCxnSpPr>
            <a:stCxn id="73" idx="3"/>
            <a:endCxn id="73" idx="3"/>
          </p:cNvCxnSpPr>
          <p:nvPr/>
        </p:nvCxnSpPr>
        <p:spPr>
          <a:xfrm>
            <a:off x="5878777" y="7438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8997F2C5-08B2-43F4-9F53-68A67D60C2C0}"/>
              </a:ext>
            </a:extLst>
          </p:cNvPr>
          <p:cNvCxnSpPr>
            <a:cxnSpLocks/>
            <a:stCxn id="73" idx="4"/>
            <a:endCxn id="61" idx="0"/>
          </p:cNvCxnSpPr>
          <p:nvPr/>
        </p:nvCxnSpPr>
        <p:spPr>
          <a:xfrm rot="16200000" flipH="1">
            <a:off x="5636303" y="1130050"/>
            <a:ext cx="694805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4D4A52B3-6B4F-47A2-9111-70687D3B1D02}"/>
              </a:ext>
            </a:extLst>
          </p:cNvPr>
          <p:cNvSpPr/>
          <p:nvPr/>
        </p:nvSpPr>
        <p:spPr>
          <a:xfrm>
            <a:off x="1766708" y="6145520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98F04B-E582-438E-A813-15E839E619E4}"/>
              </a:ext>
            </a:extLst>
          </p:cNvPr>
          <p:cNvSpPr txBox="1"/>
          <p:nvPr/>
        </p:nvSpPr>
        <p:spPr>
          <a:xfrm>
            <a:off x="1509629" y="622554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93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3E827069-C009-4461-B273-3242ABCAAAC4}"/>
              </a:ext>
            </a:extLst>
          </p:cNvPr>
          <p:cNvCxnSpPr>
            <a:cxnSpLocks/>
            <a:stCxn id="8" idx="4"/>
            <a:endCxn id="83" idx="0"/>
          </p:cNvCxnSpPr>
          <p:nvPr/>
        </p:nvCxnSpPr>
        <p:spPr>
          <a:xfrm rot="5400000">
            <a:off x="1581347" y="5626701"/>
            <a:ext cx="852571" cy="18506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3C11EFC-AA80-430B-AADE-5FF8F0A5B4E8}"/>
              </a:ext>
            </a:extLst>
          </p:cNvPr>
          <p:cNvSpPr/>
          <p:nvPr/>
        </p:nvSpPr>
        <p:spPr>
          <a:xfrm>
            <a:off x="3160413" y="5028253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3127F5-AE8C-476F-8BC3-228870A6980C}"/>
              </a:ext>
            </a:extLst>
          </p:cNvPr>
          <p:cNvCxnSpPr>
            <a:cxnSpLocks/>
            <a:stCxn id="8" idx="6"/>
            <a:endCxn id="82" idx="2"/>
          </p:cNvCxnSpPr>
          <p:nvPr/>
        </p:nvCxnSpPr>
        <p:spPr>
          <a:xfrm>
            <a:off x="2248553" y="5160601"/>
            <a:ext cx="9118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721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8E4B9-F30D-4D23-855B-47172C9CDD5B}"/>
              </a:ext>
            </a:extLst>
          </p:cNvPr>
          <p:cNvSpPr/>
          <p:nvPr/>
        </p:nvSpPr>
        <p:spPr>
          <a:xfrm>
            <a:off x="4996091" y="3253638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E5FC9-0B05-47F9-BF19-91C1497B2952}"/>
              </a:ext>
            </a:extLst>
          </p:cNvPr>
          <p:cNvSpPr txBox="1"/>
          <p:nvPr/>
        </p:nvSpPr>
        <p:spPr>
          <a:xfrm>
            <a:off x="4651583" y="320113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25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967FCF-C5C7-4FA7-8FAA-A5F0D403CB04}"/>
              </a:ext>
            </a:extLst>
          </p:cNvPr>
          <p:cNvSpPr/>
          <p:nvPr/>
        </p:nvSpPr>
        <p:spPr>
          <a:xfrm>
            <a:off x="4267199" y="4062847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5FFC34-D07A-46C8-AAB8-2FBAB1897A6A}"/>
              </a:ext>
            </a:extLst>
          </p:cNvPr>
          <p:cNvSpPr/>
          <p:nvPr/>
        </p:nvSpPr>
        <p:spPr>
          <a:xfrm>
            <a:off x="1951776" y="5028253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0D4105-A3B3-46A7-8C1A-3532389AE968}"/>
              </a:ext>
            </a:extLst>
          </p:cNvPr>
          <p:cNvCxnSpPr>
            <a:stCxn id="4" idx="3"/>
            <a:endCxn id="4" idx="3"/>
          </p:cNvCxnSpPr>
          <p:nvPr/>
        </p:nvCxnSpPr>
        <p:spPr>
          <a:xfrm>
            <a:off x="5039553" y="347956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BCEEA75-856F-4E92-B518-26C082D5CEF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rot="5400000">
            <a:off x="4507778" y="3426144"/>
            <a:ext cx="544514" cy="72889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F50C5F3-6D43-4D22-9542-8B29482A57F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5400000">
            <a:off x="2907522" y="3520185"/>
            <a:ext cx="700711" cy="231542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ABD027-0789-4A13-8B52-C05FAA899C81}"/>
              </a:ext>
            </a:extLst>
          </p:cNvPr>
          <p:cNvSpPr txBox="1"/>
          <p:nvPr/>
        </p:nvSpPr>
        <p:spPr>
          <a:xfrm>
            <a:off x="3922689" y="401052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44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4224D2-C4BB-4349-B06A-B71C986FF4DA}"/>
              </a:ext>
            </a:extLst>
          </p:cNvPr>
          <p:cNvSpPr txBox="1"/>
          <p:nvPr/>
        </p:nvSpPr>
        <p:spPr>
          <a:xfrm>
            <a:off x="1595234" y="4975934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42</a:t>
            </a:r>
            <a:endParaRPr lang="en-US" sz="1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F5751B-46C9-48BF-806E-56E88070C803}"/>
              </a:ext>
            </a:extLst>
          </p:cNvPr>
          <p:cNvSpPr/>
          <p:nvPr/>
        </p:nvSpPr>
        <p:spPr>
          <a:xfrm>
            <a:off x="1059505" y="6154823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3DF2052-A962-4CCA-83CD-B053461B404E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rot="5400000">
            <a:off x="1223093" y="5277751"/>
            <a:ext cx="861874" cy="89227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9FCE74-A8C9-47A6-8230-333CAA046653}"/>
              </a:ext>
            </a:extLst>
          </p:cNvPr>
          <p:cNvSpPr txBox="1"/>
          <p:nvPr/>
        </p:nvSpPr>
        <p:spPr>
          <a:xfrm>
            <a:off x="802426" y="623485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-1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BA3ACD8-DD9C-44F4-BB42-116300680F03}"/>
              </a:ext>
            </a:extLst>
          </p:cNvPr>
          <p:cNvSpPr/>
          <p:nvPr/>
        </p:nvSpPr>
        <p:spPr>
          <a:xfrm>
            <a:off x="7638510" y="4063667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77BBC9-E756-4001-B672-90A6DC9B9CAF}"/>
              </a:ext>
            </a:extLst>
          </p:cNvPr>
          <p:cNvSpPr txBox="1"/>
          <p:nvPr/>
        </p:nvSpPr>
        <p:spPr>
          <a:xfrm>
            <a:off x="7294000" y="40113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56</a:t>
            </a:r>
            <a:endParaRPr lang="en-US" sz="14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EB96908-2F41-4F81-AE78-457639884EBD}"/>
              </a:ext>
            </a:extLst>
          </p:cNvPr>
          <p:cNvSpPr/>
          <p:nvPr/>
        </p:nvSpPr>
        <p:spPr>
          <a:xfrm>
            <a:off x="6831990" y="5064260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5A6916-58EA-4196-9E5C-8ED1BE2CCED1}"/>
              </a:ext>
            </a:extLst>
          </p:cNvPr>
          <p:cNvSpPr txBox="1"/>
          <p:nvPr/>
        </p:nvSpPr>
        <p:spPr>
          <a:xfrm>
            <a:off x="6475448" y="5011941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57</a:t>
            </a:r>
            <a:endParaRPr lang="en-US" sz="1400" dirty="0"/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10A3D169-C395-4D2C-A91A-736D116EF2F6}"/>
              </a:ext>
            </a:extLst>
          </p:cNvPr>
          <p:cNvCxnSpPr>
            <a:cxnSpLocks/>
            <a:stCxn id="36" idx="4"/>
            <a:endCxn id="50" idx="0"/>
          </p:cNvCxnSpPr>
          <p:nvPr/>
        </p:nvCxnSpPr>
        <p:spPr>
          <a:xfrm rot="5400000">
            <a:off x="7015691" y="4293051"/>
            <a:ext cx="735898" cy="80652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D5E7379-081E-4560-AE12-7FC28C9FC9BB}"/>
              </a:ext>
            </a:extLst>
          </p:cNvPr>
          <p:cNvSpPr/>
          <p:nvPr/>
        </p:nvSpPr>
        <p:spPr>
          <a:xfrm>
            <a:off x="8005916" y="5064260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90CFFF-ABF7-4697-BF1D-D43F4AD34775}"/>
              </a:ext>
            </a:extLst>
          </p:cNvPr>
          <p:cNvSpPr txBox="1"/>
          <p:nvPr/>
        </p:nvSpPr>
        <p:spPr>
          <a:xfrm>
            <a:off x="7649374" y="5011941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58</a:t>
            </a:r>
            <a:endParaRPr lang="en-US" sz="1400" dirty="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C3CF4F21-DFBA-4D67-B032-F12006524F2B}"/>
              </a:ext>
            </a:extLst>
          </p:cNvPr>
          <p:cNvCxnSpPr>
            <a:cxnSpLocks/>
            <a:stCxn id="36" idx="4"/>
            <a:endCxn id="56" idx="0"/>
          </p:cNvCxnSpPr>
          <p:nvPr/>
        </p:nvCxnSpPr>
        <p:spPr>
          <a:xfrm rot="16200000" flipH="1">
            <a:off x="7602653" y="4512608"/>
            <a:ext cx="735898" cy="36740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E74CBFD-CC2C-4CE2-9789-6FFDA5E04BDE}"/>
              </a:ext>
            </a:extLst>
          </p:cNvPr>
          <p:cNvSpPr/>
          <p:nvPr/>
        </p:nvSpPr>
        <p:spPr>
          <a:xfrm>
            <a:off x="4349708" y="6169467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BDC027-0DD1-4304-A58D-740B301A4AE0}"/>
              </a:ext>
            </a:extLst>
          </p:cNvPr>
          <p:cNvSpPr txBox="1"/>
          <p:nvPr/>
        </p:nvSpPr>
        <p:spPr>
          <a:xfrm>
            <a:off x="4092629" y="62494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95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5A265B7B-D369-4BF5-8737-B40A634C4569}"/>
              </a:ext>
            </a:extLst>
          </p:cNvPr>
          <p:cNvCxnSpPr>
            <a:cxnSpLocks/>
            <a:stCxn id="102" idx="4"/>
            <a:endCxn id="62" idx="0"/>
          </p:cNvCxnSpPr>
          <p:nvPr/>
        </p:nvCxnSpPr>
        <p:spPr>
          <a:xfrm rot="5400000">
            <a:off x="4257770" y="5533278"/>
            <a:ext cx="876518" cy="39586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99C7A55-DAF6-42B4-AEE5-1E4BBF07433D}"/>
              </a:ext>
            </a:extLst>
          </p:cNvPr>
          <p:cNvSpPr/>
          <p:nvPr/>
        </p:nvSpPr>
        <p:spPr>
          <a:xfrm>
            <a:off x="4958327" y="6169467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9AF366-1A85-423C-AB21-86F3BDF6D7E6}"/>
              </a:ext>
            </a:extLst>
          </p:cNvPr>
          <p:cNvSpPr txBox="1"/>
          <p:nvPr/>
        </p:nvSpPr>
        <p:spPr>
          <a:xfrm>
            <a:off x="4701248" y="62494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96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3428085-5866-49C1-88B5-117A4124750C}"/>
              </a:ext>
            </a:extLst>
          </p:cNvPr>
          <p:cNvCxnSpPr>
            <a:cxnSpLocks/>
            <a:stCxn id="102" idx="4"/>
            <a:endCxn id="67" idx="0"/>
          </p:cNvCxnSpPr>
          <p:nvPr/>
        </p:nvCxnSpPr>
        <p:spPr>
          <a:xfrm rot="16200000" flipH="1">
            <a:off x="4562079" y="5624829"/>
            <a:ext cx="876518" cy="21275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FAB77297-60AF-4A45-974F-7DB19FDE48AA}"/>
              </a:ext>
            </a:extLst>
          </p:cNvPr>
          <p:cNvSpPr/>
          <p:nvPr/>
        </p:nvSpPr>
        <p:spPr>
          <a:xfrm>
            <a:off x="6380947" y="619783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C10086-6ECE-4089-9F94-6F1DAA413522}"/>
              </a:ext>
            </a:extLst>
          </p:cNvPr>
          <p:cNvSpPr txBox="1"/>
          <p:nvPr/>
        </p:nvSpPr>
        <p:spPr>
          <a:xfrm>
            <a:off x="6063531" y="623485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97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3ED8635-B186-4185-AEDC-5ABE9E724D9B}"/>
              </a:ext>
            </a:extLst>
          </p:cNvPr>
          <p:cNvSpPr/>
          <p:nvPr/>
        </p:nvSpPr>
        <p:spPr>
          <a:xfrm>
            <a:off x="6997221" y="619783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0EB8C6-6205-440B-822C-5528830EC425}"/>
              </a:ext>
            </a:extLst>
          </p:cNvPr>
          <p:cNvSpPr txBox="1"/>
          <p:nvPr/>
        </p:nvSpPr>
        <p:spPr>
          <a:xfrm>
            <a:off x="6740142" y="62778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98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02DE632E-C5BA-4F44-8AF4-13B8680E055F}"/>
              </a:ext>
            </a:extLst>
          </p:cNvPr>
          <p:cNvCxnSpPr>
            <a:cxnSpLocks/>
            <a:stCxn id="50" idx="4"/>
            <a:endCxn id="77" idx="0"/>
          </p:cNvCxnSpPr>
          <p:nvPr/>
        </p:nvCxnSpPr>
        <p:spPr>
          <a:xfrm rot="5400000">
            <a:off x="6320417" y="5537876"/>
            <a:ext cx="868883" cy="4510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9DF9FE8-98C4-43A6-AFB2-2E8E7A1BC4FB}"/>
              </a:ext>
            </a:extLst>
          </p:cNvPr>
          <p:cNvCxnSpPr>
            <a:cxnSpLocks/>
            <a:stCxn id="50" idx="4"/>
            <a:endCxn id="79" idx="0"/>
          </p:cNvCxnSpPr>
          <p:nvPr/>
        </p:nvCxnSpPr>
        <p:spPr>
          <a:xfrm rot="16200000" flipH="1">
            <a:off x="6628554" y="5680781"/>
            <a:ext cx="868883" cy="1652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F3097E10-9305-456B-9D8A-DD4C661D32BD}"/>
              </a:ext>
            </a:extLst>
          </p:cNvPr>
          <p:cNvSpPr/>
          <p:nvPr/>
        </p:nvSpPr>
        <p:spPr>
          <a:xfrm>
            <a:off x="7796998" y="618186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2329BC-4F30-4F9B-A023-8F25CC2DCF43}"/>
              </a:ext>
            </a:extLst>
          </p:cNvPr>
          <p:cNvSpPr txBox="1"/>
          <p:nvPr/>
        </p:nvSpPr>
        <p:spPr>
          <a:xfrm>
            <a:off x="7539919" y="626189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99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55771D2-6850-4381-AF35-58791624AE7F}"/>
              </a:ext>
            </a:extLst>
          </p:cNvPr>
          <p:cNvSpPr/>
          <p:nvPr/>
        </p:nvSpPr>
        <p:spPr>
          <a:xfrm>
            <a:off x="8413272" y="618186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3632227-2177-4777-BAD2-6710137BAF52}"/>
              </a:ext>
            </a:extLst>
          </p:cNvPr>
          <p:cNvSpPr txBox="1"/>
          <p:nvPr/>
        </p:nvSpPr>
        <p:spPr>
          <a:xfrm>
            <a:off x="8156193" y="626189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100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8961C518-1D53-48F7-8A12-2B6AD1039046}"/>
              </a:ext>
            </a:extLst>
          </p:cNvPr>
          <p:cNvCxnSpPr>
            <a:cxnSpLocks/>
            <a:stCxn id="56" idx="4"/>
            <a:endCxn id="87" idx="0"/>
          </p:cNvCxnSpPr>
          <p:nvPr/>
        </p:nvCxnSpPr>
        <p:spPr>
          <a:xfrm rot="5400000">
            <a:off x="7623393" y="5650952"/>
            <a:ext cx="852908" cy="20891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9AD0B76-5E7D-43E0-9064-74E9A110C3E3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rot="16200000" flipH="1">
            <a:off x="7931529" y="5551731"/>
            <a:ext cx="852908" cy="4073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4EED3AE3-3BE2-42E0-B666-E1A005CC2717}"/>
              </a:ext>
            </a:extLst>
          </p:cNvPr>
          <p:cNvSpPr/>
          <p:nvPr/>
        </p:nvSpPr>
        <p:spPr>
          <a:xfrm>
            <a:off x="4745570" y="5028253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4B4FC8-52FA-4694-9AAA-45DB3AB410E5}"/>
              </a:ext>
            </a:extLst>
          </p:cNvPr>
          <p:cNvSpPr txBox="1"/>
          <p:nvPr/>
        </p:nvSpPr>
        <p:spPr>
          <a:xfrm>
            <a:off x="4389028" y="4975934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61</a:t>
            </a:r>
            <a:endParaRPr lang="en-US" sz="140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D2CB46D-6B88-4A1C-A16E-E83D6E0B8F8B}"/>
              </a:ext>
            </a:extLst>
          </p:cNvPr>
          <p:cNvSpPr/>
          <p:nvPr/>
        </p:nvSpPr>
        <p:spPr>
          <a:xfrm>
            <a:off x="3184127" y="6129545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55B4-3ACF-423C-BE2C-662E28BBCD0E}"/>
              </a:ext>
            </a:extLst>
          </p:cNvPr>
          <p:cNvSpPr txBox="1"/>
          <p:nvPr/>
        </p:nvSpPr>
        <p:spPr>
          <a:xfrm>
            <a:off x="2927048" y="62095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94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B632A06F-B73E-446B-8397-1CF1D1A6114D}"/>
              </a:ext>
            </a:extLst>
          </p:cNvPr>
          <p:cNvCxnSpPr>
            <a:cxnSpLocks/>
            <a:stCxn id="82" idx="4"/>
            <a:endCxn id="115" idx="0"/>
          </p:cNvCxnSpPr>
          <p:nvPr/>
        </p:nvCxnSpPr>
        <p:spPr>
          <a:xfrm rot="16200000" flipH="1">
            <a:off x="2902361" y="5699389"/>
            <a:ext cx="836596" cy="2371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923282E-E75A-40FE-BB11-D04F629EFB80}"/>
              </a:ext>
            </a:extLst>
          </p:cNvPr>
          <p:cNvCxnSpPr>
            <a:cxnSpLocks/>
            <a:stCxn id="7" idx="4"/>
            <a:endCxn id="102" idx="0"/>
          </p:cNvCxnSpPr>
          <p:nvPr/>
        </p:nvCxnSpPr>
        <p:spPr>
          <a:xfrm rot="16200000" flipH="1">
            <a:off x="4304419" y="4438712"/>
            <a:ext cx="700711" cy="47837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FD5E418B-C032-4708-BABC-4E5D0ABA9FF3}"/>
              </a:ext>
            </a:extLst>
          </p:cNvPr>
          <p:cNvCxnSpPr>
            <a:cxnSpLocks/>
            <a:stCxn id="48" idx="4"/>
            <a:endCxn id="36" idx="0"/>
          </p:cNvCxnSpPr>
          <p:nvPr/>
        </p:nvCxnSpPr>
        <p:spPr>
          <a:xfrm rot="16200000" flipH="1">
            <a:off x="7083647" y="3360414"/>
            <a:ext cx="508138" cy="89836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24E741E-9BA2-4521-B6D4-2201309DA306}"/>
              </a:ext>
            </a:extLst>
          </p:cNvPr>
          <p:cNvSpPr/>
          <p:nvPr/>
        </p:nvSpPr>
        <p:spPr>
          <a:xfrm>
            <a:off x="6740142" y="3290834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8625D5-F7B6-4F94-ADFA-192BDE8FB948}"/>
              </a:ext>
            </a:extLst>
          </p:cNvPr>
          <p:cNvSpPr txBox="1"/>
          <p:nvPr/>
        </p:nvSpPr>
        <p:spPr>
          <a:xfrm>
            <a:off x="6395634" y="323833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26</a:t>
            </a:r>
            <a:endParaRPr lang="en-US" sz="14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B69A36-677A-4075-AAEC-85CEFCF8C382}"/>
              </a:ext>
            </a:extLst>
          </p:cNvPr>
          <p:cNvCxnSpPr>
            <a:stCxn id="48" idx="3"/>
            <a:endCxn id="48" idx="3"/>
          </p:cNvCxnSpPr>
          <p:nvPr/>
        </p:nvCxnSpPr>
        <p:spPr>
          <a:xfrm>
            <a:off x="6783604" y="351676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19B4487-EE76-454A-829A-CB1FEA8F089B}"/>
              </a:ext>
            </a:extLst>
          </p:cNvPr>
          <p:cNvSpPr/>
          <p:nvPr/>
        </p:nvSpPr>
        <p:spPr>
          <a:xfrm>
            <a:off x="5835315" y="2384455"/>
            <a:ext cx="296779" cy="26469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FB814D-389E-493F-A0AB-9D1D85727B52}"/>
              </a:ext>
            </a:extLst>
          </p:cNvPr>
          <p:cNvSpPr txBox="1"/>
          <p:nvPr/>
        </p:nvSpPr>
        <p:spPr>
          <a:xfrm>
            <a:off x="5490807" y="23319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3</a:t>
            </a:r>
            <a:endParaRPr lang="en-US" sz="1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B108447-373B-4634-B444-DAAEBB47F19E}"/>
              </a:ext>
            </a:extLst>
          </p:cNvPr>
          <p:cNvCxnSpPr>
            <a:stCxn id="55" idx="3"/>
            <a:endCxn id="55" idx="3"/>
          </p:cNvCxnSpPr>
          <p:nvPr/>
        </p:nvCxnSpPr>
        <p:spPr>
          <a:xfrm>
            <a:off x="5878777" y="261038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DC360ED6-0B81-4610-A30A-CE01BB8E6A52}"/>
              </a:ext>
            </a:extLst>
          </p:cNvPr>
          <p:cNvSpPr/>
          <p:nvPr/>
        </p:nvSpPr>
        <p:spPr>
          <a:xfrm>
            <a:off x="5835316" y="1477454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BCB09F-41EC-4F5F-B085-C7999E4CA970}"/>
              </a:ext>
            </a:extLst>
          </p:cNvPr>
          <p:cNvSpPr txBox="1"/>
          <p:nvPr/>
        </p:nvSpPr>
        <p:spPr>
          <a:xfrm>
            <a:off x="5490808" y="14249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</a:t>
            </a:r>
            <a:endParaRPr lang="en-US" sz="14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FAD1FC9-0448-4909-B99F-22043694F015}"/>
              </a:ext>
            </a:extLst>
          </p:cNvPr>
          <p:cNvCxnSpPr>
            <a:stCxn id="61" idx="3"/>
            <a:endCxn id="61" idx="3"/>
          </p:cNvCxnSpPr>
          <p:nvPr/>
        </p:nvCxnSpPr>
        <p:spPr>
          <a:xfrm>
            <a:off x="5878778" y="17033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1A8AC8A2-7472-43AD-8C1A-C6309D1D89C5}"/>
              </a:ext>
            </a:extLst>
          </p:cNvPr>
          <p:cNvCxnSpPr>
            <a:cxnSpLocks/>
            <a:stCxn id="55" idx="4"/>
            <a:endCxn id="4" idx="0"/>
          </p:cNvCxnSpPr>
          <p:nvPr/>
        </p:nvCxnSpPr>
        <p:spPr>
          <a:xfrm rot="5400000">
            <a:off x="5261849" y="2531782"/>
            <a:ext cx="604488" cy="83922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5C91EC25-C7D9-470B-A454-1C6E028A2C7C}"/>
              </a:ext>
            </a:extLst>
          </p:cNvPr>
          <p:cNvCxnSpPr>
            <a:cxnSpLocks/>
            <a:stCxn id="61" idx="4"/>
            <a:endCxn id="55" idx="0"/>
          </p:cNvCxnSpPr>
          <p:nvPr/>
        </p:nvCxnSpPr>
        <p:spPr>
          <a:xfrm rot="5400000">
            <a:off x="5662553" y="2063302"/>
            <a:ext cx="642306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1FC86E22-E84D-45EE-B239-C40EEE1FDC34}"/>
              </a:ext>
            </a:extLst>
          </p:cNvPr>
          <p:cNvCxnSpPr>
            <a:cxnSpLocks/>
            <a:stCxn id="55" idx="4"/>
            <a:endCxn id="48" idx="1"/>
          </p:cNvCxnSpPr>
          <p:nvPr/>
        </p:nvCxnSpPr>
        <p:spPr>
          <a:xfrm rot="16200000" flipH="1">
            <a:off x="6043430" y="2589424"/>
            <a:ext cx="680448" cy="7998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28CDDED9-1112-4758-B100-B004A4BA15F1}"/>
              </a:ext>
            </a:extLst>
          </p:cNvPr>
          <p:cNvSpPr/>
          <p:nvPr/>
        </p:nvSpPr>
        <p:spPr>
          <a:xfrm>
            <a:off x="5835315" y="517954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5DC7B1-2DEE-4DA0-91A1-F340EC488B4B}"/>
              </a:ext>
            </a:extLst>
          </p:cNvPr>
          <p:cNvSpPr txBox="1"/>
          <p:nvPr/>
        </p:nvSpPr>
        <p:spPr>
          <a:xfrm>
            <a:off x="5490807" y="4654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</a:t>
            </a:r>
            <a:endParaRPr lang="en-US" sz="14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0E5639-9F14-47C1-8730-3FF91AA83BA1}"/>
              </a:ext>
            </a:extLst>
          </p:cNvPr>
          <p:cNvCxnSpPr>
            <a:stCxn id="73" idx="3"/>
            <a:endCxn id="73" idx="3"/>
          </p:cNvCxnSpPr>
          <p:nvPr/>
        </p:nvCxnSpPr>
        <p:spPr>
          <a:xfrm>
            <a:off x="5878777" y="7438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8997F2C5-08B2-43F4-9F53-68A67D60C2C0}"/>
              </a:ext>
            </a:extLst>
          </p:cNvPr>
          <p:cNvCxnSpPr>
            <a:cxnSpLocks/>
            <a:stCxn id="73" idx="4"/>
            <a:endCxn id="61" idx="0"/>
          </p:cNvCxnSpPr>
          <p:nvPr/>
        </p:nvCxnSpPr>
        <p:spPr>
          <a:xfrm rot="16200000" flipH="1">
            <a:off x="5636303" y="1130050"/>
            <a:ext cx="694805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4D4A52B3-6B4F-47A2-9111-70687D3B1D02}"/>
              </a:ext>
            </a:extLst>
          </p:cNvPr>
          <p:cNvSpPr/>
          <p:nvPr/>
        </p:nvSpPr>
        <p:spPr>
          <a:xfrm>
            <a:off x="2311961" y="6154823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98F04B-E582-438E-A813-15E839E619E4}"/>
              </a:ext>
            </a:extLst>
          </p:cNvPr>
          <p:cNvSpPr txBox="1"/>
          <p:nvPr/>
        </p:nvSpPr>
        <p:spPr>
          <a:xfrm>
            <a:off x="2054882" y="623485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93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3E827069-C009-4461-B273-3242ABCAAAC4}"/>
              </a:ext>
            </a:extLst>
          </p:cNvPr>
          <p:cNvCxnSpPr>
            <a:cxnSpLocks/>
            <a:stCxn id="8" idx="4"/>
            <a:endCxn id="83" idx="0"/>
          </p:cNvCxnSpPr>
          <p:nvPr/>
        </p:nvCxnSpPr>
        <p:spPr>
          <a:xfrm rot="16200000" flipH="1">
            <a:off x="1849321" y="5543793"/>
            <a:ext cx="861874" cy="36018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3C11EFC-AA80-430B-AADE-5FF8F0A5B4E8}"/>
              </a:ext>
            </a:extLst>
          </p:cNvPr>
          <p:cNvSpPr/>
          <p:nvPr/>
        </p:nvSpPr>
        <p:spPr>
          <a:xfrm>
            <a:off x="3160413" y="5028253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3127F5-AE8C-476F-8BC3-228870A6980C}"/>
              </a:ext>
            </a:extLst>
          </p:cNvPr>
          <p:cNvCxnSpPr>
            <a:cxnSpLocks/>
            <a:stCxn id="8" idx="6"/>
            <a:endCxn id="82" idx="2"/>
          </p:cNvCxnSpPr>
          <p:nvPr/>
        </p:nvCxnSpPr>
        <p:spPr>
          <a:xfrm>
            <a:off x="2248553" y="5160601"/>
            <a:ext cx="9118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25C2FBB-7FFD-4BEC-AE51-966861AE31CF}"/>
              </a:ext>
            </a:extLst>
          </p:cNvPr>
          <p:cNvSpPr/>
          <p:nvPr/>
        </p:nvSpPr>
        <p:spPr>
          <a:xfrm>
            <a:off x="1677784" y="6145520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777875D-2D62-4A96-A422-AF88D46E687D}"/>
              </a:ext>
            </a:extLst>
          </p:cNvPr>
          <p:cNvSpPr txBox="1"/>
          <p:nvPr/>
        </p:nvSpPr>
        <p:spPr>
          <a:xfrm>
            <a:off x="1420705" y="622554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92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0485199B-5388-4C18-BE15-5837C21A9672}"/>
              </a:ext>
            </a:extLst>
          </p:cNvPr>
          <p:cNvCxnSpPr>
            <a:cxnSpLocks/>
            <a:stCxn id="8" idx="4"/>
            <a:endCxn id="93" idx="0"/>
          </p:cNvCxnSpPr>
          <p:nvPr/>
        </p:nvCxnSpPr>
        <p:spPr>
          <a:xfrm rot="5400000">
            <a:off x="1536885" y="5582239"/>
            <a:ext cx="852571" cy="27399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11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8E4B9-F30D-4D23-855B-47172C9CDD5B}"/>
              </a:ext>
            </a:extLst>
          </p:cNvPr>
          <p:cNvSpPr/>
          <p:nvPr/>
        </p:nvSpPr>
        <p:spPr>
          <a:xfrm>
            <a:off x="4996091" y="3253638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E5FC9-0B05-47F9-BF19-91C1497B2952}"/>
              </a:ext>
            </a:extLst>
          </p:cNvPr>
          <p:cNvSpPr txBox="1"/>
          <p:nvPr/>
        </p:nvSpPr>
        <p:spPr>
          <a:xfrm>
            <a:off x="4651583" y="320113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25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967FCF-C5C7-4FA7-8FAA-A5F0D403CB04}"/>
              </a:ext>
            </a:extLst>
          </p:cNvPr>
          <p:cNvSpPr/>
          <p:nvPr/>
        </p:nvSpPr>
        <p:spPr>
          <a:xfrm>
            <a:off x="4267199" y="4062847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5FFC34-D07A-46C8-AAB8-2FBAB1897A6A}"/>
              </a:ext>
            </a:extLst>
          </p:cNvPr>
          <p:cNvSpPr/>
          <p:nvPr/>
        </p:nvSpPr>
        <p:spPr>
          <a:xfrm>
            <a:off x="1951776" y="5028253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0D4105-A3B3-46A7-8C1A-3532389AE968}"/>
              </a:ext>
            </a:extLst>
          </p:cNvPr>
          <p:cNvCxnSpPr>
            <a:stCxn id="4" idx="3"/>
            <a:endCxn id="4" idx="3"/>
          </p:cNvCxnSpPr>
          <p:nvPr/>
        </p:nvCxnSpPr>
        <p:spPr>
          <a:xfrm>
            <a:off x="5039553" y="347956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BCEEA75-856F-4E92-B518-26C082D5CEFD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rot="5400000">
            <a:off x="4507778" y="3426144"/>
            <a:ext cx="544514" cy="72889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F50C5F3-6D43-4D22-9542-8B29482A57F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5400000">
            <a:off x="2907522" y="3520185"/>
            <a:ext cx="700711" cy="231542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ABD027-0789-4A13-8B52-C05FAA899C81}"/>
              </a:ext>
            </a:extLst>
          </p:cNvPr>
          <p:cNvSpPr txBox="1"/>
          <p:nvPr/>
        </p:nvSpPr>
        <p:spPr>
          <a:xfrm>
            <a:off x="3922689" y="401052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44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4224D2-C4BB-4349-B06A-B71C986FF4DA}"/>
              </a:ext>
            </a:extLst>
          </p:cNvPr>
          <p:cNvSpPr txBox="1"/>
          <p:nvPr/>
        </p:nvSpPr>
        <p:spPr>
          <a:xfrm>
            <a:off x="1595234" y="4975934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42</a:t>
            </a:r>
            <a:endParaRPr lang="en-US" sz="1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F5751B-46C9-48BF-806E-56E88070C803}"/>
              </a:ext>
            </a:extLst>
          </p:cNvPr>
          <p:cNvSpPr/>
          <p:nvPr/>
        </p:nvSpPr>
        <p:spPr>
          <a:xfrm>
            <a:off x="1059505" y="6154823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3DF2052-A962-4CCA-83CD-B053461B404E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rot="5400000">
            <a:off x="1223093" y="5277751"/>
            <a:ext cx="861874" cy="89227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9FCE74-A8C9-47A6-8230-333CAA046653}"/>
              </a:ext>
            </a:extLst>
          </p:cNvPr>
          <p:cNvSpPr txBox="1"/>
          <p:nvPr/>
        </p:nvSpPr>
        <p:spPr>
          <a:xfrm>
            <a:off x="802426" y="623485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-1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BA3ACD8-DD9C-44F4-BB42-116300680F03}"/>
              </a:ext>
            </a:extLst>
          </p:cNvPr>
          <p:cNvSpPr/>
          <p:nvPr/>
        </p:nvSpPr>
        <p:spPr>
          <a:xfrm>
            <a:off x="7638510" y="4063667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77BBC9-E756-4001-B672-90A6DC9B9CAF}"/>
              </a:ext>
            </a:extLst>
          </p:cNvPr>
          <p:cNvSpPr txBox="1"/>
          <p:nvPr/>
        </p:nvSpPr>
        <p:spPr>
          <a:xfrm>
            <a:off x="7294000" y="40113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56</a:t>
            </a:r>
            <a:endParaRPr lang="en-US" sz="14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EB96908-2F41-4F81-AE78-457639884EBD}"/>
              </a:ext>
            </a:extLst>
          </p:cNvPr>
          <p:cNvSpPr/>
          <p:nvPr/>
        </p:nvSpPr>
        <p:spPr>
          <a:xfrm>
            <a:off x="6831990" y="5064260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5A6916-58EA-4196-9E5C-8ED1BE2CCED1}"/>
              </a:ext>
            </a:extLst>
          </p:cNvPr>
          <p:cNvSpPr txBox="1"/>
          <p:nvPr/>
        </p:nvSpPr>
        <p:spPr>
          <a:xfrm>
            <a:off x="6475448" y="5011941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57</a:t>
            </a:r>
            <a:endParaRPr lang="en-US" sz="1400" dirty="0"/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10A3D169-C395-4D2C-A91A-736D116EF2F6}"/>
              </a:ext>
            </a:extLst>
          </p:cNvPr>
          <p:cNvCxnSpPr>
            <a:cxnSpLocks/>
            <a:stCxn id="36" idx="4"/>
            <a:endCxn id="50" idx="0"/>
          </p:cNvCxnSpPr>
          <p:nvPr/>
        </p:nvCxnSpPr>
        <p:spPr>
          <a:xfrm rot="5400000">
            <a:off x="7015691" y="4293051"/>
            <a:ext cx="735898" cy="80652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D5E7379-081E-4560-AE12-7FC28C9FC9BB}"/>
              </a:ext>
            </a:extLst>
          </p:cNvPr>
          <p:cNvSpPr/>
          <p:nvPr/>
        </p:nvSpPr>
        <p:spPr>
          <a:xfrm>
            <a:off x="8005916" y="5064260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90CFFF-ABF7-4697-BF1D-D43F4AD34775}"/>
              </a:ext>
            </a:extLst>
          </p:cNvPr>
          <p:cNvSpPr txBox="1"/>
          <p:nvPr/>
        </p:nvSpPr>
        <p:spPr>
          <a:xfrm>
            <a:off x="7649374" y="5011941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58</a:t>
            </a:r>
            <a:endParaRPr lang="en-US" sz="1400" dirty="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C3CF4F21-DFBA-4D67-B032-F12006524F2B}"/>
              </a:ext>
            </a:extLst>
          </p:cNvPr>
          <p:cNvCxnSpPr>
            <a:cxnSpLocks/>
            <a:stCxn id="36" idx="4"/>
            <a:endCxn id="56" idx="0"/>
          </p:cNvCxnSpPr>
          <p:nvPr/>
        </p:nvCxnSpPr>
        <p:spPr>
          <a:xfrm rot="16200000" flipH="1">
            <a:off x="7602653" y="4512608"/>
            <a:ext cx="735898" cy="36740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E74CBFD-CC2C-4CE2-9789-6FFDA5E04BDE}"/>
              </a:ext>
            </a:extLst>
          </p:cNvPr>
          <p:cNvSpPr/>
          <p:nvPr/>
        </p:nvSpPr>
        <p:spPr>
          <a:xfrm>
            <a:off x="4349708" y="6169467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BDC027-0DD1-4304-A58D-740B301A4AE0}"/>
              </a:ext>
            </a:extLst>
          </p:cNvPr>
          <p:cNvSpPr txBox="1"/>
          <p:nvPr/>
        </p:nvSpPr>
        <p:spPr>
          <a:xfrm>
            <a:off x="4092629" y="62494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95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5A265B7B-D369-4BF5-8737-B40A634C4569}"/>
              </a:ext>
            </a:extLst>
          </p:cNvPr>
          <p:cNvCxnSpPr>
            <a:cxnSpLocks/>
            <a:stCxn id="102" idx="4"/>
            <a:endCxn id="62" idx="0"/>
          </p:cNvCxnSpPr>
          <p:nvPr/>
        </p:nvCxnSpPr>
        <p:spPr>
          <a:xfrm rot="5400000">
            <a:off x="4257770" y="5533278"/>
            <a:ext cx="876518" cy="39586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99C7A55-DAF6-42B4-AEE5-1E4BBF07433D}"/>
              </a:ext>
            </a:extLst>
          </p:cNvPr>
          <p:cNvSpPr/>
          <p:nvPr/>
        </p:nvSpPr>
        <p:spPr>
          <a:xfrm>
            <a:off x="4958327" y="6169467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9AF366-1A85-423C-AB21-86F3BDF6D7E6}"/>
              </a:ext>
            </a:extLst>
          </p:cNvPr>
          <p:cNvSpPr txBox="1"/>
          <p:nvPr/>
        </p:nvSpPr>
        <p:spPr>
          <a:xfrm>
            <a:off x="4701248" y="62494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96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3428085-5866-49C1-88B5-117A4124750C}"/>
              </a:ext>
            </a:extLst>
          </p:cNvPr>
          <p:cNvCxnSpPr>
            <a:cxnSpLocks/>
            <a:stCxn id="102" idx="4"/>
            <a:endCxn id="67" idx="0"/>
          </p:cNvCxnSpPr>
          <p:nvPr/>
        </p:nvCxnSpPr>
        <p:spPr>
          <a:xfrm rot="16200000" flipH="1">
            <a:off x="4562079" y="5624829"/>
            <a:ext cx="876518" cy="21275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FAB77297-60AF-4A45-974F-7DB19FDE48AA}"/>
              </a:ext>
            </a:extLst>
          </p:cNvPr>
          <p:cNvSpPr/>
          <p:nvPr/>
        </p:nvSpPr>
        <p:spPr>
          <a:xfrm>
            <a:off x="6380947" y="619783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C10086-6ECE-4089-9F94-6F1DAA413522}"/>
              </a:ext>
            </a:extLst>
          </p:cNvPr>
          <p:cNvSpPr txBox="1"/>
          <p:nvPr/>
        </p:nvSpPr>
        <p:spPr>
          <a:xfrm>
            <a:off x="6063531" y="623485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97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3ED8635-B186-4185-AEDC-5ABE9E724D9B}"/>
              </a:ext>
            </a:extLst>
          </p:cNvPr>
          <p:cNvSpPr/>
          <p:nvPr/>
        </p:nvSpPr>
        <p:spPr>
          <a:xfrm>
            <a:off x="6997221" y="6197839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0EB8C6-6205-440B-822C-5528830EC425}"/>
              </a:ext>
            </a:extLst>
          </p:cNvPr>
          <p:cNvSpPr txBox="1"/>
          <p:nvPr/>
        </p:nvSpPr>
        <p:spPr>
          <a:xfrm>
            <a:off x="6740142" y="62778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98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02DE632E-C5BA-4F44-8AF4-13B8680E055F}"/>
              </a:ext>
            </a:extLst>
          </p:cNvPr>
          <p:cNvCxnSpPr>
            <a:cxnSpLocks/>
            <a:stCxn id="50" idx="4"/>
            <a:endCxn id="77" idx="0"/>
          </p:cNvCxnSpPr>
          <p:nvPr/>
        </p:nvCxnSpPr>
        <p:spPr>
          <a:xfrm rot="5400000">
            <a:off x="6320417" y="5537876"/>
            <a:ext cx="868883" cy="4510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9DF9FE8-98C4-43A6-AFB2-2E8E7A1BC4FB}"/>
              </a:ext>
            </a:extLst>
          </p:cNvPr>
          <p:cNvCxnSpPr>
            <a:cxnSpLocks/>
            <a:stCxn id="50" idx="4"/>
            <a:endCxn id="79" idx="0"/>
          </p:cNvCxnSpPr>
          <p:nvPr/>
        </p:nvCxnSpPr>
        <p:spPr>
          <a:xfrm rot="16200000" flipH="1">
            <a:off x="6628554" y="5680781"/>
            <a:ext cx="868883" cy="1652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F3097E10-9305-456B-9D8A-DD4C661D32BD}"/>
              </a:ext>
            </a:extLst>
          </p:cNvPr>
          <p:cNvSpPr/>
          <p:nvPr/>
        </p:nvSpPr>
        <p:spPr>
          <a:xfrm>
            <a:off x="7796998" y="618186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2329BC-4F30-4F9B-A023-8F25CC2DCF43}"/>
              </a:ext>
            </a:extLst>
          </p:cNvPr>
          <p:cNvSpPr txBox="1"/>
          <p:nvPr/>
        </p:nvSpPr>
        <p:spPr>
          <a:xfrm>
            <a:off x="7539919" y="626189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99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55771D2-6850-4381-AF35-58791624AE7F}"/>
              </a:ext>
            </a:extLst>
          </p:cNvPr>
          <p:cNvSpPr/>
          <p:nvPr/>
        </p:nvSpPr>
        <p:spPr>
          <a:xfrm>
            <a:off x="8413272" y="6181864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3632227-2177-4777-BAD2-6710137BAF52}"/>
              </a:ext>
            </a:extLst>
          </p:cNvPr>
          <p:cNvSpPr txBox="1"/>
          <p:nvPr/>
        </p:nvSpPr>
        <p:spPr>
          <a:xfrm>
            <a:off x="8156193" y="626189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100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8961C518-1D53-48F7-8A12-2B6AD1039046}"/>
              </a:ext>
            </a:extLst>
          </p:cNvPr>
          <p:cNvCxnSpPr>
            <a:cxnSpLocks/>
            <a:stCxn id="56" idx="4"/>
            <a:endCxn id="87" idx="0"/>
          </p:cNvCxnSpPr>
          <p:nvPr/>
        </p:nvCxnSpPr>
        <p:spPr>
          <a:xfrm rot="5400000">
            <a:off x="7623393" y="5650952"/>
            <a:ext cx="852908" cy="20891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9AD0B76-5E7D-43E0-9064-74E9A110C3E3}"/>
              </a:ext>
            </a:extLst>
          </p:cNvPr>
          <p:cNvCxnSpPr>
            <a:cxnSpLocks/>
            <a:stCxn id="56" idx="4"/>
            <a:endCxn id="89" idx="0"/>
          </p:cNvCxnSpPr>
          <p:nvPr/>
        </p:nvCxnSpPr>
        <p:spPr>
          <a:xfrm rot="16200000" flipH="1">
            <a:off x="7931529" y="5551731"/>
            <a:ext cx="852908" cy="4073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4EED3AE3-3BE2-42E0-B666-E1A005CC2717}"/>
              </a:ext>
            </a:extLst>
          </p:cNvPr>
          <p:cNvSpPr/>
          <p:nvPr/>
        </p:nvSpPr>
        <p:spPr>
          <a:xfrm>
            <a:off x="4745570" y="5028253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4B4FC8-52FA-4694-9AAA-45DB3AB410E5}"/>
              </a:ext>
            </a:extLst>
          </p:cNvPr>
          <p:cNvSpPr txBox="1"/>
          <p:nvPr/>
        </p:nvSpPr>
        <p:spPr>
          <a:xfrm>
            <a:off x="4389028" y="4975934"/>
            <a:ext cx="36740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61</a:t>
            </a:r>
            <a:endParaRPr lang="en-US" sz="140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D2CB46D-6B88-4A1C-A16E-E83D6E0B8F8B}"/>
              </a:ext>
            </a:extLst>
          </p:cNvPr>
          <p:cNvSpPr/>
          <p:nvPr/>
        </p:nvSpPr>
        <p:spPr>
          <a:xfrm>
            <a:off x="3184127" y="6129545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55B4-3ACF-423C-BE2C-662E28BBCD0E}"/>
              </a:ext>
            </a:extLst>
          </p:cNvPr>
          <p:cNvSpPr txBox="1"/>
          <p:nvPr/>
        </p:nvSpPr>
        <p:spPr>
          <a:xfrm>
            <a:off x="2927048" y="62095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94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B632A06F-B73E-446B-8397-1CF1D1A6114D}"/>
              </a:ext>
            </a:extLst>
          </p:cNvPr>
          <p:cNvCxnSpPr>
            <a:cxnSpLocks/>
            <a:stCxn id="82" idx="4"/>
            <a:endCxn id="115" idx="0"/>
          </p:cNvCxnSpPr>
          <p:nvPr/>
        </p:nvCxnSpPr>
        <p:spPr>
          <a:xfrm rot="16200000" flipH="1">
            <a:off x="2902361" y="5699389"/>
            <a:ext cx="836596" cy="2371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923282E-E75A-40FE-BB11-D04F629EFB80}"/>
              </a:ext>
            </a:extLst>
          </p:cNvPr>
          <p:cNvCxnSpPr>
            <a:cxnSpLocks/>
            <a:stCxn id="7" idx="4"/>
            <a:endCxn id="102" idx="0"/>
          </p:cNvCxnSpPr>
          <p:nvPr/>
        </p:nvCxnSpPr>
        <p:spPr>
          <a:xfrm rot="16200000" flipH="1">
            <a:off x="4304419" y="4438712"/>
            <a:ext cx="700711" cy="47837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FD5E418B-C032-4708-BABC-4E5D0ABA9FF3}"/>
              </a:ext>
            </a:extLst>
          </p:cNvPr>
          <p:cNvCxnSpPr>
            <a:cxnSpLocks/>
            <a:stCxn id="48" idx="4"/>
            <a:endCxn id="36" idx="0"/>
          </p:cNvCxnSpPr>
          <p:nvPr/>
        </p:nvCxnSpPr>
        <p:spPr>
          <a:xfrm rot="16200000" flipH="1">
            <a:off x="7083647" y="3360414"/>
            <a:ext cx="508138" cy="89836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24E741E-9BA2-4521-B6D4-2201309DA306}"/>
              </a:ext>
            </a:extLst>
          </p:cNvPr>
          <p:cNvSpPr/>
          <p:nvPr/>
        </p:nvSpPr>
        <p:spPr>
          <a:xfrm>
            <a:off x="6740142" y="3290834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8625D5-F7B6-4F94-ADFA-192BDE8FB948}"/>
              </a:ext>
            </a:extLst>
          </p:cNvPr>
          <p:cNvSpPr txBox="1"/>
          <p:nvPr/>
        </p:nvSpPr>
        <p:spPr>
          <a:xfrm>
            <a:off x="6395634" y="323833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26</a:t>
            </a:r>
            <a:endParaRPr lang="en-US" sz="14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B69A36-677A-4075-AAEC-85CEFCF8C382}"/>
              </a:ext>
            </a:extLst>
          </p:cNvPr>
          <p:cNvCxnSpPr>
            <a:stCxn id="48" idx="3"/>
            <a:endCxn id="48" idx="3"/>
          </p:cNvCxnSpPr>
          <p:nvPr/>
        </p:nvCxnSpPr>
        <p:spPr>
          <a:xfrm>
            <a:off x="6783604" y="351676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19B4487-EE76-454A-829A-CB1FEA8F089B}"/>
              </a:ext>
            </a:extLst>
          </p:cNvPr>
          <p:cNvSpPr/>
          <p:nvPr/>
        </p:nvSpPr>
        <p:spPr>
          <a:xfrm>
            <a:off x="5835315" y="2384455"/>
            <a:ext cx="296779" cy="26469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FB814D-389E-493F-A0AB-9D1D85727B52}"/>
              </a:ext>
            </a:extLst>
          </p:cNvPr>
          <p:cNvSpPr txBox="1"/>
          <p:nvPr/>
        </p:nvSpPr>
        <p:spPr>
          <a:xfrm>
            <a:off x="5490807" y="23319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3</a:t>
            </a:r>
            <a:endParaRPr lang="en-US" sz="1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B108447-373B-4634-B444-DAAEBB47F19E}"/>
              </a:ext>
            </a:extLst>
          </p:cNvPr>
          <p:cNvCxnSpPr>
            <a:stCxn id="55" idx="3"/>
            <a:endCxn id="55" idx="3"/>
          </p:cNvCxnSpPr>
          <p:nvPr/>
        </p:nvCxnSpPr>
        <p:spPr>
          <a:xfrm>
            <a:off x="5878777" y="261038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DC360ED6-0B81-4610-A30A-CE01BB8E6A52}"/>
              </a:ext>
            </a:extLst>
          </p:cNvPr>
          <p:cNvSpPr/>
          <p:nvPr/>
        </p:nvSpPr>
        <p:spPr>
          <a:xfrm>
            <a:off x="5835316" y="1477454"/>
            <a:ext cx="296779" cy="2646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BCB09F-41EC-4F5F-B085-C7999E4CA970}"/>
              </a:ext>
            </a:extLst>
          </p:cNvPr>
          <p:cNvSpPr txBox="1"/>
          <p:nvPr/>
        </p:nvSpPr>
        <p:spPr>
          <a:xfrm>
            <a:off x="5490808" y="14249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2</a:t>
            </a:r>
            <a:endParaRPr lang="en-US" sz="14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FAD1FC9-0448-4909-B99F-22043694F015}"/>
              </a:ext>
            </a:extLst>
          </p:cNvPr>
          <p:cNvCxnSpPr>
            <a:stCxn id="61" idx="3"/>
            <a:endCxn id="61" idx="3"/>
          </p:cNvCxnSpPr>
          <p:nvPr/>
        </p:nvCxnSpPr>
        <p:spPr>
          <a:xfrm>
            <a:off x="5878778" y="17033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1A8AC8A2-7472-43AD-8C1A-C6309D1D89C5}"/>
              </a:ext>
            </a:extLst>
          </p:cNvPr>
          <p:cNvCxnSpPr>
            <a:cxnSpLocks/>
            <a:stCxn id="55" idx="4"/>
            <a:endCxn id="4" idx="0"/>
          </p:cNvCxnSpPr>
          <p:nvPr/>
        </p:nvCxnSpPr>
        <p:spPr>
          <a:xfrm rot="5400000">
            <a:off x="5261849" y="2531782"/>
            <a:ext cx="604488" cy="83922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5C91EC25-C7D9-470B-A454-1C6E028A2C7C}"/>
              </a:ext>
            </a:extLst>
          </p:cNvPr>
          <p:cNvCxnSpPr>
            <a:cxnSpLocks/>
            <a:stCxn id="61" idx="4"/>
            <a:endCxn id="55" idx="0"/>
          </p:cNvCxnSpPr>
          <p:nvPr/>
        </p:nvCxnSpPr>
        <p:spPr>
          <a:xfrm rot="5400000">
            <a:off x="5662553" y="2063302"/>
            <a:ext cx="642306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1FC86E22-E84D-45EE-B239-C40EEE1FDC34}"/>
              </a:ext>
            </a:extLst>
          </p:cNvPr>
          <p:cNvCxnSpPr>
            <a:cxnSpLocks/>
            <a:stCxn id="55" idx="4"/>
            <a:endCxn id="48" idx="1"/>
          </p:cNvCxnSpPr>
          <p:nvPr/>
        </p:nvCxnSpPr>
        <p:spPr>
          <a:xfrm rot="16200000" flipH="1">
            <a:off x="6043430" y="2589424"/>
            <a:ext cx="680448" cy="7998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28CDDED9-1112-4758-B100-B004A4BA15F1}"/>
              </a:ext>
            </a:extLst>
          </p:cNvPr>
          <p:cNvSpPr/>
          <p:nvPr/>
        </p:nvSpPr>
        <p:spPr>
          <a:xfrm>
            <a:off x="5835315" y="517954"/>
            <a:ext cx="296779" cy="2646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5DC7B1-2DEE-4DA0-91A1-F340EC488B4B}"/>
              </a:ext>
            </a:extLst>
          </p:cNvPr>
          <p:cNvSpPr txBox="1"/>
          <p:nvPr/>
        </p:nvSpPr>
        <p:spPr>
          <a:xfrm>
            <a:off x="5490807" y="4654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</a:t>
            </a:r>
            <a:endParaRPr lang="en-US" sz="14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0E5639-9F14-47C1-8730-3FF91AA83BA1}"/>
              </a:ext>
            </a:extLst>
          </p:cNvPr>
          <p:cNvCxnSpPr>
            <a:stCxn id="73" idx="3"/>
            <a:endCxn id="73" idx="3"/>
          </p:cNvCxnSpPr>
          <p:nvPr/>
        </p:nvCxnSpPr>
        <p:spPr>
          <a:xfrm>
            <a:off x="5878777" y="7438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8997F2C5-08B2-43F4-9F53-68A67D60C2C0}"/>
              </a:ext>
            </a:extLst>
          </p:cNvPr>
          <p:cNvCxnSpPr>
            <a:cxnSpLocks/>
            <a:stCxn id="73" idx="4"/>
            <a:endCxn id="61" idx="0"/>
          </p:cNvCxnSpPr>
          <p:nvPr/>
        </p:nvCxnSpPr>
        <p:spPr>
          <a:xfrm rot="16200000" flipH="1">
            <a:off x="5636303" y="1130050"/>
            <a:ext cx="694805" cy="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4D4A52B3-6B4F-47A2-9111-70687D3B1D02}"/>
              </a:ext>
            </a:extLst>
          </p:cNvPr>
          <p:cNvSpPr/>
          <p:nvPr/>
        </p:nvSpPr>
        <p:spPr>
          <a:xfrm>
            <a:off x="2570055" y="6145520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98F04B-E582-438E-A813-15E839E619E4}"/>
              </a:ext>
            </a:extLst>
          </p:cNvPr>
          <p:cNvSpPr txBox="1"/>
          <p:nvPr/>
        </p:nvSpPr>
        <p:spPr>
          <a:xfrm>
            <a:off x="2312976" y="622554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93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3E827069-C009-4461-B273-3242ABCAAAC4}"/>
              </a:ext>
            </a:extLst>
          </p:cNvPr>
          <p:cNvCxnSpPr>
            <a:cxnSpLocks/>
            <a:stCxn id="82" idx="4"/>
            <a:endCxn id="83" idx="0"/>
          </p:cNvCxnSpPr>
          <p:nvPr/>
        </p:nvCxnSpPr>
        <p:spPr>
          <a:xfrm rot="5400000">
            <a:off x="2587339" y="5424056"/>
            <a:ext cx="852571" cy="5903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3C11EFC-AA80-430B-AADE-5FF8F0A5B4E8}"/>
              </a:ext>
            </a:extLst>
          </p:cNvPr>
          <p:cNvSpPr/>
          <p:nvPr/>
        </p:nvSpPr>
        <p:spPr>
          <a:xfrm>
            <a:off x="3160413" y="5028253"/>
            <a:ext cx="296777" cy="2646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25C2FBB-7FFD-4BEC-AE51-966861AE31CF}"/>
              </a:ext>
            </a:extLst>
          </p:cNvPr>
          <p:cNvSpPr/>
          <p:nvPr/>
        </p:nvSpPr>
        <p:spPr>
          <a:xfrm>
            <a:off x="1677784" y="6145520"/>
            <a:ext cx="296779" cy="2646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777875D-2D62-4A96-A422-AF88D46E687D}"/>
              </a:ext>
            </a:extLst>
          </p:cNvPr>
          <p:cNvSpPr txBox="1"/>
          <p:nvPr/>
        </p:nvSpPr>
        <p:spPr>
          <a:xfrm>
            <a:off x="1420705" y="622554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/>
                </a:solidFill>
              </a:rPr>
              <a:t>92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0485199B-5388-4C18-BE15-5837C21A9672}"/>
              </a:ext>
            </a:extLst>
          </p:cNvPr>
          <p:cNvCxnSpPr>
            <a:cxnSpLocks/>
            <a:stCxn id="8" idx="4"/>
            <a:endCxn id="93" idx="0"/>
          </p:cNvCxnSpPr>
          <p:nvPr/>
        </p:nvCxnSpPr>
        <p:spPr>
          <a:xfrm rot="5400000">
            <a:off x="1536885" y="5582239"/>
            <a:ext cx="852571" cy="27399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678B0DFC-ED1D-4E17-8337-80680DCC92A0}"/>
              </a:ext>
            </a:extLst>
          </p:cNvPr>
          <p:cNvCxnSpPr>
            <a:cxnSpLocks/>
            <a:stCxn id="7" idx="4"/>
            <a:endCxn id="82" idx="0"/>
          </p:cNvCxnSpPr>
          <p:nvPr/>
        </p:nvCxnSpPr>
        <p:spPr>
          <a:xfrm rot="5400000">
            <a:off x="3511841" y="4124504"/>
            <a:ext cx="700711" cy="110678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444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Widescreen</PresentationFormat>
  <Paragraphs>169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ge56sob</dc:creator>
  <cp:lastModifiedBy>ge56sob</cp:lastModifiedBy>
  <cp:revision>15</cp:revision>
  <dcterms:created xsi:type="dcterms:W3CDTF">2022-02-04T21:58:31Z</dcterms:created>
  <dcterms:modified xsi:type="dcterms:W3CDTF">2022-02-05T21:26:09Z</dcterms:modified>
</cp:coreProperties>
</file>